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 err="1"/>
              <a:t>Darba</a:t>
            </a:r>
            <a:r>
              <a:rPr lang="en-US" sz="8000" dirty="0"/>
              <a:t> </a:t>
            </a:r>
            <a:r>
              <a:rPr lang="en-US" sz="8000" dirty="0" err="1"/>
              <a:t>laika</a:t>
            </a:r>
            <a:r>
              <a:rPr lang="en-US" sz="8000" dirty="0"/>
              <a:t> </a:t>
            </a:r>
            <a:r>
              <a:rPr lang="en-US" sz="8000" dirty="0" err="1"/>
              <a:t>uzskaites</a:t>
            </a:r>
            <a:r>
              <a:rPr lang="en-US" sz="8000" dirty="0"/>
              <a:t> </a:t>
            </a:r>
            <a:r>
              <a:rPr lang="en-US" sz="8000" dirty="0" err="1"/>
              <a:t>sistēma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917841"/>
          </a:xfrm>
        </p:spPr>
        <p:txBody>
          <a:bodyPr>
            <a:normAutofit fontScale="85000" lnSpcReduction="20000"/>
          </a:bodyPr>
          <a:lstStyle/>
          <a:p>
            <a:pPr>
              <a:defRPr sz="2000">
                <a:solidFill>
                  <a:srgbClr val="282828"/>
                </a:solidFill>
              </a:defRPr>
            </a:pPr>
            <a:r>
              <a:rPr lang="en-US" dirty="0" err="1"/>
              <a:t>Projekta</a:t>
            </a:r>
            <a:r>
              <a:rPr lang="en-US" dirty="0"/>
              <a:t> </a:t>
            </a:r>
            <a:r>
              <a:rPr lang="en-US" dirty="0" err="1"/>
              <a:t>darbs</a:t>
            </a:r>
            <a:r>
              <a:rPr lang="en-US" dirty="0"/>
              <a:t> </a:t>
            </a:r>
            <a:r>
              <a:rPr lang="en-US" dirty="0" err="1"/>
              <a:t>kursā</a:t>
            </a:r>
            <a:r>
              <a:rPr lang="en-US" dirty="0"/>
              <a:t>: </a:t>
            </a:r>
            <a:r>
              <a:rPr lang="en-US" dirty="0" err="1"/>
              <a:t>Programmatūras</a:t>
            </a:r>
            <a:r>
              <a:rPr lang="en-US" dirty="0"/>
              <a:t> </a:t>
            </a:r>
            <a:r>
              <a:rPr lang="en-US" dirty="0" err="1"/>
              <a:t>izstrāde</a:t>
            </a:r>
            <a:endParaRPr lang="en-US" dirty="0"/>
          </a:p>
          <a:p>
            <a:pPr>
              <a:defRPr sz="2000">
                <a:solidFill>
                  <a:srgbClr val="282828"/>
                </a:solidFill>
              </a:defRPr>
            </a:pPr>
            <a:r>
              <a:rPr lang="en-US" dirty="0" err="1"/>
              <a:t>Darba</a:t>
            </a:r>
            <a:r>
              <a:rPr lang="en-US" dirty="0"/>
              <a:t> </a:t>
            </a:r>
            <a:r>
              <a:rPr lang="en-US" dirty="0" err="1"/>
              <a:t>autors</a:t>
            </a:r>
            <a:r>
              <a:rPr lang="en-US" dirty="0"/>
              <a:t>(e): Tomass Sanders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rPr lang="en-US" dirty="0" err="1"/>
              <a:t>Darba</a:t>
            </a:r>
            <a:r>
              <a:rPr lang="en-US" dirty="0"/>
              <a:t> </a:t>
            </a:r>
            <a:r>
              <a:rPr lang="en-US" dirty="0" err="1"/>
              <a:t>vadītājs</a:t>
            </a:r>
            <a:r>
              <a:rPr lang="en-US" dirty="0"/>
              <a:t>(a): </a:t>
            </a:r>
            <a:r>
              <a:rPr lang="en-US" dirty="0" err="1"/>
              <a:t>Ansis</a:t>
            </a:r>
            <a:r>
              <a:rPr lang="en-US" dirty="0"/>
              <a:t> S</a:t>
            </a:r>
            <a:r>
              <a:rPr lang="lv-LV" dirty="0"/>
              <a:t>īka</a:t>
            </a:r>
            <a:endParaRPr lang="en-US" dirty="0"/>
          </a:p>
          <a:p>
            <a:pPr>
              <a:defRPr sz="2000">
                <a:solidFill>
                  <a:srgbClr val="282828"/>
                </a:solidFill>
              </a:defRPr>
            </a:pPr>
            <a:r>
              <a:rPr lang="en-US" dirty="0"/>
              <a:t>2025. gada </a:t>
            </a:r>
            <a:r>
              <a:rPr lang="en-US" dirty="0" err="1"/>
              <a:t>aprīlis</a:t>
            </a:r>
            <a:endParaRPr lang="en-US" dirty="0"/>
          </a:p>
          <a:p>
            <a:pPr>
              <a:defRPr sz="2000">
                <a:solidFill>
                  <a:srgbClr val="282828"/>
                </a:solidFill>
              </a:defRPr>
            </a:pPr>
            <a:endParaRPr lang="en-US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F7E1D-0C34-798E-F118-A2804F0A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Tēmas</a:t>
            </a:r>
            <a:r>
              <a:rPr lang="en-US" dirty="0"/>
              <a:t> </a:t>
            </a:r>
            <a:r>
              <a:rPr lang="en-US" dirty="0" err="1"/>
              <a:t>izvēles</a:t>
            </a:r>
            <a:r>
              <a:rPr lang="en-US" dirty="0"/>
              <a:t> </a:t>
            </a:r>
            <a:r>
              <a:rPr lang="en-US" dirty="0" err="1"/>
              <a:t>pamatojums</a:t>
            </a:r>
            <a:r>
              <a:rPr lang="en-US" dirty="0"/>
              <a:t> / </a:t>
            </a:r>
            <a:r>
              <a:rPr lang="en-US" dirty="0" err="1"/>
              <a:t>aktualitāte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A38D3-5395-28B5-5087-666559CC6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- Pieaug attālinātā darba apjoms</a:t>
            </a:r>
          </a:p>
          <a:p>
            <a:r>
              <a:rPr lang="lv-LV" dirty="0"/>
              <a:t>- Uzņēmumiem nepieciešama precīza darbinieku laika uzskaite</a:t>
            </a:r>
          </a:p>
          <a:p>
            <a:r>
              <a:rPr lang="lv-LV" dirty="0"/>
              <a:t>- Nepieciešamība pēc lietotājam draudzīgas un drošas sistēmas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51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3073C-7E36-A80C-F416-FAA08B74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Projekta darba mērķis un uzdevumi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D6040-40C7-09FE-2DF5-7AE0C2D77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lv-LV" dirty="0"/>
              <a:t>Mērķis: Izstrādāt darba laika uzskaites sistēmu ar autentifikāciju, darba laika reģistrēšanu un ziņu publicēšanu.</a:t>
            </a:r>
          </a:p>
          <a:p>
            <a:endParaRPr lang="lv-LV" dirty="0"/>
          </a:p>
          <a:p>
            <a:r>
              <a:rPr lang="lv-LV" dirty="0"/>
              <a:t>Uzdevumi:</a:t>
            </a:r>
          </a:p>
          <a:p>
            <a:r>
              <a:rPr lang="lv-LV" dirty="0"/>
              <a:t>1. Veikt vajadzību analīzi</a:t>
            </a:r>
          </a:p>
          <a:p>
            <a:r>
              <a:rPr lang="lv-LV" dirty="0"/>
              <a:t>2. Izstrādāt arhitektūru un DB struktūru</a:t>
            </a:r>
          </a:p>
          <a:p>
            <a:r>
              <a:rPr lang="lv-LV" dirty="0"/>
              <a:t>3. Realizēt autentifikāciju un darba uzskaiti</a:t>
            </a:r>
          </a:p>
          <a:p>
            <a:r>
              <a:rPr lang="lv-LV" dirty="0"/>
              <a:t>4. Nodrošināt administratora iespējas</a:t>
            </a:r>
          </a:p>
          <a:p>
            <a:r>
              <a:rPr lang="lv-LV" dirty="0"/>
              <a:t>5. Veikt testēšanu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9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F7B2-41BE-153F-5F3B-24448718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Pētījuma</a:t>
            </a:r>
            <a:r>
              <a:rPr lang="en-US" dirty="0"/>
              <a:t> </a:t>
            </a:r>
            <a:r>
              <a:rPr lang="en-US" dirty="0" err="1"/>
              <a:t>jautājums</a:t>
            </a:r>
            <a:r>
              <a:rPr lang="en-US" dirty="0"/>
              <a:t> / </a:t>
            </a:r>
            <a:r>
              <a:rPr lang="en-US" dirty="0" err="1"/>
              <a:t>hipotēze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8F554-200B-B19D-30F7-4AC0F5C56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Vai </a:t>
            </a:r>
            <a:r>
              <a:rPr lang="en-US" dirty="0" err="1"/>
              <a:t>vienkārša</a:t>
            </a:r>
            <a:r>
              <a:rPr lang="en-US" dirty="0"/>
              <a:t>, </a:t>
            </a:r>
            <a:r>
              <a:rPr lang="en-US" dirty="0" err="1"/>
              <a:t>viegli</a:t>
            </a:r>
            <a:r>
              <a:rPr lang="en-US" dirty="0"/>
              <a:t> </a:t>
            </a:r>
            <a:r>
              <a:rPr lang="en-US" dirty="0" err="1"/>
              <a:t>lietojama</a:t>
            </a:r>
            <a:r>
              <a:rPr lang="en-US" dirty="0"/>
              <a:t> </a:t>
            </a:r>
            <a:r>
              <a:rPr lang="en-US" dirty="0" err="1"/>
              <a:t>darba</a:t>
            </a:r>
            <a:r>
              <a:rPr lang="en-US" dirty="0"/>
              <a:t> </a:t>
            </a:r>
            <a:r>
              <a:rPr lang="en-US" dirty="0" err="1"/>
              <a:t>laika</a:t>
            </a:r>
            <a:r>
              <a:rPr lang="en-US" dirty="0"/>
              <a:t> </a:t>
            </a:r>
            <a:r>
              <a:rPr lang="en-US" dirty="0" err="1"/>
              <a:t>uzskaites</a:t>
            </a:r>
            <a:r>
              <a:rPr lang="en-US" dirty="0"/>
              <a:t> </a:t>
            </a:r>
            <a:r>
              <a:rPr lang="en-US" dirty="0" err="1"/>
              <a:t>sistēma</a:t>
            </a:r>
            <a:r>
              <a:rPr lang="en-US" dirty="0"/>
              <a:t> </a:t>
            </a:r>
            <a:r>
              <a:rPr lang="en-US" dirty="0" err="1"/>
              <a:t>palielina</a:t>
            </a:r>
            <a:r>
              <a:rPr lang="en-US" dirty="0"/>
              <a:t> </a:t>
            </a:r>
            <a:r>
              <a:rPr lang="en-US" dirty="0" err="1"/>
              <a:t>darbinieku</a:t>
            </a:r>
            <a:r>
              <a:rPr lang="en-US" dirty="0"/>
              <a:t> </a:t>
            </a:r>
            <a:r>
              <a:rPr lang="en-US" dirty="0" err="1"/>
              <a:t>disciplīnu</a:t>
            </a:r>
            <a:r>
              <a:rPr lang="en-US" dirty="0"/>
              <a:t> un </a:t>
            </a:r>
            <a:r>
              <a:rPr lang="en-US" dirty="0" err="1"/>
              <a:t>uzlabo</a:t>
            </a:r>
            <a:r>
              <a:rPr lang="en-US" dirty="0"/>
              <a:t> </a:t>
            </a:r>
            <a:r>
              <a:rPr lang="en-US" dirty="0" err="1"/>
              <a:t>datus</a:t>
            </a:r>
            <a:r>
              <a:rPr lang="en-US" dirty="0"/>
              <a:t> </a:t>
            </a:r>
            <a:r>
              <a:rPr lang="en-US" dirty="0" err="1"/>
              <a:t>vadībai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3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970D-47F2-4EC7-BEE7-EE881678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Izmantoto</a:t>
            </a:r>
            <a:r>
              <a:rPr lang="en-US" dirty="0"/>
              <a:t> </a:t>
            </a:r>
            <a:r>
              <a:rPr lang="en-US" dirty="0" err="1"/>
              <a:t>avotu</a:t>
            </a:r>
            <a:r>
              <a:rPr lang="en-US" dirty="0"/>
              <a:t> </a:t>
            </a:r>
            <a:r>
              <a:rPr lang="en-US" dirty="0" err="1"/>
              <a:t>apskats</a:t>
            </a:r>
            <a:r>
              <a:rPr lang="en-US" dirty="0"/>
              <a:t> – </a:t>
            </a:r>
            <a:r>
              <a:rPr lang="en-US" dirty="0" err="1"/>
              <a:t>teorētiskais</a:t>
            </a:r>
            <a:r>
              <a:rPr lang="en-US" dirty="0"/>
              <a:t> </a:t>
            </a:r>
            <a:r>
              <a:rPr lang="en-US" dirty="0" err="1"/>
              <a:t>pamatojums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8A7FB-E1E4-7445-3BB2-FA9F560B5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Agile </a:t>
            </a:r>
            <a:r>
              <a:rPr lang="en-US" dirty="0" err="1"/>
              <a:t>izstrādes</a:t>
            </a:r>
            <a:r>
              <a:rPr lang="en-US" dirty="0"/>
              <a:t> </a:t>
            </a:r>
            <a:r>
              <a:rPr lang="en-US" dirty="0" err="1"/>
              <a:t>principi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Lietotāja</a:t>
            </a:r>
            <a:r>
              <a:rPr lang="en-US" dirty="0"/>
              <a:t> </a:t>
            </a:r>
            <a:r>
              <a:rPr lang="en-US" dirty="0" err="1"/>
              <a:t>pieredzes</a:t>
            </a:r>
            <a:r>
              <a:rPr lang="en-US" dirty="0"/>
              <a:t> dizains (UX)</a:t>
            </a:r>
          </a:p>
          <a:p>
            <a:r>
              <a:rPr lang="en-US" dirty="0"/>
              <a:t>- </a:t>
            </a:r>
            <a:r>
              <a:rPr lang="en-US" dirty="0" err="1"/>
              <a:t>Drošības</a:t>
            </a:r>
            <a:r>
              <a:rPr lang="en-US" dirty="0"/>
              <a:t> </a:t>
            </a:r>
            <a:r>
              <a:rPr lang="en-US" dirty="0" err="1"/>
              <a:t>prakses</a:t>
            </a:r>
            <a:r>
              <a:rPr lang="en-US" dirty="0"/>
              <a:t> (</a:t>
            </a:r>
            <a:r>
              <a:rPr lang="en-US" dirty="0" err="1"/>
              <a:t>bcrypt</a:t>
            </a:r>
            <a:r>
              <a:rPr lang="en-US" dirty="0"/>
              <a:t>, </a:t>
            </a:r>
            <a:r>
              <a:rPr lang="en-US" dirty="0" err="1"/>
              <a:t>sesijas</a:t>
            </a:r>
            <a:r>
              <a:rPr lang="en-US" dirty="0"/>
              <a:t> </a:t>
            </a:r>
            <a:r>
              <a:rPr lang="en-US" dirty="0" err="1"/>
              <a:t>u.c.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43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D0EB-DA2B-5A66-DE06-F9FD0D943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Pētījuma</a:t>
            </a:r>
            <a:r>
              <a:rPr lang="en-US" dirty="0"/>
              <a:t> </a:t>
            </a:r>
            <a:r>
              <a:rPr lang="en-US" dirty="0" err="1"/>
              <a:t>norise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F5E7B-6BEB-0C57-D747-DF1351A3E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Analizēti</a:t>
            </a:r>
            <a:r>
              <a:rPr lang="en-US" dirty="0"/>
              <a:t> </a:t>
            </a:r>
            <a:r>
              <a:rPr lang="en-US" dirty="0" err="1"/>
              <a:t>esošie</a:t>
            </a:r>
            <a:r>
              <a:rPr lang="en-US" dirty="0"/>
              <a:t> </a:t>
            </a:r>
            <a:r>
              <a:rPr lang="en-US" dirty="0" err="1"/>
              <a:t>risinājumi</a:t>
            </a:r>
            <a:r>
              <a:rPr lang="en-US" dirty="0"/>
              <a:t> (</a:t>
            </a:r>
            <a:r>
              <a:rPr lang="en-US" dirty="0" err="1"/>
              <a:t>Clockify</a:t>
            </a:r>
            <a:r>
              <a:rPr lang="en-US" dirty="0"/>
              <a:t>, Toggl)</a:t>
            </a:r>
          </a:p>
          <a:p>
            <a:r>
              <a:rPr lang="en-US" dirty="0"/>
              <a:t>- </a:t>
            </a:r>
            <a:r>
              <a:rPr lang="en-US" dirty="0" err="1"/>
              <a:t>Intervijas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lietotājiem</a:t>
            </a:r>
            <a:r>
              <a:rPr lang="en-US" dirty="0"/>
              <a:t> un </a:t>
            </a:r>
            <a:r>
              <a:rPr lang="en-US" dirty="0" err="1"/>
              <a:t>administratoriem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Prototipa</a:t>
            </a:r>
            <a:r>
              <a:rPr lang="en-US" dirty="0"/>
              <a:t> </a:t>
            </a:r>
            <a:r>
              <a:rPr lang="en-US" dirty="0" err="1"/>
              <a:t>izveide</a:t>
            </a:r>
            <a:r>
              <a:rPr lang="en-US" dirty="0"/>
              <a:t> un </a:t>
            </a:r>
            <a:r>
              <a:rPr lang="en-US" dirty="0" err="1"/>
              <a:t>testēšana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Pievienota</a:t>
            </a:r>
            <a:r>
              <a:rPr lang="en-US" dirty="0"/>
              <a:t> Datu </a:t>
            </a:r>
            <a:r>
              <a:rPr lang="en-US" dirty="0" err="1"/>
              <a:t>plūsmas</a:t>
            </a:r>
            <a:r>
              <a:rPr lang="en-US" dirty="0"/>
              <a:t> </a:t>
            </a:r>
            <a:r>
              <a:rPr lang="en-US" dirty="0" err="1"/>
              <a:t>diagramma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2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7600-AF2C-7A90-9FDF-01AA901C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Radošais</a:t>
            </a:r>
            <a:r>
              <a:rPr lang="en-US" dirty="0"/>
              <a:t> </a:t>
            </a:r>
            <a:r>
              <a:rPr lang="en-US" dirty="0" err="1"/>
              <a:t>darbs</a:t>
            </a:r>
            <a:r>
              <a:rPr lang="en-US" dirty="0"/>
              <a:t>: </a:t>
            </a:r>
            <a:r>
              <a:rPr lang="en-US" dirty="0" err="1"/>
              <a:t>Sistēmas</a:t>
            </a:r>
            <a:r>
              <a:rPr lang="en-US" dirty="0"/>
              <a:t> </a:t>
            </a:r>
            <a:r>
              <a:rPr lang="en-US" dirty="0" err="1"/>
              <a:t>funkcionalitāte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26FF0-BC57-E27D-D79D-0AD33691B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Reģistrācija un pieteikšanās</a:t>
            </a:r>
          </a:p>
          <a:p>
            <a:r>
              <a:rPr lang="lv-LV" dirty="0"/>
              <a:t>- Clock In / Clock Out</a:t>
            </a:r>
          </a:p>
          <a:p>
            <a:r>
              <a:rPr lang="lv-LV" dirty="0"/>
              <a:t>- Ziņu sadaļa</a:t>
            </a:r>
          </a:p>
          <a:p>
            <a:r>
              <a:rPr lang="lv-LV" dirty="0"/>
              <a:t>- Administratora panelis</a:t>
            </a:r>
          </a:p>
          <a:p>
            <a:r>
              <a:rPr lang="lv-LV" dirty="0"/>
              <a:t>- Tumšais režīms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98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7D79-20B0-38DB-F1A3-EF2D8620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Secinājumi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21E95-4898-7C7D-4269-EEAE904C2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Izveidota</a:t>
            </a:r>
            <a:r>
              <a:rPr lang="en-US" dirty="0"/>
              <a:t> </a:t>
            </a:r>
            <a:r>
              <a:rPr lang="en-US" dirty="0" err="1"/>
              <a:t>droša</a:t>
            </a:r>
            <a:r>
              <a:rPr lang="en-US" dirty="0"/>
              <a:t> un </a:t>
            </a:r>
            <a:r>
              <a:rPr lang="en-US" dirty="0" err="1"/>
              <a:t>efektīva</a:t>
            </a:r>
            <a:r>
              <a:rPr lang="en-US" dirty="0"/>
              <a:t> </a:t>
            </a:r>
            <a:r>
              <a:rPr lang="en-US" dirty="0" err="1"/>
              <a:t>laika</a:t>
            </a:r>
            <a:r>
              <a:rPr lang="en-US" dirty="0"/>
              <a:t> </a:t>
            </a:r>
            <a:r>
              <a:rPr lang="en-US" dirty="0" err="1"/>
              <a:t>uzskaites</a:t>
            </a:r>
            <a:r>
              <a:rPr lang="en-US" dirty="0"/>
              <a:t> </a:t>
            </a:r>
            <a:r>
              <a:rPr lang="en-US" dirty="0" err="1"/>
              <a:t>sistēma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Lietotāji</a:t>
            </a:r>
            <a:r>
              <a:rPr lang="en-US" dirty="0"/>
              <a:t> </a:t>
            </a:r>
            <a:r>
              <a:rPr lang="en-US" dirty="0" err="1"/>
              <a:t>novērtē</a:t>
            </a:r>
            <a:r>
              <a:rPr lang="en-US" dirty="0"/>
              <a:t> </a:t>
            </a:r>
            <a:r>
              <a:rPr lang="en-US" dirty="0" err="1"/>
              <a:t>lietošanas</a:t>
            </a:r>
            <a:r>
              <a:rPr lang="en-US" dirty="0"/>
              <a:t> </a:t>
            </a:r>
            <a:r>
              <a:rPr lang="en-US" dirty="0" err="1"/>
              <a:t>vienkāršumu</a:t>
            </a:r>
            <a:endParaRPr lang="en-US" dirty="0"/>
          </a:p>
          <a:p>
            <a:r>
              <a:rPr lang="en-US" dirty="0"/>
              <a:t>- Administrators </a:t>
            </a:r>
            <a:r>
              <a:rPr lang="en-US" dirty="0" err="1"/>
              <a:t>iegūst</a:t>
            </a:r>
            <a:r>
              <a:rPr lang="en-US" dirty="0"/>
              <a:t> </a:t>
            </a:r>
            <a:r>
              <a:rPr lang="en-US" dirty="0" err="1"/>
              <a:t>pilnīgu</a:t>
            </a:r>
            <a:r>
              <a:rPr lang="en-US" dirty="0"/>
              <a:t> </a:t>
            </a:r>
            <a:r>
              <a:rPr lang="en-US" dirty="0" err="1"/>
              <a:t>pārskatu</a:t>
            </a:r>
            <a:r>
              <a:rPr lang="en-US" dirty="0"/>
              <a:t> par </a:t>
            </a:r>
            <a:r>
              <a:rPr lang="en-US" dirty="0" err="1"/>
              <a:t>lietotājiem</a:t>
            </a:r>
            <a:r>
              <a:rPr lang="en-US" dirty="0"/>
              <a:t> un </a:t>
            </a:r>
            <a:r>
              <a:rPr lang="en-US" dirty="0" err="1"/>
              <a:t>darba</a:t>
            </a:r>
            <a:r>
              <a:rPr lang="en-US" dirty="0"/>
              <a:t> </a:t>
            </a:r>
            <a:r>
              <a:rPr lang="en-US" dirty="0" err="1"/>
              <a:t>laiku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0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0DA2-2908-7FD9-2243-7E703A28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Paldies</a:t>
            </a:r>
            <a:r>
              <a:rPr lang="en-US" b="1" dirty="0"/>
              <a:t> par </a:t>
            </a:r>
            <a:r>
              <a:rPr lang="en-US" b="1" dirty="0" err="1"/>
              <a:t>uzmanību</a:t>
            </a:r>
            <a:r>
              <a:rPr lang="en-US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682163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{C22160F1-1AF3-42C1-A67F-B75263AE853A}tf56160789_win32</Template>
  <TotalTime>5</TotalTime>
  <Words>232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Bookman Old Style</vt:lpstr>
      <vt:lpstr>Calibri</vt:lpstr>
      <vt:lpstr>Franklin Gothic Book</vt:lpstr>
      <vt:lpstr>Custom</vt:lpstr>
      <vt:lpstr>Darba laika uzskaites sistēma</vt:lpstr>
      <vt:lpstr>Tēmas izvēles pamatojums / aktualitāte</vt:lpstr>
      <vt:lpstr>Projekta darba mērķis un uzdevumi</vt:lpstr>
      <vt:lpstr>Pētījuma jautājums / hipotēze</vt:lpstr>
      <vt:lpstr>Izmantoto avotu apskats – teorētiskais pamatojums</vt:lpstr>
      <vt:lpstr>Pētījuma norise</vt:lpstr>
      <vt:lpstr>Radošais darbs: Sistēmas funkcionalitāte</vt:lpstr>
      <vt:lpstr>Secinājumi</vt:lpstr>
      <vt:lpstr>Paldies par uzmanību!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San</dc:creator>
  <cp:lastModifiedBy>Tom San</cp:lastModifiedBy>
  <cp:revision>1</cp:revision>
  <dcterms:created xsi:type="dcterms:W3CDTF">2025-04-03T15:00:41Z</dcterms:created>
  <dcterms:modified xsi:type="dcterms:W3CDTF">2025-04-03T15:05:47Z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