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9C6A40-8F40-472B-9E88-3B1CBB29B0BB}" v="4" dt="2024-06-11T04:31:14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áš Bešťák" userId="76603769a1746532" providerId="LiveId" clId="{389C6A40-8F40-472B-9E88-3B1CBB29B0BB}"/>
    <pc:docChg chg="undo custSel addSld delSld modSld">
      <pc:chgData name="Tomáš Bešťák" userId="76603769a1746532" providerId="LiveId" clId="{389C6A40-8F40-472B-9E88-3B1CBB29B0BB}" dt="2024-06-11T04:49:11.358" v="429" actId="20577"/>
      <pc:docMkLst>
        <pc:docMk/>
      </pc:docMkLst>
      <pc:sldChg chg="modSp mod">
        <pc:chgData name="Tomáš Bešťák" userId="76603769a1746532" providerId="LiveId" clId="{389C6A40-8F40-472B-9E88-3B1CBB29B0BB}" dt="2024-06-11T04:18:46.776" v="254" actId="20577"/>
        <pc:sldMkLst>
          <pc:docMk/>
          <pc:sldMk cId="3085392147" sldId="257"/>
        </pc:sldMkLst>
        <pc:spChg chg="mod">
          <ac:chgData name="Tomáš Bešťák" userId="76603769a1746532" providerId="LiveId" clId="{389C6A40-8F40-472B-9E88-3B1CBB29B0BB}" dt="2024-06-11T04:18:46.776" v="254" actId="20577"/>
          <ac:spMkLst>
            <pc:docMk/>
            <pc:sldMk cId="3085392147" sldId="257"/>
            <ac:spMk id="3" creationId="{9A45FDCF-FDE5-831C-12C0-8448ACF24CBD}"/>
          </ac:spMkLst>
        </pc:spChg>
      </pc:sldChg>
      <pc:sldChg chg="addSp delSp modSp mod">
        <pc:chgData name="Tomáš Bešťák" userId="76603769a1746532" providerId="LiveId" clId="{389C6A40-8F40-472B-9E88-3B1CBB29B0BB}" dt="2024-06-11T04:49:11.358" v="429" actId="20577"/>
        <pc:sldMkLst>
          <pc:docMk/>
          <pc:sldMk cId="3424027941" sldId="259"/>
        </pc:sldMkLst>
        <pc:spChg chg="mod">
          <ac:chgData name="Tomáš Bešťák" userId="76603769a1746532" providerId="LiveId" clId="{389C6A40-8F40-472B-9E88-3B1CBB29B0BB}" dt="2024-06-11T04:49:11.358" v="429" actId="20577"/>
          <ac:spMkLst>
            <pc:docMk/>
            <pc:sldMk cId="3424027941" sldId="259"/>
            <ac:spMk id="2" creationId="{B4DD9396-7035-703E-CCCC-BE2734E93C8E}"/>
          </ac:spMkLst>
        </pc:spChg>
        <pc:spChg chg="add mod">
          <ac:chgData name="Tomáš Bešťák" userId="76603769a1746532" providerId="LiveId" clId="{389C6A40-8F40-472B-9E88-3B1CBB29B0BB}" dt="2024-06-11T04:26:52.591" v="330" actId="1076"/>
          <ac:spMkLst>
            <pc:docMk/>
            <pc:sldMk cId="3424027941" sldId="259"/>
            <ac:spMk id="6" creationId="{C2F5516F-658C-B2A1-31B5-075AF18BED07}"/>
          </ac:spMkLst>
        </pc:spChg>
        <pc:spChg chg="mod">
          <ac:chgData name="Tomáš Bešťák" userId="76603769a1746532" providerId="LiveId" clId="{389C6A40-8F40-472B-9E88-3B1CBB29B0BB}" dt="2024-06-11T04:27:17.629" v="361" actId="20577"/>
          <ac:spMkLst>
            <pc:docMk/>
            <pc:sldMk cId="3424027941" sldId="259"/>
            <ac:spMk id="20" creationId="{F82A2C68-1970-9A4C-B3EA-FB3014A3384C}"/>
          </ac:spMkLst>
        </pc:spChg>
        <pc:spChg chg="mod">
          <ac:chgData name="Tomáš Bešťák" userId="76603769a1746532" providerId="LiveId" clId="{389C6A40-8F40-472B-9E88-3B1CBB29B0BB}" dt="2024-06-11T04:27:09.516" v="342" actId="20577"/>
          <ac:spMkLst>
            <pc:docMk/>
            <pc:sldMk cId="3424027941" sldId="259"/>
            <ac:spMk id="22" creationId="{4398E181-3C8A-5295-C81D-38DD654C21A6}"/>
          </ac:spMkLst>
        </pc:spChg>
        <pc:spChg chg="del">
          <ac:chgData name="Tomáš Bešťák" userId="76603769a1746532" providerId="LiveId" clId="{389C6A40-8F40-472B-9E88-3B1CBB29B0BB}" dt="2024-06-11T04:26:13.582" v="272" actId="478"/>
          <ac:spMkLst>
            <pc:docMk/>
            <pc:sldMk cId="3424027941" sldId="259"/>
            <ac:spMk id="24" creationId="{4C5A5C99-1C95-B561-34F1-B998DD6EEB99}"/>
          </ac:spMkLst>
        </pc:spChg>
        <pc:spChg chg="mod">
          <ac:chgData name="Tomáš Bešťák" userId="76603769a1746532" providerId="LiveId" clId="{389C6A40-8F40-472B-9E88-3B1CBB29B0BB}" dt="2024-06-11T04:26:32.469" v="313" actId="20577"/>
          <ac:spMkLst>
            <pc:docMk/>
            <pc:sldMk cId="3424027941" sldId="259"/>
            <ac:spMk id="27" creationId="{D9DBBDA6-E862-1ED2-EE07-D836BF5D28BD}"/>
          </ac:spMkLst>
        </pc:spChg>
        <pc:spChg chg="del">
          <ac:chgData name="Tomáš Bešťák" userId="76603769a1746532" providerId="LiveId" clId="{389C6A40-8F40-472B-9E88-3B1CBB29B0BB}" dt="2024-06-11T04:25:33.756" v="268"/>
          <ac:spMkLst>
            <pc:docMk/>
            <pc:sldMk cId="3424027941" sldId="259"/>
            <ac:spMk id="29" creationId="{CEB9EAFE-DF26-A72C-57AB-34BC4E88327E}"/>
          </ac:spMkLst>
        </pc:spChg>
        <pc:picChg chg="add mod">
          <ac:chgData name="Tomáš Bešťák" userId="76603769a1746532" providerId="LiveId" clId="{389C6A40-8F40-472B-9E88-3B1CBB29B0BB}" dt="2024-06-11T04:25:42.297" v="271" actId="1076"/>
          <ac:picMkLst>
            <pc:docMk/>
            <pc:sldMk cId="3424027941" sldId="259"/>
            <ac:picMk id="4" creationId="{8FA13E02-1199-4E27-FCF2-B895EE5314DE}"/>
          </ac:picMkLst>
        </pc:picChg>
        <pc:picChg chg="add del mod">
          <ac:chgData name="Tomáš Bešťák" userId="76603769a1746532" providerId="LiveId" clId="{389C6A40-8F40-472B-9E88-3B1CBB29B0BB}" dt="2024-06-11T04:21:12.757" v="267" actId="1076"/>
          <ac:picMkLst>
            <pc:docMk/>
            <pc:sldMk cId="3424027941" sldId="259"/>
            <ac:picMk id="5" creationId="{50828D2D-0367-0B88-FAED-E27B0BE634C9}"/>
          </ac:picMkLst>
        </pc:picChg>
        <pc:picChg chg="add del">
          <ac:chgData name="Tomáš Bešťák" userId="76603769a1746532" providerId="LiveId" clId="{389C6A40-8F40-472B-9E88-3B1CBB29B0BB}" dt="2024-06-11T04:21:05.191" v="264" actId="478"/>
          <ac:picMkLst>
            <pc:docMk/>
            <pc:sldMk cId="3424027941" sldId="259"/>
            <ac:picMk id="7" creationId="{46642870-D264-FF43-4CD8-D2243F2052CB}"/>
          </ac:picMkLst>
        </pc:picChg>
        <pc:picChg chg="add mod">
          <ac:chgData name="Tomáš Bešťák" userId="76603769a1746532" providerId="LiveId" clId="{389C6A40-8F40-472B-9E88-3B1CBB29B0BB}" dt="2024-06-11T04:31:06.934" v="368" actId="1076"/>
          <ac:picMkLst>
            <pc:docMk/>
            <pc:sldMk cId="3424027941" sldId="259"/>
            <ac:picMk id="9" creationId="{682B3419-8A36-F061-B579-9E5F44180476}"/>
          </ac:picMkLst>
        </pc:picChg>
        <pc:picChg chg="add del">
          <ac:chgData name="Tomáš Bešťák" userId="76603769a1746532" providerId="LiveId" clId="{389C6A40-8F40-472B-9E88-3B1CBB29B0BB}" dt="2024-06-11T04:21:08.155" v="266" actId="478"/>
          <ac:picMkLst>
            <pc:docMk/>
            <pc:sldMk cId="3424027941" sldId="259"/>
            <ac:picMk id="10" creationId="{EF404A5B-361E-2FE7-1229-7C31A2796137}"/>
          </ac:picMkLst>
        </pc:picChg>
        <pc:picChg chg="add mod">
          <ac:chgData name="Tomáš Bešťák" userId="76603769a1746532" providerId="LiveId" clId="{389C6A40-8F40-472B-9E88-3B1CBB29B0BB}" dt="2024-06-11T04:31:23.003" v="373" actId="1076"/>
          <ac:picMkLst>
            <pc:docMk/>
            <pc:sldMk cId="3424027941" sldId="259"/>
            <ac:picMk id="12" creationId="{1F7F2123-280B-F033-1418-845B538EB69D}"/>
          </ac:picMkLst>
        </pc:picChg>
        <pc:picChg chg="add del">
          <ac:chgData name="Tomáš Bešťák" userId="76603769a1746532" providerId="LiveId" clId="{389C6A40-8F40-472B-9E88-3B1CBB29B0BB}" dt="2024-06-11T04:21:06.528" v="265" actId="478"/>
          <ac:picMkLst>
            <pc:docMk/>
            <pc:sldMk cId="3424027941" sldId="259"/>
            <ac:picMk id="18" creationId="{AB61E7B6-0BA3-DBB4-B151-B17155F9A6F4}"/>
          </ac:picMkLst>
        </pc:picChg>
      </pc:sldChg>
      <pc:sldChg chg="modSp new del mod">
        <pc:chgData name="Tomáš Bešťák" userId="76603769a1746532" providerId="LiveId" clId="{389C6A40-8F40-472B-9E88-3B1CBB29B0BB}" dt="2024-06-11T04:19:23.191" v="255" actId="47"/>
        <pc:sldMkLst>
          <pc:docMk/>
          <pc:sldMk cId="2214922467" sldId="263"/>
        </pc:sldMkLst>
        <pc:spChg chg="mod">
          <ac:chgData name="Tomáš Bešťák" userId="76603769a1746532" providerId="LiveId" clId="{389C6A40-8F40-472B-9E88-3B1CBB29B0BB}" dt="2024-01-18T10:31:07.551" v="17" actId="20577"/>
          <ac:spMkLst>
            <pc:docMk/>
            <pc:sldMk cId="2214922467" sldId="263"/>
            <ac:spMk id="2" creationId="{F9B8DB8B-B8C9-3534-13F9-5E462C90B51A}"/>
          </ac:spMkLst>
        </pc:spChg>
        <pc:spChg chg="mod">
          <ac:chgData name="Tomáš Bešťák" userId="76603769a1746532" providerId="LiveId" clId="{389C6A40-8F40-472B-9E88-3B1CBB29B0BB}" dt="2024-01-18T10:34:12.224" v="229" actId="20577"/>
          <ac:spMkLst>
            <pc:docMk/>
            <pc:sldMk cId="2214922467" sldId="263"/>
            <ac:spMk id="3" creationId="{7DCCE3AE-2F33-8802-5F7A-7147A65B625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35BF67-623E-1E3A-876B-FAD2D34568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>
                <a:latin typeface="Algerian" panose="04020705040A02060702" pitchFamily="82" charset="0"/>
              </a:rPr>
              <a:t>AGE </a:t>
            </a:r>
            <a:r>
              <a:rPr lang="cs-CZ" dirty="0" err="1">
                <a:latin typeface="Algerian" panose="04020705040A02060702" pitchFamily="82" charset="0"/>
              </a:rPr>
              <a:t>of</a:t>
            </a:r>
            <a:r>
              <a:rPr lang="cs-CZ" dirty="0">
                <a:latin typeface="Algerian" panose="04020705040A02060702" pitchFamily="82" charset="0"/>
              </a:rPr>
              <a:t> </a:t>
            </a:r>
            <a:r>
              <a:rPr lang="cs-CZ" dirty="0" err="1">
                <a:latin typeface="Algerian" panose="04020705040A02060702" pitchFamily="82" charset="0"/>
              </a:rPr>
              <a:t>tower</a:t>
            </a:r>
            <a:r>
              <a:rPr lang="cs-CZ" dirty="0">
                <a:latin typeface="Algerian" panose="04020705040A02060702" pitchFamily="82" charset="0"/>
              </a:rPr>
              <a:t> defense 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FFECC0D-C048-08A3-A32F-447A0BC665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Tomáš Bešťák</a:t>
            </a:r>
          </a:p>
          <a:p>
            <a:r>
              <a:rPr lang="cs-CZ" dirty="0"/>
              <a:t>3ITB</a:t>
            </a:r>
          </a:p>
          <a:p>
            <a:endParaRPr lang="cs-CZ" dirty="0"/>
          </a:p>
          <a:p>
            <a:r>
              <a:rPr lang="cs-CZ" dirty="0"/>
              <a:t>Vedoucí práce: Bc. Vratislav Medřický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D997C44D-5327-7BCA-AC9E-46D661EC4A1C}"/>
              </a:ext>
            </a:extLst>
          </p:cNvPr>
          <p:cNvSpPr txBox="1"/>
          <p:nvPr/>
        </p:nvSpPr>
        <p:spPr>
          <a:xfrm>
            <a:off x="10381862" y="6202911"/>
            <a:ext cx="181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2023/2024</a:t>
            </a:r>
          </a:p>
        </p:txBody>
      </p:sp>
    </p:spTree>
    <p:extLst>
      <p:ext uri="{BB962C8B-B14F-4D97-AF65-F5344CB8AC3E}">
        <p14:creationId xmlns:p14="http://schemas.microsoft.com/office/powerpoint/2010/main" val="80258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DEA4E6-3228-B049-EEF3-8B4F051CD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</a:t>
            </a:r>
            <a:r>
              <a:rPr lang="cs-CZ" cap="small" dirty="0"/>
              <a:t>vod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A45FDCF-FDE5-831C-12C0-8448ACF24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Tower Defense hra z pravěku do budoucnosti.</a:t>
            </a:r>
          </a:p>
          <a:p>
            <a:r>
              <a:rPr lang="cs-CZ" dirty="0"/>
              <a:t>Programováno pomocí c# v unity</a:t>
            </a:r>
          </a:p>
          <a:p>
            <a:r>
              <a:rPr lang="cs-CZ" dirty="0"/>
              <a:t>Modely dělány v </a:t>
            </a:r>
            <a:r>
              <a:rPr lang="cs-CZ" dirty="0" err="1"/>
              <a:t>blender</a:t>
            </a:r>
            <a:endParaRPr lang="cs-CZ" dirty="0"/>
          </a:p>
          <a:p>
            <a:r>
              <a:rPr lang="cs-CZ" dirty="0"/>
              <a:t>Oblíbený žánr her </a:t>
            </a:r>
            <a:r>
              <a:rPr lang="cs-CZ" dirty="0" err="1"/>
              <a:t>tower</a:t>
            </a:r>
            <a:r>
              <a:rPr lang="cs-CZ" dirty="0"/>
              <a:t> defense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85392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0E3B16-CF42-D64F-F6C4-B7688438B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4" y="847726"/>
            <a:ext cx="6150510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návrhy</a:t>
            </a:r>
          </a:p>
        </p:txBody>
      </p:sp>
      <p:pic>
        <p:nvPicPr>
          <p:cNvPr id="13" name="Zástupný obsah 12" descr="Obsah obrázku umění&#10;&#10;Popis byl vytvořen automaticky se střední mírou spolehlivosti">
            <a:extLst>
              <a:ext uri="{FF2B5EF4-FFF2-40B4-BE49-F238E27FC236}">
                <a16:creationId xmlns:a16="http://schemas.microsoft.com/office/drawing/2014/main" id="{4590BF6A-5417-532F-133E-0C4078B22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99131" y="1303326"/>
            <a:ext cx="3416888" cy="4338905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620120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81B9CFD-6570-44E4-A274-2518DB1BA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4DD9396-7035-703E-CCCC-BE2734E93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427" y="609599"/>
            <a:ext cx="3283970" cy="1463478"/>
          </a:xfrm>
        </p:spPr>
        <p:txBody>
          <a:bodyPr>
            <a:normAutofit fontScale="90000"/>
          </a:bodyPr>
          <a:lstStyle/>
          <a:p>
            <a:r>
              <a:rPr lang="cs-CZ" dirty="0"/>
              <a:t>Srovnání prvních a </a:t>
            </a:r>
            <a:r>
              <a:rPr lang="cs-CZ"/>
              <a:t>posledních modelů</a:t>
            </a:r>
            <a:endParaRPr lang="cs-CZ" dirty="0"/>
          </a:p>
        </p:txBody>
      </p:sp>
      <p:pic>
        <p:nvPicPr>
          <p:cNvPr id="4" name="Zástupný obsah 3" descr="Obsah obrázku PC hra, 3d modelování, Digitální kompozice, Akční adventura&#10;&#10;Popis byl vytvořen automaticky">
            <a:extLst>
              <a:ext uri="{FF2B5EF4-FFF2-40B4-BE49-F238E27FC236}">
                <a16:creationId xmlns:a16="http://schemas.microsoft.com/office/drawing/2014/main" id="{8FA13E02-1199-4E27-FCF2-B895EE531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14030" y="4118821"/>
            <a:ext cx="3309938" cy="2417791"/>
          </a:xfrm>
        </p:spPr>
      </p:pic>
      <p:pic>
        <p:nvPicPr>
          <p:cNvPr id="5" name="Zástupný obsah 4" descr="Obsah obrázku voda, tráva, vodopád, osoba&#10;&#10;Popis byl vytvořen automaticky">
            <a:extLst>
              <a:ext uri="{FF2B5EF4-FFF2-40B4-BE49-F238E27FC236}">
                <a16:creationId xmlns:a16="http://schemas.microsoft.com/office/drawing/2014/main" id="{50828D2D-0367-0B88-FAED-E27B0BE63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2085" y="771232"/>
            <a:ext cx="2743200" cy="2311146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8470FD2-B13A-4556-9D05-BC82BFE6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2972" y="20963"/>
            <a:ext cx="0" cy="6858000"/>
          </a:xfrm>
          <a:prstGeom prst="line">
            <a:avLst/>
          </a:prstGeom>
          <a:ln w="381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3DCF570-5FFA-4422-B8A3-C28A303E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94479" y="3429000"/>
            <a:ext cx="7498080" cy="0"/>
          </a:xfrm>
          <a:prstGeom prst="line">
            <a:avLst/>
          </a:prstGeom>
          <a:ln w="381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E32D90B-5FD5-41C6-B6BA-4C814B307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43519" y="20963"/>
            <a:ext cx="0" cy="6858000"/>
          </a:xfrm>
          <a:prstGeom prst="line">
            <a:avLst/>
          </a:prstGeom>
          <a:ln w="381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F82A2C68-1970-9A4C-B3EA-FB3014A3384C}"/>
              </a:ext>
            </a:extLst>
          </p:cNvPr>
          <p:cNvSpPr txBox="1"/>
          <p:nvPr/>
        </p:nvSpPr>
        <p:spPr>
          <a:xfrm>
            <a:off x="9377265" y="3685592"/>
            <a:ext cx="178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Poslední base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398E181-3C8A-5295-C81D-38DD654C21A6}"/>
              </a:ext>
            </a:extLst>
          </p:cNvPr>
          <p:cNvSpPr txBox="1"/>
          <p:nvPr/>
        </p:nvSpPr>
        <p:spPr>
          <a:xfrm>
            <a:off x="9305945" y="187279"/>
            <a:ext cx="2174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První base</a:t>
            </a: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D9DBBDA6-E862-1ED2-EE07-D836BF5D28BD}"/>
              </a:ext>
            </a:extLst>
          </p:cNvPr>
          <p:cNvSpPr txBox="1"/>
          <p:nvPr/>
        </p:nvSpPr>
        <p:spPr>
          <a:xfrm>
            <a:off x="5557463" y="321388"/>
            <a:ext cx="209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První </a:t>
            </a:r>
            <a:r>
              <a:rPr lang="cs-CZ" dirty="0" err="1"/>
              <a:t>enemy</a:t>
            </a:r>
            <a:endParaRPr lang="cs-CZ" dirty="0"/>
          </a:p>
          <a:p>
            <a:endParaRPr lang="cs-CZ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C2F5516F-658C-B2A1-31B5-075AF18BED07}"/>
              </a:ext>
            </a:extLst>
          </p:cNvPr>
          <p:cNvSpPr txBox="1"/>
          <p:nvPr/>
        </p:nvSpPr>
        <p:spPr>
          <a:xfrm>
            <a:off x="5551625" y="3635536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Poslední </a:t>
            </a:r>
            <a:r>
              <a:rPr lang="cs-CZ" dirty="0" err="1"/>
              <a:t>enemy</a:t>
            </a:r>
            <a:endParaRPr lang="cs-CZ" dirty="0"/>
          </a:p>
        </p:txBody>
      </p:sp>
      <p:pic>
        <p:nvPicPr>
          <p:cNvPr id="9" name="Obrázek 8" descr="Obsah obrázku snímek obrazovky&#10;&#10;Popis byl vytvořen automaticky">
            <a:extLst>
              <a:ext uri="{FF2B5EF4-FFF2-40B4-BE49-F238E27FC236}">
                <a16:creationId xmlns:a16="http://schemas.microsoft.com/office/drawing/2014/main" id="{682B3419-8A36-F061-B579-9E5F441804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6430" y="4311515"/>
            <a:ext cx="3256578" cy="2125387"/>
          </a:xfrm>
          <a:prstGeom prst="rect">
            <a:avLst/>
          </a:prstGeom>
        </p:spPr>
      </p:pic>
      <p:pic>
        <p:nvPicPr>
          <p:cNvPr id="12" name="Obrázek 11" descr="Obsah obrázku snímek obrazovky, design&#10;&#10;Popis byl vytvořen automaticky">
            <a:extLst>
              <a:ext uri="{FF2B5EF4-FFF2-40B4-BE49-F238E27FC236}">
                <a16:creationId xmlns:a16="http://schemas.microsoft.com/office/drawing/2014/main" id="{1F7F2123-280B-F033-1418-845B538EB6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9771" y="678060"/>
            <a:ext cx="3052074" cy="240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27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59EEB9-D558-EE57-DAAF-655A72F9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Praktická část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7B805EC-78E1-EA93-69D3-277777B07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6208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513E16-BFA5-52FC-EB36-70354A3E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Prostor na otázky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F77013F-5F7C-EC15-1C3A-498C11B86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0288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405D8F-49E4-5FB2-9E36-9A078B9B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79F8405-E797-EBFB-8FC9-8A5193377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4403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íť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TM03457485[[fn=Síť]]</Template>
  <TotalTime>297</TotalTime>
  <Words>61</Words>
  <Application>Microsoft Office PowerPoint</Application>
  <PresentationFormat>Širokoúhlá obrazovka</PresentationFormat>
  <Paragraphs>20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1" baseType="lpstr">
      <vt:lpstr>Algerian</vt:lpstr>
      <vt:lpstr>Arial</vt:lpstr>
      <vt:lpstr>Century Gothic</vt:lpstr>
      <vt:lpstr>Síť</vt:lpstr>
      <vt:lpstr>AGE of tower defense </vt:lpstr>
      <vt:lpstr>Úvod</vt:lpstr>
      <vt:lpstr>návrhy</vt:lpstr>
      <vt:lpstr>Srovnání prvních a posledních modelů</vt:lpstr>
      <vt:lpstr>Praktická část</vt:lpstr>
      <vt:lpstr>Prostor na otázky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 of tower defense </dc:title>
  <dc:creator>Tomáš Bešťák</dc:creator>
  <cp:lastModifiedBy>Tomáš Bešťák</cp:lastModifiedBy>
  <cp:revision>1</cp:revision>
  <dcterms:created xsi:type="dcterms:W3CDTF">2024-01-17T22:16:42Z</dcterms:created>
  <dcterms:modified xsi:type="dcterms:W3CDTF">2024-06-11T04:49:12Z</dcterms:modified>
</cp:coreProperties>
</file>