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Bešťák" userId="76603769a1746532" providerId="LiveId" clId="{389C6A40-8F40-472B-9E88-3B1CBB29B0BB}"/>
    <pc:docChg chg="custSel addSld modSld">
      <pc:chgData name="Tomáš Bešťák" userId="76603769a1746532" providerId="LiveId" clId="{389C6A40-8F40-472B-9E88-3B1CBB29B0BB}" dt="2024-01-18T10:34:12.224" v="229" actId="20577"/>
      <pc:docMkLst>
        <pc:docMk/>
      </pc:docMkLst>
      <pc:sldChg chg="modSp new mod">
        <pc:chgData name="Tomáš Bešťák" userId="76603769a1746532" providerId="LiveId" clId="{389C6A40-8F40-472B-9E88-3B1CBB29B0BB}" dt="2024-01-18T10:34:12.224" v="229" actId="20577"/>
        <pc:sldMkLst>
          <pc:docMk/>
          <pc:sldMk cId="2214922467" sldId="263"/>
        </pc:sldMkLst>
        <pc:spChg chg="mod">
          <ac:chgData name="Tomáš Bešťák" userId="76603769a1746532" providerId="LiveId" clId="{389C6A40-8F40-472B-9E88-3B1CBB29B0BB}" dt="2024-01-18T10:31:07.551" v="17" actId="20577"/>
          <ac:spMkLst>
            <pc:docMk/>
            <pc:sldMk cId="2214922467" sldId="263"/>
            <ac:spMk id="2" creationId="{F9B8DB8B-B8C9-3534-13F9-5E462C90B51A}"/>
          </ac:spMkLst>
        </pc:spChg>
        <pc:spChg chg="mod">
          <ac:chgData name="Tomáš Bešťák" userId="76603769a1746532" providerId="LiveId" clId="{389C6A40-8F40-472B-9E88-3B1CBB29B0BB}" dt="2024-01-18T10:34:12.224" v="229" actId="20577"/>
          <ac:spMkLst>
            <pc:docMk/>
            <pc:sldMk cId="2214922467" sldId="263"/>
            <ac:spMk id="3" creationId="{7DCCE3AE-2F33-8802-5F7A-7147A65B62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35BF67-623E-1E3A-876B-FAD2D3456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Algerian" panose="04020705040A02060702" pitchFamily="82" charset="0"/>
              </a:rPr>
              <a:t>AGE </a:t>
            </a:r>
            <a:r>
              <a:rPr lang="cs-CZ" dirty="0" err="1">
                <a:latin typeface="Algerian" panose="04020705040A02060702" pitchFamily="82" charset="0"/>
              </a:rPr>
              <a:t>of</a:t>
            </a:r>
            <a:r>
              <a:rPr lang="cs-CZ" dirty="0">
                <a:latin typeface="Algerian" panose="04020705040A02060702" pitchFamily="82" charset="0"/>
              </a:rPr>
              <a:t> </a:t>
            </a:r>
            <a:r>
              <a:rPr lang="cs-CZ" dirty="0" err="1">
                <a:latin typeface="Algerian" panose="04020705040A02060702" pitchFamily="82" charset="0"/>
              </a:rPr>
              <a:t>tower</a:t>
            </a:r>
            <a:r>
              <a:rPr lang="cs-CZ" dirty="0">
                <a:latin typeface="Algerian" panose="04020705040A02060702" pitchFamily="82" charset="0"/>
              </a:rPr>
              <a:t> defense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FFECC0D-C048-08A3-A32F-447A0BC66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Bešťák</a:t>
            </a:r>
          </a:p>
          <a:p>
            <a:r>
              <a:rPr lang="cs-CZ" dirty="0"/>
              <a:t>3ITB</a:t>
            </a:r>
          </a:p>
          <a:p>
            <a:endParaRPr lang="cs-CZ" dirty="0"/>
          </a:p>
          <a:p>
            <a:r>
              <a:rPr lang="cs-CZ" dirty="0"/>
              <a:t>Vedoucí práce: Bc. Vratislav Medřický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997C44D-5327-7BCA-AC9E-46D661EC4A1C}"/>
              </a:ext>
            </a:extLst>
          </p:cNvPr>
          <p:cNvSpPr txBox="1"/>
          <p:nvPr/>
        </p:nvSpPr>
        <p:spPr>
          <a:xfrm>
            <a:off x="10381862" y="6202911"/>
            <a:ext cx="18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8025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DEA4E6-3228-B049-EEF3-8B4F051C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</a:t>
            </a:r>
            <a:r>
              <a:rPr lang="cs-CZ" cap="small" dirty="0"/>
              <a:t>vod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45FDCF-FDE5-831C-12C0-8448ACF2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Tower Defense hra z pravěku do budoucnosti.</a:t>
            </a:r>
          </a:p>
          <a:p>
            <a:r>
              <a:rPr lang="cs-CZ" dirty="0"/>
              <a:t>Programováno pomocí c# v unity</a:t>
            </a:r>
          </a:p>
          <a:p>
            <a:r>
              <a:rPr lang="cs-CZ" dirty="0"/>
              <a:t>Oblíbený žánr her </a:t>
            </a:r>
            <a:r>
              <a:rPr lang="cs-CZ" dirty="0" err="1"/>
              <a:t>tower</a:t>
            </a:r>
            <a:r>
              <a:rPr lang="cs-CZ" dirty="0"/>
              <a:t> defense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53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8DB8B-B8C9-3534-13F9-5E462C90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CCE3AE-2F33-8802-5F7A-7147A65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Zlepšit grafiku celé hry – mapy, postavy</a:t>
            </a:r>
          </a:p>
          <a:p>
            <a:r>
              <a:rPr lang="cs-CZ" dirty="0"/>
              <a:t>Dokončit hru </a:t>
            </a:r>
          </a:p>
          <a:p>
            <a:r>
              <a:rPr lang="cs-CZ" dirty="0"/>
              <a:t>Dodělat úkoly co jsem nestihl za první pololetí</a:t>
            </a:r>
          </a:p>
          <a:p>
            <a:r>
              <a:rPr lang="cs-CZ" dirty="0"/>
              <a:t>Více mechanik – shop, upgrade věží, přepínání kamer</a:t>
            </a:r>
          </a:p>
        </p:txBody>
      </p:sp>
    </p:spTree>
    <p:extLst>
      <p:ext uri="{BB962C8B-B14F-4D97-AF65-F5344CB8AC3E}">
        <p14:creationId xmlns:p14="http://schemas.microsoft.com/office/powerpoint/2010/main" val="221492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0E3B16-CF42-D64F-F6C4-B7688438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návrhy</a:t>
            </a:r>
          </a:p>
        </p:txBody>
      </p:sp>
      <p:pic>
        <p:nvPicPr>
          <p:cNvPr id="13" name="Zástupný obsah 12" descr="Obsah obrázku umění&#10;&#10;Popis byl vytvořen automaticky se střední mírou spolehlivosti">
            <a:extLst>
              <a:ext uri="{FF2B5EF4-FFF2-40B4-BE49-F238E27FC236}">
                <a16:creationId xmlns:a16="http://schemas.microsoft.com/office/drawing/2014/main" id="{4590BF6A-5417-532F-133E-0C4078B2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9131" y="1303326"/>
            <a:ext cx="3416888" cy="43389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2012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81B9CFD-6570-44E4-A274-2518DB1BA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DD9396-7035-703E-CCCC-BE2734E9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27" y="609599"/>
            <a:ext cx="3283970" cy="1463478"/>
          </a:xfrm>
        </p:spPr>
        <p:txBody>
          <a:bodyPr>
            <a:normAutofit/>
          </a:bodyPr>
          <a:lstStyle/>
          <a:p>
            <a:r>
              <a:rPr lang="cs-CZ" dirty="0"/>
              <a:t>Postavy pravěk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EB9EAFE-DF26-A72C-57AB-34BC4E88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79" y="2251880"/>
            <a:ext cx="3310963" cy="3772401"/>
          </a:xfrm>
        </p:spPr>
        <p:txBody>
          <a:bodyPr anchor="t">
            <a:normAutofit/>
          </a:bodyPr>
          <a:lstStyle/>
          <a:p>
            <a:pPr>
              <a:buClr>
                <a:srgbClr val="FCC670"/>
              </a:buClr>
            </a:pPr>
            <a:endParaRPr lang="en-US"/>
          </a:p>
        </p:txBody>
      </p:sp>
      <p:pic>
        <p:nvPicPr>
          <p:cNvPr id="7" name="Zástupný obsah 6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46642870-D264-FF43-4CD8-D2243F20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42" y="696508"/>
            <a:ext cx="2812851" cy="1997124"/>
          </a:xfrm>
          <a:prstGeom prst="rect">
            <a:avLst/>
          </a:prstGeom>
        </p:spPr>
      </p:pic>
      <p:pic>
        <p:nvPicPr>
          <p:cNvPr id="5" name="Zástupný obsah 4" descr="Obsah obrázku voda, tráva, vodopád, osoba&#10;&#10;Popis byl vytvořen automaticky">
            <a:extLst>
              <a:ext uri="{FF2B5EF4-FFF2-40B4-BE49-F238E27FC236}">
                <a16:creationId xmlns:a16="http://schemas.microsoft.com/office/drawing/2014/main" id="{50828D2D-0367-0B88-FAED-E27B0BE63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225" y="537967"/>
            <a:ext cx="2743200" cy="231114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470FD2-B13A-4556-9D05-BC82BFE6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2972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DCF570-5FFA-4422-B8A3-C28A303E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94479" y="3429000"/>
            <a:ext cx="7498080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Zástupný obsah 17" descr="Obsah obrázku kreslené&#10;&#10;Popis byl vytvořen automaticky">
            <a:extLst>
              <a:ext uri="{FF2B5EF4-FFF2-40B4-BE49-F238E27FC236}">
                <a16:creationId xmlns:a16="http://schemas.microsoft.com/office/drawing/2014/main" id="{AB61E7B6-0BA3-DBB4-B151-B17155F9A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188" y="4017768"/>
            <a:ext cx="2785868" cy="231227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32D90B-5FD5-41C6-B6BA-4C814B30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43519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ázek 9" descr="Obsah obrázku kreslené, Animace&#10;&#10;Popis byl vytvořen automaticky">
            <a:extLst>
              <a:ext uri="{FF2B5EF4-FFF2-40B4-BE49-F238E27FC236}">
                <a16:creationId xmlns:a16="http://schemas.microsoft.com/office/drawing/2014/main" id="{EF404A5B-361E-2FE7-1229-7C31A2796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225" y="4017637"/>
            <a:ext cx="2743198" cy="2290570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F82A2C68-1970-9A4C-B3EA-FB3014A3384C}"/>
              </a:ext>
            </a:extLst>
          </p:cNvPr>
          <p:cNvSpPr txBox="1"/>
          <p:nvPr/>
        </p:nvSpPr>
        <p:spPr>
          <a:xfrm>
            <a:off x="9377265" y="3685592"/>
            <a:ext cx="178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Věž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398E181-3C8A-5295-C81D-38DD654C21A6}"/>
              </a:ext>
            </a:extLst>
          </p:cNvPr>
          <p:cNvSpPr txBox="1"/>
          <p:nvPr/>
        </p:nvSpPr>
        <p:spPr>
          <a:xfrm>
            <a:off x="9305945" y="187279"/>
            <a:ext cx="217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První nepřítel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C5A5C99-1C95-B561-34F1-B998DD6EEB99}"/>
              </a:ext>
            </a:extLst>
          </p:cNvPr>
          <p:cNvSpPr txBox="1"/>
          <p:nvPr/>
        </p:nvSpPr>
        <p:spPr>
          <a:xfrm>
            <a:off x="5516390" y="3684099"/>
            <a:ext cx="223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Druhý nepřítel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9DBBDA6-E862-1ED2-EE07-D836BF5D28BD}"/>
              </a:ext>
            </a:extLst>
          </p:cNvPr>
          <p:cNvSpPr txBox="1"/>
          <p:nvPr/>
        </p:nvSpPr>
        <p:spPr>
          <a:xfrm>
            <a:off x="5557463" y="321388"/>
            <a:ext cx="209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Spawn</a:t>
            </a:r>
            <a:r>
              <a:rPr lang="cs-CZ" dirty="0"/>
              <a:t> </a:t>
            </a:r>
            <a:r>
              <a:rPr lang="cs-CZ" dirty="0" err="1"/>
              <a:t>enemy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402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59EEB9-D558-EE57-DAAF-655A72F9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B805EC-78E1-EA93-69D3-277777B0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2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13E16-BFA5-52FC-EB36-70354A3E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Prostor na 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77013F-5F7C-EC15-1C3A-498C11B8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28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05D8F-49E4-5FB2-9E36-9A078B9B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9F8405-E797-EBFB-8FC9-8A519337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403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265</TotalTime>
  <Words>84</Words>
  <Application>Microsoft Office PowerPoint</Application>
  <PresentationFormat>Širokoúhlá obrazovka</PresentationFormat>
  <Paragraphs>24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Algerian</vt:lpstr>
      <vt:lpstr>Arial</vt:lpstr>
      <vt:lpstr>Century Gothic</vt:lpstr>
      <vt:lpstr>Síť</vt:lpstr>
      <vt:lpstr>AGE of tower defense </vt:lpstr>
      <vt:lpstr>Úvod</vt:lpstr>
      <vt:lpstr>Cíle do budoucna</vt:lpstr>
      <vt:lpstr>návrhy</vt:lpstr>
      <vt:lpstr>Postavy pravěk</vt:lpstr>
      <vt:lpstr>Praktická část</vt:lpstr>
      <vt:lpstr>Prostor na otázky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of tower defense </dc:title>
  <dc:creator>Tomáš Bešťák</dc:creator>
  <cp:lastModifiedBy>Tomáš Bešťák</cp:lastModifiedBy>
  <cp:revision>1</cp:revision>
  <dcterms:created xsi:type="dcterms:W3CDTF">2024-01-17T22:16:42Z</dcterms:created>
  <dcterms:modified xsi:type="dcterms:W3CDTF">2024-01-18T10:47:48Z</dcterms:modified>
</cp:coreProperties>
</file>