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kit\OneDrive\Dokumentumok\korrel&#225;ci&#243;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kit\OneDrive\Dokumentumok\korrel&#225;ci&#243;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FIB szórása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Munka4!$L:$L</c:f>
              <c:strCache>
                <c:ptCount val="61"/>
                <c:pt idx="0">
                  <c:v>2014.02.01</c:v>
                </c:pt>
                <c:pt idx="1">
                  <c:v>2014.02.02</c:v>
                </c:pt>
                <c:pt idx="2">
                  <c:v>2014.02.03</c:v>
                </c:pt>
                <c:pt idx="3">
                  <c:v>2014.02.04</c:v>
                </c:pt>
                <c:pt idx="4">
                  <c:v>2014.02.05</c:v>
                </c:pt>
                <c:pt idx="5">
                  <c:v>2014.02.06</c:v>
                </c:pt>
                <c:pt idx="6">
                  <c:v>2014.02.07</c:v>
                </c:pt>
                <c:pt idx="7">
                  <c:v>2014.02.08</c:v>
                </c:pt>
                <c:pt idx="8">
                  <c:v>2014.02.09</c:v>
                </c:pt>
                <c:pt idx="9">
                  <c:v>2014.02.10</c:v>
                </c:pt>
                <c:pt idx="10">
                  <c:v>2014.02.11</c:v>
                </c:pt>
                <c:pt idx="11">
                  <c:v>2014.02.12</c:v>
                </c:pt>
                <c:pt idx="12">
                  <c:v>2014.02.13</c:v>
                </c:pt>
                <c:pt idx="13">
                  <c:v>2014.02.14</c:v>
                </c:pt>
                <c:pt idx="14">
                  <c:v>2014.02.15</c:v>
                </c:pt>
                <c:pt idx="15">
                  <c:v>2014.02.16</c:v>
                </c:pt>
                <c:pt idx="16">
                  <c:v>2014.02.17</c:v>
                </c:pt>
                <c:pt idx="17">
                  <c:v>2014.02.18</c:v>
                </c:pt>
                <c:pt idx="18">
                  <c:v>2014.02.19</c:v>
                </c:pt>
                <c:pt idx="19">
                  <c:v>2014.02.20</c:v>
                </c:pt>
                <c:pt idx="20">
                  <c:v>2014.02.21</c:v>
                </c:pt>
                <c:pt idx="21">
                  <c:v>2014.02.23</c:v>
                </c:pt>
                <c:pt idx="22">
                  <c:v>2014.02.24</c:v>
                </c:pt>
                <c:pt idx="23">
                  <c:v>2014.02.25</c:v>
                </c:pt>
                <c:pt idx="24">
                  <c:v>2014.02.26</c:v>
                </c:pt>
                <c:pt idx="25">
                  <c:v>2014.02.27</c:v>
                </c:pt>
                <c:pt idx="26">
                  <c:v>2014.02.28</c:v>
                </c:pt>
                <c:pt idx="27">
                  <c:v>2014.03.01</c:v>
                </c:pt>
                <c:pt idx="28">
                  <c:v>2014.03.02</c:v>
                </c:pt>
                <c:pt idx="29">
                  <c:v>2014.03.03</c:v>
                </c:pt>
                <c:pt idx="30">
                  <c:v>2014.03.04</c:v>
                </c:pt>
                <c:pt idx="31">
                  <c:v>2014.03.05</c:v>
                </c:pt>
                <c:pt idx="32">
                  <c:v>2014.03.06</c:v>
                </c:pt>
                <c:pt idx="33">
                  <c:v>2014.03.07</c:v>
                </c:pt>
                <c:pt idx="34">
                  <c:v>2014.03.08</c:v>
                </c:pt>
                <c:pt idx="35">
                  <c:v>2014.03.09</c:v>
                </c:pt>
                <c:pt idx="36">
                  <c:v>2014.03.10</c:v>
                </c:pt>
                <c:pt idx="37">
                  <c:v>2014.03.11</c:v>
                </c:pt>
                <c:pt idx="38">
                  <c:v>2014.03.12</c:v>
                </c:pt>
                <c:pt idx="39">
                  <c:v>2014.03.13</c:v>
                </c:pt>
                <c:pt idx="40">
                  <c:v>2014.03.15</c:v>
                </c:pt>
                <c:pt idx="41">
                  <c:v>2014.03.16</c:v>
                </c:pt>
                <c:pt idx="42">
                  <c:v>2014.03.19</c:v>
                </c:pt>
                <c:pt idx="43">
                  <c:v>2014.03.20</c:v>
                </c:pt>
                <c:pt idx="44">
                  <c:v>2014.03.21</c:v>
                </c:pt>
                <c:pt idx="45">
                  <c:v>2014.03.22</c:v>
                </c:pt>
                <c:pt idx="46">
                  <c:v>2014.03.23</c:v>
                </c:pt>
                <c:pt idx="47">
                  <c:v>2014.03.24</c:v>
                </c:pt>
                <c:pt idx="48">
                  <c:v>2014.03.25</c:v>
                </c:pt>
                <c:pt idx="49">
                  <c:v>2014.03.26</c:v>
                </c:pt>
                <c:pt idx="50">
                  <c:v>2014.03.27</c:v>
                </c:pt>
                <c:pt idx="51">
                  <c:v>2014.03.28</c:v>
                </c:pt>
                <c:pt idx="52">
                  <c:v>2014.03.29</c:v>
                </c:pt>
                <c:pt idx="53">
                  <c:v>2014.03.30</c:v>
                </c:pt>
                <c:pt idx="54">
                  <c:v>2014.03.31</c:v>
                </c:pt>
                <c:pt idx="55">
                  <c:v>2014.04.01</c:v>
                </c:pt>
                <c:pt idx="56">
                  <c:v>2014.04.02</c:v>
                </c:pt>
                <c:pt idx="57">
                  <c:v>2014.04.03</c:v>
                </c:pt>
                <c:pt idx="58">
                  <c:v>2014.04.04</c:v>
                </c:pt>
                <c:pt idx="59">
                  <c:v>2014.04.05</c:v>
                </c:pt>
                <c:pt idx="60">
                  <c:v>2014.04.06</c:v>
                </c:pt>
              </c:strCache>
            </c:strRef>
          </c:cat>
          <c:val>
            <c:numRef>
              <c:f>Munka4!$K$1:$K$59</c:f>
              <c:numCache>
                <c:formatCode>General</c:formatCode>
                <c:ptCount val="58"/>
                <c:pt idx="0">
                  <c:v>7</c:v>
                </c:pt>
                <c:pt idx="1">
                  <c:v>13</c:v>
                </c:pt>
                <c:pt idx="2">
                  <c:v>18</c:v>
                </c:pt>
                <c:pt idx="3">
                  <c:v>20</c:v>
                </c:pt>
                <c:pt idx="4">
                  <c:v>22</c:v>
                </c:pt>
                <c:pt idx="5">
                  <c:v>28</c:v>
                </c:pt>
                <c:pt idx="6">
                  <c:v>48</c:v>
                </c:pt>
                <c:pt idx="7">
                  <c:v>52</c:v>
                </c:pt>
                <c:pt idx="8">
                  <c:v>55</c:v>
                </c:pt>
                <c:pt idx="9">
                  <c:v>56</c:v>
                </c:pt>
                <c:pt idx="10">
                  <c:v>62</c:v>
                </c:pt>
                <c:pt idx="11">
                  <c:v>70</c:v>
                </c:pt>
                <c:pt idx="12">
                  <c:v>75</c:v>
                </c:pt>
                <c:pt idx="13">
                  <c:v>79</c:v>
                </c:pt>
                <c:pt idx="14">
                  <c:v>99</c:v>
                </c:pt>
                <c:pt idx="15">
                  <c:v>108</c:v>
                </c:pt>
                <c:pt idx="16">
                  <c:v>109</c:v>
                </c:pt>
                <c:pt idx="17">
                  <c:v>115</c:v>
                </c:pt>
                <c:pt idx="18">
                  <c:v>116</c:v>
                </c:pt>
                <c:pt idx="19">
                  <c:v>118</c:v>
                </c:pt>
                <c:pt idx="20">
                  <c:v>122</c:v>
                </c:pt>
                <c:pt idx="21">
                  <c:v>134</c:v>
                </c:pt>
                <c:pt idx="22">
                  <c:v>141</c:v>
                </c:pt>
                <c:pt idx="23">
                  <c:v>145</c:v>
                </c:pt>
                <c:pt idx="24">
                  <c:v>145</c:v>
                </c:pt>
                <c:pt idx="25">
                  <c:v>151</c:v>
                </c:pt>
                <c:pt idx="26">
                  <c:v>159</c:v>
                </c:pt>
                <c:pt idx="27">
                  <c:v>170</c:v>
                </c:pt>
                <c:pt idx="28">
                  <c:v>172</c:v>
                </c:pt>
                <c:pt idx="29">
                  <c:v>175</c:v>
                </c:pt>
                <c:pt idx="30">
                  <c:v>185</c:v>
                </c:pt>
                <c:pt idx="31">
                  <c:v>197</c:v>
                </c:pt>
                <c:pt idx="32">
                  <c:v>200</c:v>
                </c:pt>
                <c:pt idx="33">
                  <c:v>202</c:v>
                </c:pt>
                <c:pt idx="34">
                  <c:v>221</c:v>
                </c:pt>
                <c:pt idx="35">
                  <c:v>227</c:v>
                </c:pt>
                <c:pt idx="36">
                  <c:v>234</c:v>
                </c:pt>
                <c:pt idx="37">
                  <c:v>236</c:v>
                </c:pt>
                <c:pt idx="38">
                  <c:v>241</c:v>
                </c:pt>
                <c:pt idx="39">
                  <c:v>244</c:v>
                </c:pt>
                <c:pt idx="40">
                  <c:v>245</c:v>
                </c:pt>
                <c:pt idx="41">
                  <c:v>247</c:v>
                </c:pt>
                <c:pt idx="42">
                  <c:v>257</c:v>
                </c:pt>
                <c:pt idx="43">
                  <c:v>260</c:v>
                </c:pt>
                <c:pt idx="44">
                  <c:v>261</c:v>
                </c:pt>
                <c:pt idx="45">
                  <c:v>261</c:v>
                </c:pt>
                <c:pt idx="46">
                  <c:v>268</c:v>
                </c:pt>
                <c:pt idx="47">
                  <c:v>273</c:v>
                </c:pt>
                <c:pt idx="48">
                  <c:v>276</c:v>
                </c:pt>
                <c:pt idx="49">
                  <c:v>276</c:v>
                </c:pt>
                <c:pt idx="50">
                  <c:v>277</c:v>
                </c:pt>
                <c:pt idx="51">
                  <c:v>281</c:v>
                </c:pt>
                <c:pt idx="52">
                  <c:v>282</c:v>
                </c:pt>
                <c:pt idx="53">
                  <c:v>282</c:v>
                </c:pt>
                <c:pt idx="54">
                  <c:v>283</c:v>
                </c:pt>
                <c:pt idx="55">
                  <c:v>285</c:v>
                </c:pt>
                <c:pt idx="56">
                  <c:v>286</c:v>
                </c:pt>
                <c:pt idx="57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C2-445B-8C3F-36E4EF15A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623968"/>
        <c:axId val="417626920"/>
      </c:lineChart>
      <c:dateAx>
        <c:axId val="41762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dátum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17626920"/>
        <c:crosses val="autoZero"/>
        <c:auto val="1"/>
        <c:lblOffset val="100"/>
        <c:baseTimeUnit val="days"/>
      </c:dateAx>
      <c:valAx>
        <c:axId val="41762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darab bejegyzés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1762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RIB szórása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Munka5!$F$1</c:f>
              <c:strCache>
                <c:ptCount val="1"/>
                <c:pt idx="0">
                  <c:v>count stdev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Munka5!$G:$G</c:f>
              <c:numCache>
                <c:formatCode>m/d/yyyy</c:formatCode>
                <c:ptCount val="1048575"/>
                <c:pt idx="4">
                  <c:v>41663</c:v>
                </c:pt>
                <c:pt idx="5">
                  <c:v>41682</c:v>
                </c:pt>
                <c:pt idx="6">
                  <c:v>41701</c:v>
                </c:pt>
                <c:pt idx="7">
                  <c:v>41720</c:v>
                </c:pt>
                <c:pt idx="8">
                  <c:v>41739</c:v>
                </c:pt>
                <c:pt idx="9">
                  <c:v>41758</c:v>
                </c:pt>
                <c:pt idx="10">
                  <c:v>41777</c:v>
                </c:pt>
                <c:pt idx="11">
                  <c:v>41796</c:v>
                </c:pt>
                <c:pt idx="12">
                  <c:v>41815</c:v>
                </c:pt>
                <c:pt idx="13">
                  <c:v>41834</c:v>
                </c:pt>
                <c:pt idx="14">
                  <c:v>41853</c:v>
                </c:pt>
                <c:pt idx="15">
                  <c:v>41872</c:v>
                </c:pt>
                <c:pt idx="16">
                  <c:v>41891</c:v>
                </c:pt>
                <c:pt idx="17">
                  <c:v>41910</c:v>
                </c:pt>
                <c:pt idx="18">
                  <c:v>41929</c:v>
                </c:pt>
                <c:pt idx="19">
                  <c:v>41948</c:v>
                </c:pt>
                <c:pt idx="20">
                  <c:v>41967</c:v>
                </c:pt>
                <c:pt idx="21">
                  <c:v>41986</c:v>
                </c:pt>
                <c:pt idx="22">
                  <c:v>42005</c:v>
                </c:pt>
                <c:pt idx="23">
                  <c:v>42024</c:v>
                </c:pt>
                <c:pt idx="24">
                  <c:v>42043</c:v>
                </c:pt>
                <c:pt idx="25">
                  <c:v>42062</c:v>
                </c:pt>
                <c:pt idx="26">
                  <c:v>42081</c:v>
                </c:pt>
                <c:pt idx="27">
                  <c:v>42100</c:v>
                </c:pt>
                <c:pt idx="28">
                  <c:v>42119</c:v>
                </c:pt>
                <c:pt idx="29">
                  <c:v>42139</c:v>
                </c:pt>
                <c:pt idx="30">
                  <c:v>42159</c:v>
                </c:pt>
                <c:pt idx="31">
                  <c:v>42178</c:v>
                </c:pt>
                <c:pt idx="32">
                  <c:v>42199</c:v>
                </c:pt>
                <c:pt idx="33">
                  <c:v>42218</c:v>
                </c:pt>
                <c:pt idx="34">
                  <c:v>42238</c:v>
                </c:pt>
                <c:pt idx="35">
                  <c:v>42258</c:v>
                </c:pt>
                <c:pt idx="36">
                  <c:v>42277</c:v>
                </c:pt>
                <c:pt idx="37">
                  <c:v>42296</c:v>
                </c:pt>
                <c:pt idx="38">
                  <c:v>42315</c:v>
                </c:pt>
                <c:pt idx="39">
                  <c:v>42334</c:v>
                </c:pt>
                <c:pt idx="40">
                  <c:v>42354</c:v>
                </c:pt>
                <c:pt idx="41">
                  <c:v>42373</c:v>
                </c:pt>
                <c:pt idx="42">
                  <c:v>42393</c:v>
                </c:pt>
                <c:pt idx="43">
                  <c:v>42414</c:v>
                </c:pt>
                <c:pt idx="44">
                  <c:v>42434</c:v>
                </c:pt>
                <c:pt idx="45">
                  <c:v>42454</c:v>
                </c:pt>
                <c:pt idx="46">
                  <c:v>42474</c:v>
                </c:pt>
                <c:pt idx="47">
                  <c:v>42493</c:v>
                </c:pt>
                <c:pt idx="48">
                  <c:v>42513</c:v>
                </c:pt>
                <c:pt idx="49">
                  <c:v>42532</c:v>
                </c:pt>
                <c:pt idx="50">
                  <c:v>42551</c:v>
                </c:pt>
                <c:pt idx="51">
                  <c:v>42571</c:v>
                </c:pt>
                <c:pt idx="52">
                  <c:v>42590</c:v>
                </c:pt>
                <c:pt idx="53">
                  <c:v>42609</c:v>
                </c:pt>
                <c:pt idx="54">
                  <c:v>42629</c:v>
                </c:pt>
                <c:pt idx="55">
                  <c:v>42651</c:v>
                </c:pt>
                <c:pt idx="56">
                  <c:v>42670</c:v>
                </c:pt>
                <c:pt idx="57">
                  <c:v>42690</c:v>
                </c:pt>
                <c:pt idx="58">
                  <c:v>42709</c:v>
                </c:pt>
                <c:pt idx="59">
                  <c:v>42728</c:v>
                </c:pt>
                <c:pt idx="60">
                  <c:v>42747</c:v>
                </c:pt>
                <c:pt idx="61">
                  <c:v>42766</c:v>
                </c:pt>
                <c:pt idx="62">
                  <c:v>42785</c:v>
                </c:pt>
                <c:pt idx="63">
                  <c:v>42804</c:v>
                </c:pt>
                <c:pt idx="64">
                  <c:v>42823</c:v>
                </c:pt>
                <c:pt idx="65">
                  <c:v>42842</c:v>
                </c:pt>
                <c:pt idx="66">
                  <c:v>42861</c:v>
                </c:pt>
                <c:pt idx="67">
                  <c:v>42880</c:v>
                </c:pt>
                <c:pt idx="68">
                  <c:v>42899</c:v>
                </c:pt>
                <c:pt idx="69">
                  <c:v>42918</c:v>
                </c:pt>
                <c:pt idx="70">
                  <c:v>42937</c:v>
                </c:pt>
                <c:pt idx="71">
                  <c:v>42956</c:v>
                </c:pt>
                <c:pt idx="72">
                  <c:v>42975</c:v>
                </c:pt>
                <c:pt idx="73">
                  <c:v>42994</c:v>
                </c:pt>
                <c:pt idx="74">
                  <c:v>43013</c:v>
                </c:pt>
                <c:pt idx="75">
                  <c:v>43032</c:v>
                </c:pt>
                <c:pt idx="76">
                  <c:v>43051</c:v>
                </c:pt>
                <c:pt idx="77">
                  <c:v>43070</c:v>
                </c:pt>
                <c:pt idx="78">
                  <c:v>43089</c:v>
                </c:pt>
                <c:pt idx="79">
                  <c:v>43108</c:v>
                </c:pt>
                <c:pt idx="80">
                  <c:v>43127</c:v>
                </c:pt>
                <c:pt idx="81">
                  <c:v>43146</c:v>
                </c:pt>
                <c:pt idx="82">
                  <c:v>43165</c:v>
                </c:pt>
                <c:pt idx="83">
                  <c:v>43184</c:v>
                </c:pt>
                <c:pt idx="84">
                  <c:v>43203</c:v>
                </c:pt>
                <c:pt idx="85">
                  <c:v>43222</c:v>
                </c:pt>
                <c:pt idx="86">
                  <c:v>43241</c:v>
                </c:pt>
                <c:pt idx="87">
                  <c:v>43260</c:v>
                </c:pt>
                <c:pt idx="88">
                  <c:v>43279</c:v>
                </c:pt>
                <c:pt idx="89">
                  <c:v>43298</c:v>
                </c:pt>
                <c:pt idx="90">
                  <c:v>43317</c:v>
                </c:pt>
                <c:pt idx="91">
                  <c:v>43336</c:v>
                </c:pt>
                <c:pt idx="92">
                  <c:v>43355</c:v>
                </c:pt>
                <c:pt idx="93">
                  <c:v>43374</c:v>
                </c:pt>
                <c:pt idx="94">
                  <c:v>43393</c:v>
                </c:pt>
                <c:pt idx="95">
                  <c:v>43412</c:v>
                </c:pt>
                <c:pt idx="96">
                  <c:v>43431</c:v>
                </c:pt>
                <c:pt idx="97">
                  <c:v>43451</c:v>
                </c:pt>
                <c:pt idx="98">
                  <c:v>43470</c:v>
                </c:pt>
                <c:pt idx="99">
                  <c:v>43489</c:v>
                </c:pt>
                <c:pt idx="100">
                  <c:v>43508</c:v>
                </c:pt>
                <c:pt idx="101">
                  <c:v>43527</c:v>
                </c:pt>
                <c:pt idx="102">
                  <c:v>43546</c:v>
                </c:pt>
                <c:pt idx="103">
                  <c:v>43565</c:v>
                </c:pt>
                <c:pt idx="104">
                  <c:v>43584</c:v>
                </c:pt>
                <c:pt idx="105">
                  <c:v>43603</c:v>
                </c:pt>
                <c:pt idx="106">
                  <c:v>43622</c:v>
                </c:pt>
                <c:pt idx="107">
                  <c:v>43641</c:v>
                </c:pt>
              </c:numCache>
            </c:numRef>
          </c:cat>
          <c:val>
            <c:numRef>
              <c:f>Munka5!$F$2:$F$108</c:f>
              <c:numCache>
                <c:formatCode>General</c:formatCode>
                <c:ptCount val="106"/>
                <c:pt idx="3">
                  <c:v>6615</c:v>
                </c:pt>
                <c:pt idx="4">
                  <c:v>6620</c:v>
                </c:pt>
                <c:pt idx="5">
                  <c:v>6622</c:v>
                </c:pt>
                <c:pt idx="6">
                  <c:v>6636</c:v>
                </c:pt>
                <c:pt idx="7">
                  <c:v>6722</c:v>
                </c:pt>
                <c:pt idx="8">
                  <c:v>6763</c:v>
                </c:pt>
                <c:pt idx="9">
                  <c:v>6777</c:v>
                </c:pt>
                <c:pt idx="10">
                  <c:v>6805</c:v>
                </c:pt>
                <c:pt idx="11">
                  <c:v>6812</c:v>
                </c:pt>
                <c:pt idx="12">
                  <c:v>6817</c:v>
                </c:pt>
                <c:pt idx="13">
                  <c:v>6821</c:v>
                </c:pt>
                <c:pt idx="14">
                  <c:v>6826</c:v>
                </c:pt>
                <c:pt idx="15">
                  <c:v>6828</c:v>
                </c:pt>
                <c:pt idx="16">
                  <c:v>6832</c:v>
                </c:pt>
                <c:pt idx="17">
                  <c:v>6840</c:v>
                </c:pt>
                <c:pt idx="18">
                  <c:v>6850</c:v>
                </c:pt>
                <c:pt idx="19">
                  <c:v>6854</c:v>
                </c:pt>
                <c:pt idx="20">
                  <c:v>6862</c:v>
                </c:pt>
                <c:pt idx="21">
                  <c:v>6864</c:v>
                </c:pt>
                <c:pt idx="22">
                  <c:v>6865</c:v>
                </c:pt>
                <c:pt idx="23">
                  <c:v>6868</c:v>
                </c:pt>
                <c:pt idx="24">
                  <c:v>6872</c:v>
                </c:pt>
                <c:pt idx="25">
                  <c:v>6880</c:v>
                </c:pt>
                <c:pt idx="26">
                  <c:v>6882</c:v>
                </c:pt>
                <c:pt idx="27">
                  <c:v>6884</c:v>
                </c:pt>
                <c:pt idx="28">
                  <c:v>6887</c:v>
                </c:pt>
                <c:pt idx="29">
                  <c:v>6888</c:v>
                </c:pt>
                <c:pt idx="30">
                  <c:v>6889</c:v>
                </c:pt>
                <c:pt idx="31">
                  <c:v>6895</c:v>
                </c:pt>
                <c:pt idx="32">
                  <c:v>6901</c:v>
                </c:pt>
                <c:pt idx="33">
                  <c:v>6907</c:v>
                </c:pt>
                <c:pt idx="34">
                  <c:v>6911</c:v>
                </c:pt>
                <c:pt idx="35">
                  <c:v>6923</c:v>
                </c:pt>
                <c:pt idx="36">
                  <c:v>6924</c:v>
                </c:pt>
                <c:pt idx="37">
                  <c:v>6938</c:v>
                </c:pt>
                <c:pt idx="38">
                  <c:v>6941</c:v>
                </c:pt>
                <c:pt idx="39">
                  <c:v>6964</c:v>
                </c:pt>
                <c:pt idx="40">
                  <c:v>6968</c:v>
                </c:pt>
                <c:pt idx="41">
                  <c:v>6968</c:v>
                </c:pt>
                <c:pt idx="42">
                  <c:v>6971</c:v>
                </c:pt>
                <c:pt idx="43">
                  <c:v>6972</c:v>
                </c:pt>
                <c:pt idx="44">
                  <c:v>6976</c:v>
                </c:pt>
                <c:pt idx="45">
                  <c:v>6979</c:v>
                </c:pt>
                <c:pt idx="46">
                  <c:v>6980</c:v>
                </c:pt>
                <c:pt idx="47">
                  <c:v>6981</c:v>
                </c:pt>
                <c:pt idx="48">
                  <c:v>6984</c:v>
                </c:pt>
                <c:pt idx="49">
                  <c:v>6984</c:v>
                </c:pt>
                <c:pt idx="50">
                  <c:v>6988</c:v>
                </c:pt>
                <c:pt idx="51">
                  <c:v>6992</c:v>
                </c:pt>
                <c:pt idx="52">
                  <c:v>6995</c:v>
                </c:pt>
                <c:pt idx="53">
                  <c:v>7000</c:v>
                </c:pt>
                <c:pt idx="54">
                  <c:v>7002</c:v>
                </c:pt>
                <c:pt idx="55">
                  <c:v>7004</c:v>
                </c:pt>
                <c:pt idx="56">
                  <c:v>7008</c:v>
                </c:pt>
                <c:pt idx="57">
                  <c:v>7008</c:v>
                </c:pt>
                <c:pt idx="58">
                  <c:v>7020</c:v>
                </c:pt>
                <c:pt idx="59">
                  <c:v>7032</c:v>
                </c:pt>
                <c:pt idx="60">
                  <c:v>7188</c:v>
                </c:pt>
                <c:pt idx="61">
                  <c:v>7210</c:v>
                </c:pt>
                <c:pt idx="62">
                  <c:v>7769</c:v>
                </c:pt>
                <c:pt idx="63">
                  <c:v>7857</c:v>
                </c:pt>
                <c:pt idx="64">
                  <c:v>7884</c:v>
                </c:pt>
                <c:pt idx="65">
                  <c:v>7887</c:v>
                </c:pt>
                <c:pt idx="66">
                  <c:v>7891</c:v>
                </c:pt>
                <c:pt idx="67">
                  <c:v>7906</c:v>
                </c:pt>
                <c:pt idx="68">
                  <c:v>7941</c:v>
                </c:pt>
                <c:pt idx="69">
                  <c:v>7996</c:v>
                </c:pt>
                <c:pt idx="70">
                  <c:v>8000</c:v>
                </c:pt>
                <c:pt idx="71">
                  <c:v>8017</c:v>
                </c:pt>
                <c:pt idx="72">
                  <c:v>8024</c:v>
                </c:pt>
                <c:pt idx="73">
                  <c:v>8033</c:v>
                </c:pt>
                <c:pt idx="74">
                  <c:v>8035</c:v>
                </c:pt>
                <c:pt idx="75">
                  <c:v>8050</c:v>
                </c:pt>
                <c:pt idx="76">
                  <c:v>8058</c:v>
                </c:pt>
                <c:pt idx="77">
                  <c:v>8059</c:v>
                </c:pt>
                <c:pt idx="78">
                  <c:v>8062</c:v>
                </c:pt>
                <c:pt idx="79">
                  <c:v>8063</c:v>
                </c:pt>
                <c:pt idx="80">
                  <c:v>8065</c:v>
                </c:pt>
                <c:pt idx="81">
                  <c:v>8068</c:v>
                </c:pt>
                <c:pt idx="82">
                  <c:v>8075</c:v>
                </c:pt>
                <c:pt idx="83">
                  <c:v>8087</c:v>
                </c:pt>
                <c:pt idx="84">
                  <c:v>8095</c:v>
                </c:pt>
                <c:pt idx="85">
                  <c:v>8103</c:v>
                </c:pt>
                <c:pt idx="86">
                  <c:v>8106</c:v>
                </c:pt>
                <c:pt idx="87">
                  <c:v>8131</c:v>
                </c:pt>
                <c:pt idx="88">
                  <c:v>8211</c:v>
                </c:pt>
                <c:pt idx="89">
                  <c:v>8274</c:v>
                </c:pt>
                <c:pt idx="90">
                  <c:v>9579</c:v>
                </c:pt>
                <c:pt idx="91">
                  <c:v>9842</c:v>
                </c:pt>
                <c:pt idx="92">
                  <c:v>9980</c:v>
                </c:pt>
                <c:pt idx="93">
                  <c:v>9985</c:v>
                </c:pt>
                <c:pt idx="94">
                  <c:v>10062</c:v>
                </c:pt>
                <c:pt idx="95">
                  <c:v>10100</c:v>
                </c:pt>
                <c:pt idx="96">
                  <c:v>10139</c:v>
                </c:pt>
                <c:pt idx="97">
                  <c:v>10160</c:v>
                </c:pt>
                <c:pt idx="98">
                  <c:v>10166</c:v>
                </c:pt>
                <c:pt idx="99">
                  <c:v>10193</c:v>
                </c:pt>
                <c:pt idx="100">
                  <c:v>10241</c:v>
                </c:pt>
                <c:pt idx="101">
                  <c:v>10291</c:v>
                </c:pt>
                <c:pt idx="102">
                  <c:v>18284</c:v>
                </c:pt>
                <c:pt idx="103">
                  <c:v>18295</c:v>
                </c:pt>
                <c:pt idx="104">
                  <c:v>18314</c:v>
                </c:pt>
                <c:pt idx="105">
                  <c:v>18315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D0-427E-AF98-4560CC003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702912"/>
        <c:axId val="287268216"/>
      </c:lineChart>
      <c:dateAx>
        <c:axId val="9370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dátum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87268216"/>
        <c:crosses val="autoZero"/>
        <c:auto val="1"/>
        <c:lblOffset val="100"/>
        <c:baseTimeUnit val="days"/>
      </c:dateAx>
      <c:valAx>
        <c:axId val="28726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darab</a:t>
                </a:r>
                <a:r>
                  <a:rPr lang="hu-HU" baseline="0"/>
                  <a:t> bejegyzés</a:t>
                </a:r>
                <a:endParaRPr lang="hu-H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370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DE5E-B98D-4492-8F0C-B49CDC4D525D}" type="datetimeFigureOut">
              <a:rPr lang="hu-HU" smtClean="0"/>
              <a:t>2020. 05. 21.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F8AE6-23D8-49BC-94E9-6F0CBDE2F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40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2B32D-5839-4B13-8916-2D40FCB665C4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409F82-97F6-4439-8786-988122E0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8357801" cy="3688357"/>
          </a:xfrm>
        </p:spPr>
        <p:txBody>
          <a:bodyPr>
            <a:normAutofit/>
          </a:bodyPr>
          <a:lstStyle/>
          <a:p>
            <a:r>
              <a:rPr lang="hu-HU" sz="4800" dirty="0"/>
              <a:t>Internet forgalomtovábbítási táblák statisztikai elemzése</a:t>
            </a: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8B756F-28CB-4166-A5BC-948B2B9AE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hu-HU" dirty="0"/>
              <a:t>Baki Tamás – FNARVP</a:t>
            </a:r>
          </a:p>
          <a:p>
            <a:pPr>
              <a:spcBef>
                <a:spcPts val="600"/>
              </a:spcBef>
            </a:pPr>
            <a:r>
              <a:rPr lang="hu-HU" dirty="0"/>
              <a:t>Konzulens: Dr. Rétvári Gábor</a:t>
            </a:r>
          </a:p>
          <a:p>
            <a:pPr>
              <a:spcBef>
                <a:spcPts val="600"/>
              </a:spcBef>
            </a:pPr>
            <a:r>
              <a:rPr lang="hu-HU" dirty="0"/>
              <a:t>2019/20/2</a:t>
            </a:r>
          </a:p>
        </p:txBody>
      </p:sp>
    </p:spTree>
    <p:extLst>
      <p:ext uri="{BB962C8B-B14F-4D97-AF65-F5344CB8AC3E}">
        <p14:creationId xmlns:p14="http://schemas.microsoft.com/office/powerpoint/2010/main" val="28300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4533BA-DEF2-4E97-BDD4-342DBCC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65960A-DAC0-4C2B-BB49-4DF72598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négy amerikai egyetemtől a 68 000 autonóm rendszerig</a:t>
            </a:r>
          </a:p>
          <a:p>
            <a:r>
              <a:rPr lang="hu-HU" dirty="0"/>
              <a:t>AS-ek közötti útvonalválasztás</a:t>
            </a:r>
          </a:p>
          <a:p>
            <a:r>
              <a:rPr lang="hu-HU" dirty="0"/>
              <a:t>Internet növekedése</a:t>
            </a:r>
          </a:p>
          <a:p>
            <a:r>
              <a:rPr lang="hu-HU" dirty="0"/>
              <a:t>BGP felépítése</a:t>
            </a:r>
          </a:p>
          <a:p>
            <a:r>
              <a:rPr lang="hu-HU" dirty="0"/>
              <a:t>Forgalomirányítási tábla</a:t>
            </a:r>
          </a:p>
          <a:p>
            <a:r>
              <a:rPr lang="hu-HU" dirty="0"/>
              <a:t>Csomagtovábbítási tábla</a:t>
            </a:r>
          </a:p>
          <a:p>
            <a:r>
              <a:rPr lang="hu-HU" dirty="0"/>
              <a:t>833 000 útvonal bejegyzés</a:t>
            </a:r>
          </a:p>
          <a:p>
            <a:r>
              <a:rPr lang="hu-HU" dirty="0"/>
              <a:t>Meddig nő? Meddig tartható?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1B9146-2D01-48DD-BB37-6944F5D0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04382F-B0FF-47ED-A502-3EB77EC8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Baki Tamás - FNARVP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CE96E3-ACEF-44A7-8AE0-03961077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778B39-E14A-4F56-817D-A3964479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86" y="2323450"/>
            <a:ext cx="4704506" cy="31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D382277-3959-4CCF-96EB-1C3D55931C1F}"/>
              </a:ext>
            </a:extLst>
          </p:cNvPr>
          <p:cNvSpPr txBox="1"/>
          <p:nvPr/>
        </p:nvSpPr>
        <p:spPr>
          <a:xfrm>
            <a:off x="5630986" y="5555157"/>
            <a:ext cx="397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Forrás: bgp.potaroo.net</a:t>
            </a:r>
          </a:p>
        </p:txBody>
      </p:sp>
    </p:spTree>
    <p:extLst>
      <p:ext uri="{BB962C8B-B14F-4D97-AF65-F5344CB8AC3E}">
        <p14:creationId xmlns:p14="http://schemas.microsoft.com/office/powerpoint/2010/main" val="192725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86751C-65CB-4E26-87A3-DD2776C0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04F6C3-7CAF-44BD-96E6-F1FA92A6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Publikációk a BGP tábláival kapcsolatban</a:t>
            </a:r>
          </a:p>
          <a:p>
            <a:r>
              <a:rPr lang="hu-HU" dirty="0"/>
              <a:t>Becslések a nyilvános RIB-ek alapján</a:t>
            </a:r>
          </a:p>
          <a:p>
            <a:endParaRPr lang="hu-HU" dirty="0"/>
          </a:p>
          <a:p>
            <a:r>
              <a:rPr lang="hu-HU" dirty="0"/>
              <a:t>HBONE</a:t>
            </a:r>
          </a:p>
          <a:p>
            <a:r>
              <a:rPr lang="hu-HU" dirty="0"/>
              <a:t>Teljes BGP FIB táblák</a:t>
            </a:r>
          </a:p>
          <a:p>
            <a:r>
              <a:rPr lang="hu-HU" dirty="0"/>
              <a:t>Historikus adatok 2013 óta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EA909A-3287-4711-AD95-2D32B7C4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C269E-EBC9-40B6-95CD-D1E461BA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B8C8F6-84A6-4DD7-824E-38D1F63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9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67413-C083-4538-B45D-E4086FD3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7F0F5C-2DE9-448B-88D1-DEA10FB5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BSC szakdolgozatom folytatása</a:t>
            </a:r>
          </a:p>
          <a:p>
            <a:r>
              <a:rPr lang="hu-HU" dirty="0"/>
              <a:t>Alap adatok leszámolása</a:t>
            </a:r>
          </a:p>
          <a:p>
            <a:pPr lvl="1"/>
            <a:r>
              <a:rPr lang="hu-HU" dirty="0"/>
              <a:t>Darabszámok</a:t>
            </a:r>
          </a:p>
          <a:p>
            <a:pPr lvl="1"/>
            <a:r>
              <a:rPr lang="hu-HU" dirty="0" err="1"/>
              <a:t>Prefixenkénti</a:t>
            </a:r>
            <a:r>
              <a:rPr lang="hu-HU" dirty="0"/>
              <a:t> darabszámok</a:t>
            </a:r>
          </a:p>
          <a:p>
            <a:pPr lvl="1"/>
            <a:r>
              <a:rPr lang="hu-HU" dirty="0"/>
              <a:t>Specifikusabb prefixek</a:t>
            </a:r>
          </a:p>
          <a:p>
            <a:pPr lvl="1"/>
            <a:r>
              <a:rPr lang="hu-HU" dirty="0"/>
              <a:t>IPv4 tartomány fedése</a:t>
            </a:r>
          </a:p>
          <a:p>
            <a:r>
              <a:rPr lang="hu-HU" dirty="0"/>
              <a:t>Az alap adatokból is már érdekes összefüggéseket kaptam</a:t>
            </a:r>
          </a:p>
          <a:p>
            <a:r>
              <a:rPr lang="hu-HU" dirty="0"/>
              <a:t>A megkapott adatok további elemzése statisztikai eszközökkel</a:t>
            </a:r>
          </a:p>
          <a:p>
            <a:pPr lvl="1"/>
            <a:r>
              <a:rPr lang="hu-HU" dirty="0"/>
              <a:t>Az adatok szórása</a:t>
            </a:r>
          </a:p>
          <a:p>
            <a:pPr lvl="1"/>
            <a:r>
              <a:rPr lang="hu-HU" dirty="0"/>
              <a:t>Korrelációja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6508E8-2415-4422-ADE4-CDA1E4EF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01B106-6440-4F39-8819-0C6B9987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021A90-CEDB-48A7-9CA3-0DB5B95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12C9C-050B-4084-A655-CC63AF1B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Szóródás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3CBBA-0929-4E12-8604-BFC70228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Átlagtól vett eltérés négyzetes átlaga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DEEAA-968C-4575-8F9E-FE1FAD86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8C7D2B-3CF1-4995-8F4F-7D5ED218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5CA70C-9ABF-4F79-A4F4-E4F33031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2676BF-198D-49E3-B82A-DE1C19F50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067942"/>
              </p:ext>
            </p:extLst>
          </p:nvPr>
        </p:nvGraphicFramePr>
        <p:xfrm>
          <a:off x="1261872" y="2514658"/>
          <a:ext cx="4572000" cy="350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73EB331-2FE2-42A2-8F94-5ACC8F88F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698646"/>
              </p:ext>
            </p:extLst>
          </p:nvPr>
        </p:nvGraphicFramePr>
        <p:xfrm>
          <a:off x="6358128" y="2514658"/>
          <a:ext cx="4572000" cy="350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7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11B6A4-BE35-464B-B284-804E58E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Korrelációk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A65185-477E-42DB-9B7B-D345EABF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0863"/>
            <a:ext cx="6427401" cy="4351337"/>
          </a:xfrm>
        </p:spPr>
        <p:txBody>
          <a:bodyPr/>
          <a:lstStyle/>
          <a:p>
            <a:r>
              <a:rPr lang="hu-HU" dirty="0"/>
              <a:t>A korreláció két adathalmaz közötti kapcsolatot ír le</a:t>
            </a:r>
          </a:p>
          <a:p>
            <a:pPr lvl="1"/>
            <a:r>
              <a:rPr lang="hu-HU" dirty="0"/>
              <a:t>Az iránya lehet:</a:t>
            </a:r>
          </a:p>
          <a:p>
            <a:pPr lvl="2"/>
            <a:r>
              <a:rPr lang="hu-HU" dirty="0"/>
              <a:t>Pozitív kapcsolat</a:t>
            </a:r>
          </a:p>
          <a:p>
            <a:pPr lvl="2"/>
            <a:r>
              <a:rPr lang="hu-HU" dirty="0"/>
              <a:t>Negatív kapcsolat</a:t>
            </a:r>
          </a:p>
          <a:p>
            <a:pPr lvl="2"/>
            <a:r>
              <a:rPr lang="hu-HU" dirty="0"/>
              <a:t>Semleges kapcsolat</a:t>
            </a:r>
          </a:p>
          <a:p>
            <a:r>
              <a:rPr lang="hu-HU" dirty="0"/>
              <a:t>Ok-okozati viszony nincs benne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8A620F-2DB1-4438-9194-1F3424CF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A4B12D-BE44-4C6F-B56F-6E3B200C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99FB0C-2349-43F2-A54E-A063B888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2F10177D-F3BA-4477-A0F0-139F64BB2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91716"/>
              </p:ext>
            </p:extLst>
          </p:nvPr>
        </p:nvGraphicFramePr>
        <p:xfrm>
          <a:off x="5045699" y="2825475"/>
          <a:ext cx="60960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08026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859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9324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67958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0592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8569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3372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73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912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9286607"/>
                    </a:ext>
                  </a:extLst>
                </a:gridCol>
              </a:tblGrid>
              <a:tr h="2381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 hosszú prefixek korrelációs mátrixa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 hosszú prefixek korrelációs mátrixa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71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241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46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0.689703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0.496379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0.729686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0.764934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0.910144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0.901786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0.916847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0.936846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320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0.55541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0.531926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0.813125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0.64198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0.833680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0.939609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0.856849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0.865126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12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0.507701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0.569999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0.87596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0.605205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0.817881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0.951694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0.841647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0.849616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4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0.523058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0.556348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0.854523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0.62041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0.825929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0.850297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0.856980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5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581371"/>
                  </a:ext>
                </a:extLst>
              </a:tr>
              <a:tr h="2381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 hosszú prefixek korrelációs mátrixa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 hosszú prefixek korrelációs mátrixa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85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851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0.922594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0.845617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0.941040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0.953992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0.333445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0.088665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-0.243763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-0.341954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76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0.886381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0.874773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0.977665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0.918962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0.228320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0.272464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-0.255147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-0.365157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50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0.875829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0.884834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0.988308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0.909008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0.220933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0.265724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-0.251064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-0.378096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26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0.880054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0.881195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0.984236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0.912948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0.219817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0.271546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-0.257675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-0.377087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64653"/>
                  </a:ext>
                </a:extLst>
              </a:tr>
            </a:tbl>
          </a:graphicData>
        </a:graphic>
      </p:graphicFrame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E3C7D7E5-C28E-4D24-BAA1-62329B38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5457"/>
              </p:ext>
            </p:extLst>
          </p:nvPr>
        </p:nvGraphicFramePr>
        <p:xfrm>
          <a:off x="1603972" y="4397100"/>
          <a:ext cx="3090430" cy="1381125"/>
        </p:xfrm>
        <a:graphic>
          <a:graphicData uri="http://schemas.openxmlformats.org/drawingml/2006/table">
            <a:tbl>
              <a:tblPr/>
              <a:tblGrid>
                <a:gridCol w="618086">
                  <a:extLst>
                    <a:ext uri="{9D8B030D-6E8A-4147-A177-3AD203B41FA5}">
                      <a16:colId xmlns:a16="http://schemas.microsoft.com/office/drawing/2014/main" val="1247848208"/>
                    </a:ext>
                  </a:extLst>
                </a:gridCol>
                <a:gridCol w="618086">
                  <a:extLst>
                    <a:ext uri="{9D8B030D-6E8A-4147-A177-3AD203B41FA5}">
                      <a16:colId xmlns:a16="http://schemas.microsoft.com/office/drawing/2014/main" val="2464647459"/>
                    </a:ext>
                  </a:extLst>
                </a:gridCol>
                <a:gridCol w="618086">
                  <a:extLst>
                    <a:ext uri="{9D8B030D-6E8A-4147-A177-3AD203B41FA5}">
                      <a16:colId xmlns:a16="http://schemas.microsoft.com/office/drawing/2014/main" val="1458759486"/>
                    </a:ext>
                  </a:extLst>
                </a:gridCol>
                <a:gridCol w="618086">
                  <a:extLst>
                    <a:ext uri="{9D8B030D-6E8A-4147-A177-3AD203B41FA5}">
                      <a16:colId xmlns:a16="http://schemas.microsoft.com/office/drawing/2014/main" val="2565564064"/>
                    </a:ext>
                  </a:extLst>
                </a:gridCol>
                <a:gridCol w="618086">
                  <a:extLst>
                    <a:ext uri="{9D8B030D-6E8A-4147-A177-3AD203B41FA5}">
                      <a16:colId xmlns:a16="http://schemas.microsoft.com/office/drawing/2014/main" val="3990107707"/>
                    </a:ext>
                  </a:extLst>
                </a:gridCol>
              </a:tblGrid>
              <a:tr h="2381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Korrelációs mátrix a bejegyzések számára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69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910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0.93135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0.839244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0.943015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97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0.900886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0.871886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0.980022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0.909278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90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0.891566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0.882807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0.990285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0.896754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10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0.895374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0.878647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0.986385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 dirty="0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0.901748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0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229DB7-BA07-426F-896A-8BC4848C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FC314-BFD3-4CCB-BE46-B2CC42C8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szórásból megkaptuk, hogy</a:t>
            </a:r>
          </a:p>
          <a:p>
            <a:pPr lvl="1"/>
            <a:r>
              <a:rPr lang="hu-HU" dirty="0"/>
              <a:t>a FIB-ek nagyon hasonlítanak egymásra</a:t>
            </a:r>
          </a:p>
          <a:p>
            <a:pPr lvl="1"/>
            <a:r>
              <a:rPr lang="hu-HU" dirty="0"/>
              <a:t>a RIB-ek nagyon különböző adatokat is tartalmazhatnak</a:t>
            </a:r>
          </a:p>
          <a:p>
            <a:r>
              <a:rPr lang="hu-HU" dirty="0"/>
              <a:t>A korrelációk pedig megmutatták, hogy</a:t>
            </a:r>
          </a:p>
          <a:p>
            <a:pPr lvl="1"/>
            <a:r>
              <a:rPr lang="hu-HU" dirty="0"/>
              <a:t>ha jó RIB-</a:t>
            </a:r>
            <a:r>
              <a:rPr lang="hu-HU" dirty="0" err="1"/>
              <a:t>et</a:t>
            </a:r>
            <a:r>
              <a:rPr lang="hu-HU" dirty="0"/>
              <a:t> választunk, akkor elégé hasonlítunk egy-egy valós FIB-re</a:t>
            </a:r>
          </a:p>
          <a:p>
            <a:pPr lvl="1"/>
            <a:r>
              <a:rPr lang="hu-HU" dirty="0"/>
              <a:t>a 24-nél hosszabb prefixekből semmilyen információ nem olvasható ki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23DC24-0B2C-4966-A58A-7CC26DE4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2020. 05. 202</a:t>
            </a:r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C29B9B-6B24-4F07-96CD-9176DA4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Baki Tamás - FNARVP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52CFB6-4C7D-4EAC-B3D2-1C91A577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DEAC3-7309-40D6-BB69-7748F756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792430"/>
          </a:xfrm>
        </p:spPr>
        <p:txBody>
          <a:bodyPr>
            <a:normAutofit/>
          </a:bodyPr>
          <a:lstStyle/>
          <a:p>
            <a:r>
              <a:rPr lang="hu-HU" sz="6600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B77DF7-2DDD-4C19-A7D1-AAB0EA54E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9418320" cy="3063240"/>
          </a:xfrm>
        </p:spPr>
        <p:txBody>
          <a:bodyPr>
            <a:normAutofit/>
          </a:bodyPr>
          <a:lstStyle/>
          <a:p>
            <a:r>
              <a:rPr lang="hu-HU" sz="3600" dirty="0"/>
              <a:t>Kérdések?</a:t>
            </a:r>
          </a:p>
        </p:txBody>
      </p:sp>
    </p:spTree>
    <p:extLst>
      <p:ext uri="{BB962C8B-B14F-4D97-AF65-F5344CB8AC3E}">
        <p14:creationId xmlns:p14="http://schemas.microsoft.com/office/powerpoint/2010/main" val="404846521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381</TotalTime>
  <Words>416</Words>
  <Application>Microsoft Office PowerPoint</Application>
  <PresentationFormat>Szélesvásznú</PresentationFormat>
  <Paragraphs>204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Nézet</vt:lpstr>
      <vt:lpstr>Internet forgalomtovábbítási táblák statisztikai elemzése</vt:lpstr>
      <vt:lpstr>Bevezetés</vt:lpstr>
      <vt:lpstr>Motiváció</vt:lpstr>
      <vt:lpstr>Előzmények</vt:lpstr>
      <vt:lpstr>Szóródás vizsgálata</vt:lpstr>
      <vt:lpstr>Korrelációk</vt:lpstr>
      <vt:lpstr>Összefoglalás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tábla alapú statisztikai következtetés a forwarding táblára</dc:title>
  <dc:creator>Tamás Baki</dc:creator>
  <cp:lastModifiedBy>Tamás Baki</cp:lastModifiedBy>
  <cp:revision>12</cp:revision>
  <dcterms:created xsi:type="dcterms:W3CDTF">2020-05-20T13:20:49Z</dcterms:created>
  <dcterms:modified xsi:type="dcterms:W3CDTF">2020-05-21T12:29:19Z</dcterms:modified>
</cp:coreProperties>
</file>