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92A8B-F6BD-4AE3-8B06-7CACF8895A1A}" type="datetimeFigureOut">
              <a:rPr lang="hu-HU" smtClean="0"/>
              <a:t>2020. 11. 29.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9C179-F8E9-4632-B521-C0B424ED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58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EBBCD62-8F63-414E-9F43-9AAD87CC06E7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6585-1B3A-40E8-BDF8-78817FA092F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B399-2AD0-47A5-8D83-2FAD5E264FF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28C8-8E8D-44BC-929F-5EB0335B6552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24B3-A0AA-47FE-AD9F-7E6FADA18F69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701A-1009-4785-BA55-52E649B13AD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6751-96A7-4BEA-AF76-3988DAE503D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BD29-3372-4AC9-85AA-6208081F56E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AC35-4F26-4DF0-8A15-67E14D086A04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3451-4588-4554-B51C-548982DD41A3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BE3-8ACC-438F-9F46-44565199797F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AAC3-3C1C-417D-86F6-6D0F344D5148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FA6-1043-4EE9-82A0-AD822134310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56FB-C992-4814-BF88-4714AAE6F15F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1B61-D0C5-4EC6-9473-83945FC33DAD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EA2-F721-46A5-8464-21050A16AD07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4DFD-C3C7-42E6-84DB-D69CDE42858A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D205B-FE41-4486-82A4-7F82E2AF38A1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7200" dirty="0" smtClean="0"/>
              <a:t>Dobókockák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Projektmunka bemutató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2893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A feladat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Dobókockákról készült képeken a felső lapok pontértékének meghatározása</a:t>
            </a:r>
          </a:p>
          <a:p>
            <a:r>
              <a:rPr lang="hu-HU" sz="3200" dirty="0" smtClean="0"/>
              <a:t>Kétféle megközelítés</a:t>
            </a:r>
            <a:endParaRPr lang="hu-HU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800" dirty="0" smtClean="0"/>
              <a:t>Mesterséges intelligencia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800" dirty="0" err="1" smtClean="0"/>
              <a:t>Hough</a:t>
            </a:r>
            <a:r>
              <a:rPr lang="hu-HU" sz="2800" dirty="0" smtClean="0"/>
              <a:t> transzformáció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Hough</a:t>
            </a:r>
            <a:r>
              <a:rPr lang="hu-HU" sz="6000" dirty="0" smtClean="0"/>
              <a:t> transzformáció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Él alapú képszegmentáló technika</a:t>
            </a:r>
          </a:p>
          <a:p>
            <a:r>
              <a:rPr lang="hu-HU" sz="3200" dirty="0" smtClean="0"/>
              <a:t>Képen lévő alakok azonosítása és elkülönítése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Klasszikus: Görbék detektálása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 smtClean="0"/>
              <a:t>Hough</a:t>
            </a:r>
            <a:r>
              <a:rPr lang="hu-HU" sz="6000" dirty="0" smtClean="0"/>
              <a:t> transzformáció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smtClean="0"/>
              <a:t>Előnyök: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Éles, jól megvilágított képeken jól működik</a:t>
            </a:r>
          </a:p>
          <a:p>
            <a:r>
              <a:rPr lang="hu-HU" sz="3200" dirty="0" smtClean="0"/>
              <a:t>Hátrányok: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Életlen képeken nehéz elkülöníteni a megfelelő köröket</a:t>
            </a:r>
          </a:p>
          <a:p>
            <a:r>
              <a:rPr lang="hu-HU" sz="3200" dirty="0" smtClean="0"/>
              <a:t>Elért eredmény: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Az általunk készített tesztképekre futtatva: 68 %-</a:t>
            </a:r>
            <a:r>
              <a:rPr lang="hu-HU" sz="2400" dirty="0" err="1" smtClean="0"/>
              <a:t>os</a:t>
            </a:r>
            <a:r>
              <a:rPr lang="hu-HU" sz="2400" dirty="0" smtClean="0"/>
              <a:t> találati arány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Neuronháló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 smtClean="0"/>
              <a:t>Data </a:t>
            </a:r>
            <a:r>
              <a:rPr lang="hu-HU" sz="3200" dirty="0" err="1" smtClean="0"/>
              <a:t>augmentation</a:t>
            </a:r>
            <a:r>
              <a:rPr lang="hu-HU" sz="3200" dirty="0" smtClean="0"/>
              <a:t>: </a:t>
            </a:r>
            <a:r>
              <a:rPr lang="hu-HU" sz="3200" dirty="0" err="1" smtClean="0"/>
              <a:t>RandomFlip</a:t>
            </a:r>
            <a:r>
              <a:rPr lang="hu-HU" sz="3200" dirty="0" smtClean="0"/>
              <a:t>, </a:t>
            </a:r>
            <a:r>
              <a:rPr lang="hu-HU" sz="3200" dirty="0" err="1" smtClean="0"/>
              <a:t>RandomRotation</a:t>
            </a:r>
            <a:r>
              <a:rPr lang="hu-HU" sz="3200" dirty="0" smtClean="0"/>
              <a:t>, </a:t>
            </a:r>
            <a:r>
              <a:rPr lang="hu-HU" sz="3200" dirty="0" err="1" smtClean="0"/>
              <a:t>RandomZoom</a:t>
            </a:r>
            <a:endParaRPr lang="hu-HU" sz="3200" dirty="0" smtClean="0"/>
          </a:p>
          <a:p>
            <a:r>
              <a:rPr lang="hu-HU" sz="3200" dirty="0" smtClean="0"/>
              <a:t>Tanítóhalmaz: Az általunk készített tesztképek</a:t>
            </a:r>
          </a:p>
          <a:p>
            <a:r>
              <a:rPr lang="hu-HU" sz="3200" dirty="0" err="1" smtClean="0"/>
              <a:t>Epochs</a:t>
            </a:r>
            <a:r>
              <a:rPr lang="hu-HU" sz="3200" dirty="0" smtClean="0"/>
              <a:t>: 10</a:t>
            </a:r>
          </a:p>
          <a:p>
            <a:r>
              <a:rPr lang="hu-HU" sz="3200" dirty="0" smtClean="0"/>
              <a:t>Elért eredmény: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/>
              <a:t>Az </a:t>
            </a:r>
            <a:r>
              <a:rPr lang="hu-HU" sz="2400" dirty="0" smtClean="0"/>
              <a:t>összes tesztképre </a:t>
            </a:r>
            <a:r>
              <a:rPr lang="hu-HU" sz="2400" dirty="0" smtClean="0"/>
              <a:t>futtatva: </a:t>
            </a:r>
            <a:r>
              <a:rPr lang="hu-HU" sz="2400" dirty="0" smtClean="0"/>
              <a:t>79 </a:t>
            </a:r>
            <a:r>
              <a:rPr lang="hu-HU" sz="2400" dirty="0" smtClean="0"/>
              <a:t>%-</a:t>
            </a:r>
            <a:r>
              <a:rPr lang="hu-HU" sz="2400" dirty="0" err="1" smtClean="0"/>
              <a:t>os</a:t>
            </a:r>
            <a:r>
              <a:rPr lang="hu-HU" sz="2400" dirty="0" smtClean="0"/>
              <a:t> találati arány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smtClean="0"/>
              <a:t>Tesztképek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Általunk készített „ideális” képek</a:t>
            </a:r>
          </a:p>
          <a:p>
            <a:r>
              <a:rPr lang="hu-HU" sz="3200" dirty="0" smtClean="0"/>
              <a:t>Internetről begyűjtött, sokszínű képek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000" dirty="0" smtClean="0"/>
              <a:t>Az applikáció és az asztali alkalmazás</a:t>
            </a: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A kétféle módszert egyrészt mobilalkalmazásban futtathatjuk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Az </a:t>
            </a:r>
            <a:r>
              <a:rPr lang="hu-HU" sz="2400" dirty="0" smtClean="0"/>
              <a:t>eszköz által készített képeken</a:t>
            </a:r>
          </a:p>
          <a:p>
            <a:r>
              <a:rPr lang="hu-HU" sz="3200" dirty="0" smtClean="0"/>
              <a:t>Illetve van egy asztali alkalmazás is</a:t>
            </a:r>
            <a:endParaRPr lang="hu-HU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u-HU" sz="2400" dirty="0" smtClean="0"/>
              <a:t>A megfelelő kép betöltését követően vizsgálódhatunk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</TotalTime>
  <Words>147</Words>
  <Application>Microsoft Office PowerPoint</Application>
  <PresentationFormat>Szélesvásznú</PresentationFormat>
  <Paragraphs>39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Organikus</vt:lpstr>
      <vt:lpstr>Dobókockák</vt:lpstr>
      <vt:lpstr>A feladat</vt:lpstr>
      <vt:lpstr>Hough transzformáció</vt:lpstr>
      <vt:lpstr>Hough transzformáció</vt:lpstr>
      <vt:lpstr>Neuronháló</vt:lpstr>
      <vt:lpstr>Tesztképek</vt:lpstr>
      <vt:lpstr>Az applikáció és az asztali alkalmazás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Dobókockák</dc:title>
  <dc:creator>ZSOLTI</dc:creator>
  <cp:lastModifiedBy>ZSOLTI</cp:lastModifiedBy>
  <cp:revision>13</cp:revision>
  <dcterms:created xsi:type="dcterms:W3CDTF">2020-11-28T16:02:40Z</dcterms:created>
  <dcterms:modified xsi:type="dcterms:W3CDTF">2020-11-29T13:06:24Z</dcterms:modified>
</cp:coreProperties>
</file>