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7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9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64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5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2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0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6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886D-EA28-407A-88C9-AF5D8BB47D3D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80DF-08D0-4C60-A39F-12A454E44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8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0748" y="956734"/>
            <a:ext cx="5852160" cy="438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4318170" y="30187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5505981" y="30187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3133505" y="30187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318170" y="392361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5505981" y="392361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4302167" y="48475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5511251" y="48475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127283" y="48475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1" name="Group 40"/>
          <p:cNvGrpSpPr/>
          <p:nvPr/>
        </p:nvGrpSpPr>
        <p:grpSpPr>
          <a:xfrm>
            <a:off x="3522897" y="1638725"/>
            <a:ext cx="2287861" cy="914400"/>
            <a:chOff x="3521966" y="1635071"/>
            <a:chExt cx="2287861" cy="914400"/>
          </a:xfrm>
        </p:grpSpPr>
        <p:sp>
          <p:nvSpPr>
            <p:cNvPr id="34" name="Rectangle 33"/>
            <p:cNvSpPr/>
            <p:nvPr/>
          </p:nvSpPr>
          <p:spPr>
            <a:xfrm>
              <a:off x="4209627" y="1635071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23902" y="1824145"/>
              <a:ext cx="68580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21966" y="2270973"/>
              <a:ext cx="68580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4027" y="2046551"/>
              <a:ext cx="68580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27541" y="1718549"/>
            <a:ext cx="66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10px</a:t>
            </a:r>
            <a:endParaRPr lang="en-CA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4703" y="1596520"/>
            <a:ext cx="66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75px</a:t>
            </a:r>
            <a:endParaRPr lang="en-CA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32380" y="1610117"/>
            <a:ext cx="90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100x100px</a:t>
            </a:r>
            <a:endParaRPr lang="en-CA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810758" y="2095924"/>
            <a:ext cx="1782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49989" y="1857048"/>
            <a:ext cx="66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195px</a:t>
            </a:r>
            <a:endParaRPr lang="en-CA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320481" y="2053119"/>
            <a:ext cx="66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195px</a:t>
            </a:r>
            <a:endParaRPr lang="en-CA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740747" y="2320347"/>
            <a:ext cx="1782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659262" y="952925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88003" y="1178718"/>
            <a:ext cx="66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75px</a:t>
            </a:r>
            <a:endParaRPr lang="en-CA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328984" y="3108825"/>
            <a:ext cx="7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80x50px</a:t>
            </a:r>
            <a:endParaRPr lang="en-CA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860970" y="324044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52398" y="32473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3272019" y="37045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48781" y="414396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74098" y="2655830"/>
            <a:ext cx="52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50px</a:t>
            </a:r>
            <a:endParaRPr lang="en-CA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950917" y="2834668"/>
            <a:ext cx="52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50px</a:t>
            </a:r>
            <a:endParaRPr lang="en-CA" sz="1200" dirty="0"/>
          </a:p>
        </p:txBody>
      </p:sp>
      <p:cxnSp>
        <p:nvCxnSpPr>
          <p:cNvPr id="62" name="Straight Connector 61"/>
          <p:cNvCxnSpPr/>
          <p:nvPr/>
        </p:nvCxnSpPr>
        <p:spPr>
          <a:xfrm rot="16200000">
            <a:off x="4457826" y="3704525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4456684" y="2781725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40650" y="3011529"/>
            <a:ext cx="52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50px</a:t>
            </a:r>
            <a:endParaRPr lang="en-CA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853401" y="3011528"/>
            <a:ext cx="52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50px</a:t>
            </a:r>
            <a:endParaRPr lang="en-CA" sz="1200" dirty="0"/>
          </a:p>
        </p:txBody>
      </p:sp>
      <p:sp>
        <p:nvSpPr>
          <p:cNvPr id="67" name="Rectangle 66"/>
          <p:cNvSpPr/>
          <p:nvPr/>
        </p:nvSpPr>
        <p:spPr>
          <a:xfrm>
            <a:off x="3133505" y="3933126"/>
            <a:ext cx="7342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036395" y="50761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853401" y="50761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67733" y="4143261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5663671" y="3704525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>
            <a:off x="5674254" y="46189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>
            <a:off x="4463563" y="46189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>
            <a:off x="3265797" y="461892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40748" y="956734"/>
            <a:ext cx="5852160" cy="4389120"/>
            <a:chOff x="1740748" y="956734"/>
            <a:chExt cx="5852160" cy="4389120"/>
          </a:xfrm>
        </p:grpSpPr>
        <p:sp>
          <p:nvSpPr>
            <p:cNvPr id="4" name="Rectangle 3"/>
            <p:cNvSpPr/>
            <p:nvPr/>
          </p:nvSpPr>
          <p:spPr>
            <a:xfrm>
              <a:off x="1740748" y="956734"/>
              <a:ext cx="5852160" cy="4389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8170" y="30187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5981" y="30187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XOR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33505" y="30187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18170" y="392361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nOR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05981" y="392361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nXOR</a:t>
              </a:r>
              <a:endParaRPr lang="en-CA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02167" y="48475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CA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251" y="48475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CA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7283" y="48475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SR</a:t>
              </a:r>
              <a:endParaRPr lang="en-CA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522897" y="1638725"/>
              <a:ext cx="2287861" cy="914400"/>
              <a:chOff x="3521966" y="1635071"/>
              <a:chExt cx="2287861" cy="914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209627" y="1635071"/>
                <a:ext cx="914400" cy="9144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23902" y="1824145"/>
                <a:ext cx="685800" cy="914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21966" y="2270973"/>
                <a:ext cx="685800" cy="9144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4027" y="2046551"/>
                <a:ext cx="685800" cy="914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33505" y="3933126"/>
              <a:ext cx="734228" cy="4572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nAND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38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9</cp:revision>
  <dcterms:created xsi:type="dcterms:W3CDTF">2016-11-23T22:12:48Z</dcterms:created>
  <dcterms:modified xsi:type="dcterms:W3CDTF">2016-11-24T01:36:06Z</dcterms:modified>
</cp:coreProperties>
</file>