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2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0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28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60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44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3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28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65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1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7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7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5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5369-C27B-4614-84D0-86D29F7D8C28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CSC258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Brendan Neal and Filip Tomin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8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Logic Gate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6351"/>
            <a:ext cx="8596668" cy="4765012"/>
          </a:xfrm>
        </p:spPr>
        <p:txBody>
          <a:bodyPr/>
          <a:lstStyle/>
          <a:p>
            <a:r>
              <a:rPr lang="en-US" sz="2400" dirty="0" smtClean="0"/>
              <a:t>Win Condition</a:t>
            </a:r>
          </a:p>
          <a:p>
            <a:pPr lvl="1"/>
            <a:r>
              <a:rPr lang="en-US" sz="2400" dirty="0" smtClean="0"/>
              <a:t>Solve all 9 gates in 2 minutes</a:t>
            </a:r>
          </a:p>
          <a:p>
            <a:r>
              <a:rPr lang="en-US" sz="2400" dirty="0" smtClean="0"/>
              <a:t>Rules</a:t>
            </a:r>
          </a:p>
          <a:p>
            <a:pPr lvl="1"/>
            <a:r>
              <a:rPr lang="en-US" sz="2400" dirty="0" smtClean="0"/>
              <a:t>Logic gates are given randomly</a:t>
            </a:r>
          </a:p>
          <a:p>
            <a:pPr lvl="1"/>
            <a:r>
              <a:rPr lang="en-US" sz="2400" dirty="0" smtClean="0"/>
              <a:t>Player uses board switches to test the IO of the gate</a:t>
            </a:r>
          </a:p>
          <a:p>
            <a:pPr lvl="1"/>
            <a:r>
              <a:rPr lang="en-US" sz="2400" dirty="0" smtClean="0"/>
              <a:t>Player inputs a number corresponding to the gate</a:t>
            </a:r>
          </a:p>
          <a:p>
            <a:pPr lvl="1"/>
            <a:r>
              <a:rPr lang="en-US" sz="2400" dirty="0" smtClean="0"/>
              <a:t>Right number -&gt; move on to next gate</a:t>
            </a:r>
          </a:p>
          <a:p>
            <a:pPr lvl="1"/>
            <a:r>
              <a:rPr lang="en-US" sz="2400" dirty="0" smtClean="0"/>
              <a:t>Wrong number -&gt; player must select another gate number (with no IO support!)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8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189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Two minute timer (not hex!)</a:t>
            </a:r>
          </a:p>
          <a:p>
            <a:pPr lvl="1"/>
            <a:r>
              <a:rPr lang="en-US" sz="2800" dirty="0" smtClean="0"/>
              <a:t>Looks cool</a:t>
            </a:r>
          </a:p>
          <a:p>
            <a:pPr lvl="1"/>
            <a:r>
              <a:rPr lang="en-US" sz="2800" dirty="0" smtClean="0"/>
              <a:t>Harder to get working than we thought</a:t>
            </a:r>
          </a:p>
          <a:p>
            <a:r>
              <a:rPr lang="en-US" sz="3200" dirty="0" smtClean="0"/>
              <a:t>Gate Selector</a:t>
            </a:r>
          </a:p>
          <a:p>
            <a:pPr lvl="1"/>
            <a:r>
              <a:rPr lang="en-US" sz="2800" dirty="0" smtClean="0"/>
              <a:t>Works flawlessly</a:t>
            </a:r>
          </a:p>
          <a:p>
            <a:pPr lvl="1"/>
            <a:r>
              <a:rPr lang="en-US" sz="2800" dirty="0"/>
              <a:t>E</a:t>
            </a:r>
            <a:r>
              <a:rPr lang="en-US" sz="2800" dirty="0" smtClean="0"/>
              <a:t>asy to incorporate in the final design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6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switches were inconsistent</a:t>
            </a:r>
          </a:p>
          <a:p>
            <a:r>
              <a:rPr lang="en-US" dirty="0" smtClean="0"/>
              <a:t>Timer odd-second skip issue (&lt;= vs. = assignment)</a:t>
            </a:r>
          </a:p>
          <a:p>
            <a:r>
              <a:rPr lang="en-US" dirty="0" smtClean="0"/>
              <a:t>Getting our background on the VGA</a:t>
            </a:r>
          </a:p>
          <a:p>
            <a:r>
              <a:rPr lang="en-US" dirty="0" smtClean="0"/>
              <a:t>Having to edit code to work on QP even though it worked on MS</a:t>
            </a:r>
          </a:p>
          <a:p>
            <a:r>
              <a:rPr lang="en-US" dirty="0" smtClean="0"/>
              <a:t>Not being able to simulate certain things on MS</a:t>
            </a:r>
          </a:p>
          <a:p>
            <a:r>
              <a:rPr lang="en-US" dirty="0" smtClean="0"/>
              <a:t>Uncertain MS simulations that work fine on the board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87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MS compiles differently than QP</a:t>
            </a:r>
          </a:p>
          <a:p>
            <a:r>
              <a:rPr lang="en-US" sz="2600" dirty="0" smtClean="0"/>
              <a:t>Things that work on MS may not work on QP and vice versa</a:t>
            </a:r>
          </a:p>
          <a:p>
            <a:r>
              <a:rPr lang="en-US" sz="2600" dirty="0" smtClean="0"/>
              <a:t>&lt;= may not always be appropriate for an always block</a:t>
            </a:r>
          </a:p>
          <a:p>
            <a:r>
              <a:rPr lang="en-US" sz="2600" dirty="0" smtClean="0"/>
              <a:t>Sometimes the board is the source of your problems</a:t>
            </a:r>
          </a:p>
          <a:p>
            <a:r>
              <a:rPr lang="en-US" sz="2600" dirty="0" smtClean="0"/>
              <a:t>Sometimes uncertain things in </a:t>
            </a:r>
            <a:r>
              <a:rPr lang="en-US" sz="2600" dirty="0" err="1" smtClean="0"/>
              <a:t>ModelSim</a:t>
            </a:r>
            <a:r>
              <a:rPr lang="en-US" sz="2600" dirty="0" smtClean="0"/>
              <a:t> work on the board</a:t>
            </a:r>
          </a:p>
        </p:txBody>
      </p:sp>
    </p:spTree>
    <p:extLst>
      <p:ext uri="{BB962C8B-B14F-4D97-AF65-F5344CB8AC3E}">
        <p14:creationId xmlns:p14="http://schemas.microsoft.com/office/powerpoint/2010/main" val="4020251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203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CSC258 Project</vt:lpstr>
      <vt:lpstr>Project Description – Logic Gate Quiz</vt:lpstr>
      <vt:lpstr>Block Diagram</vt:lpstr>
      <vt:lpstr>Interesting Aspects</vt:lpstr>
      <vt:lpstr>Difficulties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CSC258 Project</dc:title>
  <dc:creator>gracemur@gmail.com</dc:creator>
  <cp:lastModifiedBy>gracemur@gmail.com</cp:lastModifiedBy>
  <cp:revision>5</cp:revision>
  <dcterms:created xsi:type="dcterms:W3CDTF">2016-12-01T00:54:34Z</dcterms:created>
  <dcterms:modified xsi:type="dcterms:W3CDTF">2016-12-01T03:09:11Z</dcterms:modified>
</cp:coreProperties>
</file>