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B21FC7-5B43-4324-85C0-E5E0CD3F3ABE}">
          <p14:sldIdLst>
            <p14:sldId id="256"/>
            <p14:sldId id="261"/>
            <p14:sldId id="262"/>
            <p14:sldId id="263"/>
          </p14:sldIdLst>
        </p14:section>
        <p14:section name="Untitled Section" id="{F3DC76FE-650C-450E-8053-9D2C22A45C9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9825" autoAdjust="0"/>
  </p:normalViewPr>
  <p:slideViewPr>
    <p:cSldViewPr>
      <p:cViewPr>
        <p:scale>
          <a:sx n="78" d="100"/>
          <a:sy n="78" d="100"/>
        </p:scale>
        <p:origin x="-112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047" y="-76200"/>
            <a:ext cx="12462932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9016" y="4267200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</a:rPr>
              <a:t>				FAR FAR AWAY…</a:t>
            </a:r>
            <a:endParaRPr 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89873"/>
            <a:ext cx="8625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IN A GALAXY</a:t>
            </a:r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</a:rPr>
              <a:t>			</a:t>
            </a:r>
            <a:endParaRPr 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883000"/>
            <a:ext cx="862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A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849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0"/>
            <a:ext cx="11921066" cy="6858000"/>
          </a:xfrm>
        </p:spPr>
      </p:pic>
      <p:sp>
        <p:nvSpPr>
          <p:cNvPr id="5" name="TextBox 4"/>
          <p:cNvSpPr txBox="1"/>
          <p:nvPr/>
        </p:nvSpPr>
        <p:spPr>
          <a:xfrm>
            <a:off x="-152400" y="1338072"/>
            <a:ext cx="1066800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0" dirty="0" smtClean="0">
                <a:solidFill>
                  <a:schemeClr val="bg1">
                    <a:lumMod val="65000"/>
                  </a:schemeClr>
                </a:solidFill>
              </a:rPr>
              <a:t>F</a:t>
            </a:r>
            <a:endParaRPr lang="bg-BG" sz="1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1338072"/>
            <a:ext cx="1066800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0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  <a:endParaRPr lang="bg-BG" sz="1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184" y="1316736"/>
            <a:ext cx="1066800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0" dirty="0" smtClean="0">
                <a:solidFill>
                  <a:schemeClr val="bg1">
                    <a:lumMod val="65000"/>
                  </a:schemeClr>
                </a:solidFill>
              </a:rPr>
              <a:t>R</a:t>
            </a:r>
            <a:endParaRPr lang="bg-BG" sz="1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9448" y="1283208"/>
            <a:ext cx="1066800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0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bg-BG" sz="1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8200" y="1286256"/>
            <a:ext cx="1066800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bg-BG" sz="1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66800" y="3456080"/>
            <a:ext cx="11887200" cy="327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6752" y="37338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I N   T H E   A I R</a:t>
            </a:r>
            <a:endParaRPr 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2644" y="4693919"/>
            <a:ext cx="624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minigame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sends you far into the hyperspace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1370076" y="5562600"/>
            <a:ext cx="624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fight the invading forces of falling bricks of the dark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side!</a:t>
            </a:r>
            <a:endParaRPr lang="bg-BG" dirty="0">
              <a:solidFill>
                <a:schemeClr val="bg1">
                  <a:lumMod val="75000"/>
                </a:schemeClr>
              </a:solidFill>
            </a:endParaRPr>
          </a:p>
          <a:p>
            <a:endParaRPr lang="bg-B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2164" y="5109865"/>
            <a:ext cx="624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(… or more likely back in the 1980s </a:t>
            </a:r>
            <a:r>
              <a:rPr lang="en-US" dirty="0">
                <a:sym typeface="Wingdings"/>
              </a:rPr>
              <a:t></a:t>
            </a:r>
            <a:r>
              <a:rPr lang="en-US" dirty="0"/>
              <a:t> 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582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5" grpId="0" animBg="1"/>
      <p:bldP spid="12" grpId="0"/>
      <p:bldP spid="16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7448" y="1616964"/>
            <a:ext cx="1828800" cy="137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Tomina Petrova</a:t>
            </a:r>
          </a:p>
          <a:p>
            <a:pPr algn="ctr"/>
            <a:endParaRPr lang="en-US" sz="12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Object </a:t>
            </a:r>
            <a:r>
              <a:rPr lang="en-US" sz="1400" i="1" dirty="0">
                <a:solidFill>
                  <a:schemeClr val="tx1"/>
                </a:solidFill>
              </a:rPr>
              <a:t>collisions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300335"/>
            <a:ext cx="2057400" cy="18332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Pavel Ilchev</a:t>
            </a:r>
          </a:p>
          <a:p>
            <a:pPr indent="-285750" algn="ctr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chemeClr val="tx1"/>
              </a:solidFill>
            </a:endParaRPr>
          </a:p>
          <a:p>
            <a:pPr indent="-285750" algn="ctr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chemeClr val="tx1"/>
                </a:solidFill>
              </a:rPr>
              <a:t>Falling </a:t>
            </a:r>
            <a:r>
              <a:rPr lang="en-US" sz="1400" i="1" dirty="0">
                <a:solidFill>
                  <a:schemeClr val="tx1"/>
                </a:solidFill>
              </a:rPr>
              <a:t>objects</a:t>
            </a:r>
          </a:p>
          <a:p>
            <a:pPr indent="-285750" algn="ctr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chemeClr val="tx1"/>
                </a:solidFill>
              </a:rPr>
              <a:t>Major </a:t>
            </a:r>
            <a:r>
              <a:rPr lang="en-US" sz="1400" i="1" dirty="0">
                <a:solidFill>
                  <a:schemeClr val="tx1"/>
                </a:solidFill>
              </a:rPr>
              <a:t>code refactoring to OOP design</a:t>
            </a:r>
          </a:p>
          <a:p>
            <a:pPr algn="ctr"/>
            <a:endParaRPr lang="bg-BG" sz="1400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06168" y="5295900"/>
            <a:ext cx="1828800" cy="137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Edward </a:t>
            </a:r>
            <a:r>
              <a:rPr lang="en-US" b="1" dirty="0" err="1" smtClean="0">
                <a:solidFill>
                  <a:schemeClr val="tx1"/>
                </a:solidFill>
              </a:rPr>
              <a:t>Slavov</a:t>
            </a:r>
            <a:endParaRPr lang="bg-BG" b="1" dirty="0" smtClean="0">
              <a:solidFill>
                <a:schemeClr val="tx1"/>
              </a:solidFill>
            </a:endParaRPr>
          </a:p>
          <a:p>
            <a:pPr algn="ctr"/>
            <a:endParaRPr lang="en-US" b="1" i="1" smtClean="0">
              <a:solidFill>
                <a:srgbClr val="FF0000"/>
              </a:solidFill>
            </a:endParaRPr>
          </a:p>
          <a:p>
            <a:pPr algn="ctr"/>
            <a:r>
              <a:rPr lang="en-US" b="1" i="1" smtClean="0">
                <a:solidFill>
                  <a:srgbClr val="FF0000"/>
                </a:solidFill>
              </a:rPr>
              <a:t>To </a:t>
            </a:r>
            <a:r>
              <a:rPr lang="en-US" b="1" i="1" dirty="0" smtClean="0">
                <a:solidFill>
                  <a:srgbClr val="FF0000"/>
                </a:solidFill>
              </a:rPr>
              <a:t>be added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2816" y="3290972"/>
            <a:ext cx="1828800" cy="18513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Kostadin </a:t>
            </a:r>
            <a:r>
              <a:rPr lang="en-US" b="1" dirty="0">
                <a:solidFill>
                  <a:schemeClr val="tx1"/>
                </a:solidFill>
              </a:rPr>
              <a:t>Varbanov</a:t>
            </a:r>
          </a:p>
          <a:p>
            <a:pPr algn="ctr"/>
            <a:endParaRPr lang="en-US" sz="1200" i="1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i="1" dirty="0" smtClean="0">
                <a:solidFill>
                  <a:schemeClr val="tx1"/>
                </a:solidFill>
              </a:rPr>
              <a:t>Game </a:t>
            </a:r>
            <a:r>
              <a:rPr lang="en-US" sz="1400" i="1" dirty="0">
                <a:solidFill>
                  <a:schemeClr val="tx1"/>
                </a:solidFill>
              </a:rPr>
              <a:t>status on top of </a:t>
            </a:r>
            <a:r>
              <a:rPr lang="en-US" sz="1400" i="1" dirty="0" smtClean="0">
                <a:solidFill>
                  <a:schemeClr val="tx1"/>
                </a:solidFill>
              </a:rPr>
              <a:t>screen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i="1" dirty="0" smtClean="0">
                <a:solidFill>
                  <a:schemeClr val="tx1"/>
                </a:solidFill>
              </a:rPr>
              <a:t>Shooting </a:t>
            </a:r>
            <a:r>
              <a:rPr lang="en-US" sz="1400" i="1" dirty="0">
                <a:solidFill>
                  <a:schemeClr val="tx1"/>
                </a:solidFill>
              </a:rPr>
              <a:t>and separate projectiles 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76444" y="5257800"/>
            <a:ext cx="1828800" cy="137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Todor </a:t>
            </a:r>
            <a:r>
              <a:rPr lang="en-US" b="1" dirty="0" smtClean="0">
                <a:solidFill>
                  <a:schemeClr val="tx1"/>
                </a:solidFill>
              </a:rPr>
              <a:t>Vasilev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To be added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56248" y="3387367"/>
            <a:ext cx="1828800" cy="16585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Elitsa </a:t>
            </a:r>
            <a:r>
              <a:rPr lang="en-US" b="1" dirty="0" smtClean="0">
                <a:solidFill>
                  <a:schemeClr val="tx1"/>
                </a:solidFill>
              </a:rPr>
              <a:t>Popova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Player and page </a:t>
            </a:r>
            <a:r>
              <a:rPr lang="en-US" sz="1400" i="1" dirty="0" smtClean="0">
                <a:solidFill>
                  <a:schemeClr val="tx1"/>
                </a:solidFill>
              </a:rPr>
              <a:t>design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8860" y="1223665"/>
            <a:ext cx="1828800" cy="17557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Ruslan </a:t>
            </a:r>
            <a:r>
              <a:rPr lang="en-US" b="1" i="1" dirty="0" smtClean="0">
                <a:solidFill>
                  <a:schemeClr val="tx1"/>
                </a:solidFill>
              </a:rPr>
              <a:t>Filipov</a:t>
            </a:r>
          </a:p>
          <a:p>
            <a:endParaRPr lang="en-US" sz="1200" b="1" i="1" dirty="0">
              <a:solidFill>
                <a:schemeClr val="tx1"/>
              </a:solidFill>
            </a:endParaRPr>
          </a:p>
          <a:p>
            <a:pPr indent="-285750" algn="ctr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chemeClr val="tx1"/>
                </a:solidFill>
              </a:rPr>
              <a:t>Organizing </a:t>
            </a:r>
            <a:r>
              <a:rPr lang="en-US" sz="1400" i="1" dirty="0">
                <a:solidFill>
                  <a:schemeClr val="tx1"/>
                </a:solidFill>
              </a:rPr>
              <a:t>the navigational system</a:t>
            </a:r>
          </a:p>
          <a:p>
            <a:pPr indent="-285750" algn="ctr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Composed the imperial march</a:t>
            </a:r>
          </a:p>
        </p:txBody>
      </p:sp>
      <p:cxnSp>
        <p:nvCxnSpPr>
          <p:cNvPr id="14" name="Curved Connector 13"/>
          <p:cNvCxnSpPr/>
          <p:nvPr/>
        </p:nvCxnSpPr>
        <p:spPr>
          <a:xfrm>
            <a:off x="2898648" y="2133600"/>
            <a:ext cx="3483102" cy="22098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2819400" y="2987040"/>
            <a:ext cx="2819400" cy="156972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2514600" y="2103120"/>
            <a:ext cx="3276600" cy="17526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5109209" y="3817621"/>
            <a:ext cx="2019300" cy="52578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2898648" y="2820162"/>
            <a:ext cx="2435352" cy="221970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4937760" y="2274570"/>
            <a:ext cx="1524000" cy="14097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2401063" y="4341114"/>
            <a:ext cx="733044" cy="676656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48" y="2462022"/>
            <a:ext cx="1222248" cy="122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07" b="9246"/>
          <a:stretch/>
        </p:blipFill>
        <p:spPr>
          <a:xfrm>
            <a:off x="2761488" y="3387367"/>
            <a:ext cx="1801368" cy="8676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2400" y="294060"/>
            <a:ext cx="30937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 E R M I</a:t>
            </a:r>
            <a:endParaRPr lang="bg-BG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300335"/>
            <a:ext cx="30937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T E A M</a:t>
            </a:r>
            <a:endParaRPr lang="bg-BG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13688"/>
            <a:ext cx="7067405" cy="462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" y="1447800"/>
            <a:ext cx="434340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… a brighter day came and here is the product of their united efforts!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" y="4505134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Enjoy Your Game !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32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FERMI in the Air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team 2015</a:t>
            </a:r>
            <a:endParaRPr lang="bg-BG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0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135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42</cp:revision>
  <dcterms:created xsi:type="dcterms:W3CDTF">2006-08-16T00:00:00Z</dcterms:created>
  <dcterms:modified xsi:type="dcterms:W3CDTF">2015-10-07T21:30:14Z</dcterms:modified>
</cp:coreProperties>
</file>