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719"/>
  </p:normalViewPr>
  <p:slideViewPr>
    <p:cSldViewPr snapToGrid="0" snapToObjects="1">
      <p:cViewPr>
        <p:scale>
          <a:sx n="81" d="100"/>
          <a:sy n="81" d="100"/>
        </p:scale>
        <p:origin x="150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21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40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3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83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62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06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9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50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8F97-32CA-CF40-8099-5B5CE57FA61E}" type="datetimeFigureOut">
              <a:rPr lang="ru-RU" smtClean="0"/>
              <a:t>22.11.18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FF7C-C04B-C641-9DA2-9BA64F86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4465" y="2426044"/>
            <a:ext cx="9543535" cy="1175994"/>
          </a:xfrm>
        </p:spPr>
        <p:txBody>
          <a:bodyPr>
            <a:noAutofit/>
          </a:bodyPr>
          <a:lstStyle/>
          <a:p>
            <a:r>
              <a:rPr lang="ru-RU" sz="5400" b="1" dirty="0"/>
              <a:t>Типы данных с примерами на </a:t>
            </a:r>
            <a:r>
              <a:rPr lang="ru-RU" sz="5400" b="1" dirty="0" err="1"/>
              <a:t>R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3546" y="4837714"/>
            <a:ext cx="4168346" cy="1655762"/>
          </a:xfrm>
        </p:spPr>
        <p:txBody>
          <a:bodyPr/>
          <a:lstStyle/>
          <a:p>
            <a:pPr algn="l"/>
            <a:r>
              <a:rPr lang="ru-RU" dirty="0" smtClean="0"/>
              <a:t>Матросова Наталья</a:t>
            </a:r>
          </a:p>
          <a:p>
            <a:pPr algn="l"/>
            <a:r>
              <a:rPr lang="ru-RU" dirty="0" smtClean="0"/>
              <a:t>Томина Дария</a:t>
            </a:r>
          </a:p>
          <a:p>
            <a:pPr algn="l"/>
            <a:r>
              <a:rPr lang="ru-RU" dirty="0" smtClean="0"/>
              <a:t>РИ-350004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42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459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Для хранения наборов данных наборов данных используются такие типа, как векторы и матрицы.</a:t>
            </a:r>
            <a:endParaRPr lang="ru-RU" sz="3600" b="1" dirty="0"/>
          </a:p>
        </p:txBody>
      </p:sp>
      <p:pic>
        <p:nvPicPr>
          <p:cNvPr id="6" name="Рисунок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6" y="993228"/>
            <a:ext cx="7426215" cy="3000978"/>
          </a:xfrm>
          <a:prstGeom prst="rect">
            <a:avLst/>
          </a:prstGeom>
        </p:spPr>
      </p:pic>
      <p:pic>
        <p:nvPicPr>
          <p:cNvPr id="7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04496" y="3994206"/>
            <a:ext cx="6022427" cy="286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 </a:t>
            </a:r>
            <a:r>
              <a:rPr lang="en-US" b="1" dirty="0"/>
              <a:t>matrix </a:t>
            </a:r>
            <a:r>
              <a:rPr lang="ru-RU" b="1" dirty="0"/>
              <a:t>используется для хранения двумерных данных.</a:t>
            </a:r>
            <a:endParaRPr lang="ru-RU" b="1" dirty="0"/>
          </a:p>
        </p:txBody>
      </p:sp>
      <p:pic>
        <p:nvPicPr>
          <p:cNvPr id="4" name="Рисунок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643"/>
            <a:ext cx="5751786" cy="43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545" y="2666890"/>
            <a:ext cx="11022724" cy="1325563"/>
          </a:xfrm>
        </p:spPr>
        <p:txBody>
          <a:bodyPr>
            <a:noAutofit/>
          </a:bodyPr>
          <a:lstStyle/>
          <a:p>
            <a:r>
              <a:rPr lang="ru-RU" sz="8800" b="1" dirty="0" smtClean="0"/>
              <a:t>Спасибо за внимание !</a:t>
            </a:r>
            <a:endParaRPr lang="ru-RU" sz="8800" b="1" dirty="0"/>
          </a:p>
        </p:txBody>
      </p:sp>
    </p:spTree>
    <p:extLst>
      <p:ext uri="{BB962C8B-B14F-4D97-AF65-F5344CB8AC3E}">
        <p14:creationId xmlns:p14="http://schemas.microsoft.com/office/powerpoint/2010/main" val="15997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b="1" dirty="0" smtClean="0"/>
              <a:t>Типы данных</a:t>
            </a:r>
            <a:endParaRPr lang="ru-RU" sz="88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871" y="1431087"/>
            <a:ext cx="8489091" cy="485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/>
              <a:t>Тип данных </a:t>
            </a:r>
            <a:r>
              <a:rPr lang="en-US" sz="6600" b="1" dirty="0" smtClean="0"/>
              <a:t>numeric</a:t>
            </a:r>
            <a:r>
              <a:rPr lang="ru-RU" sz="6600" b="1" dirty="0" smtClean="0">
                <a:effectLst/>
              </a:rPr>
              <a:t> </a:t>
            </a:r>
            <a:endParaRPr lang="ru-RU" sz="6600" b="1" dirty="0"/>
          </a:p>
        </p:txBody>
      </p:sp>
      <p:pic>
        <p:nvPicPr>
          <p:cNvPr id="4" name="Рисунок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945" y="1690688"/>
            <a:ext cx="3332205" cy="4425907"/>
          </a:xfrm>
          <a:prstGeom prst="rect">
            <a:avLst/>
          </a:prstGeom>
        </p:spPr>
      </p:pic>
      <p:pic>
        <p:nvPicPr>
          <p:cNvPr id="5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10212" y="1690688"/>
            <a:ext cx="3646145" cy="44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8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Тип </a:t>
            </a:r>
            <a:r>
              <a:rPr lang="ru-RU" sz="6600" b="1" dirty="0"/>
              <a:t>данных </a:t>
            </a:r>
            <a:r>
              <a:rPr lang="en-US" sz="6600" b="1" dirty="0"/>
              <a:t>complex </a:t>
            </a:r>
            <a:endParaRPr lang="ru-RU" sz="6600" b="1" dirty="0"/>
          </a:p>
        </p:txBody>
      </p:sp>
      <p:pic>
        <p:nvPicPr>
          <p:cNvPr id="4" name="Рисунок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330" y="1161535"/>
            <a:ext cx="3793524" cy="53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994" y="105633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b="1" dirty="0" smtClean="0"/>
              <a:t>Тип данных </a:t>
            </a:r>
            <a:r>
              <a:rPr lang="en-US" sz="8000" b="1" dirty="0"/>
              <a:t>logical </a:t>
            </a:r>
            <a:endParaRPr lang="ru-RU" sz="8000" b="1" dirty="0"/>
          </a:p>
        </p:txBody>
      </p:sp>
      <p:pic>
        <p:nvPicPr>
          <p:cNvPr id="4" name="Рисунок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94" y="1532238"/>
            <a:ext cx="5500817" cy="463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b="1" dirty="0" smtClean="0"/>
              <a:t>Тип данных </a:t>
            </a:r>
            <a:r>
              <a:rPr lang="en-US" sz="7200" b="1" dirty="0" smtClean="0"/>
              <a:t>character</a:t>
            </a:r>
            <a:r>
              <a:rPr lang="ru-RU" sz="7200" b="1" dirty="0" smtClean="0">
                <a:effectLst/>
              </a:rPr>
              <a:t> </a:t>
            </a:r>
            <a:endParaRPr lang="ru-RU" sz="7200" b="1" dirty="0"/>
          </a:p>
        </p:txBody>
      </p:sp>
      <p:pic>
        <p:nvPicPr>
          <p:cNvPr id="4" name="Рисунок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185" y="1940011"/>
            <a:ext cx="5498756" cy="4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/>
              <a:t>Функция </a:t>
            </a:r>
            <a:r>
              <a:rPr lang="en-US" sz="6600" b="1" dirty="0"/>
              <a:t>is</a:t>
            </a:r>
            <a:r>
              <a:rPr lang="ru-RU" sz="6600" b="1" dirty="0"/>
              <a:t>.*</a:t>
            </a:r>
            <a:r>
              <a:rPr lang="ru-RU" sz="6600" b="1" dirty="0" smtClean="0">
                <a:effectLst/>
              </a:rPr>
              <a:t> </a:t>
            </a:r>
            <a:endParaRPr lang="ru-RU" sz="6600" b="1" dirty="0"/>
          </a:p>
        </p:txBody>
      </p:sp>
      <p:pic>
        <p:nvPicPr>
          <p:cNvPr id="4" name="Рисунок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75" y="1581665"/>
            <a:ext cx="3174828" cy="4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1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8900" b="1" dirty="0"/>
              <a:t>Ф</a:t>
            </a:r>
            <a:r>
              <a:rPr lang="ru-RU" sz="8900" b="1" dirty="0" smtClean="0"/>
              <a:t>ункция </a:t>
            </a:r>
            <a:r>
              <a:rPr lang="en-US" sz="8900" b="1" dirty="0"/>
              <a:t>as</a:t>
            </a:r>
            <a:r>
              <a:rPr lang="ru-RU" sz="8900" b="1" dirty="0"/>
              <a:t>.*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79" y="1343711"/>
            <a:ext cx="3415307" cy="50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b="1" dirty="0" smtClean="0"/>
              <a:t>Тип </a:t>
            </a:r>
            <a:r>
              <a:rPr lang="ru-RU" sz="7200" b="1" dirty="0"/>
              <a:t>данных </a:t>
            </a:r>
            <a:r>
              <a:rPr lang="en-US" sz="7200" b="1" dirty="0"/>
              <a:t>NA</a:t>
            </a:r>
            <a:r>
              <a:rPr lang="ru-RU" sz="7200" b="1" dirty="0" smtClean="0">
                <a:effectLst/>
              </a:rPr>
              <a:t> </a:t>
            </a:r>
            <a:endParaRPr lang="ru-RU" sz="7200" b="1" dirty="0"/>
          </a:p>
        </p:txBody>
      </p:sp>
      <p:pic>
        <p:nvPicPr>
          <p:cNvPr id="4" name="Рисунок 1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75" y="2078787"/>
            <a:ext cx="5703673" cy="15911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975" y="3862552"/>
            <a:ext cx="570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Na.omit</a:t>
            </a:r>
            <a:r>
              <a:rPr lang="en-US" sz="4800" dirty="0" smtClean="0"/>
              <a:t>(object</a:t>
            </a:r>
            <a:r>
              <a:rPr lang="ru-RU" sz="4800" dirty="0" smtClean="0"/>
              <a:t>)             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544883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</Words>
  <Application>Microsoft Macintosh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Тема Office</vt:lpstr>
      <vt:lpstr>Типы данных с примерами на R </vt:lpstr>
      <vt:lpstr>Типы данных</vt:lpstr>
      <vt:lpstr>Тип данных numeric </vt:lpstr>
      <vt:lpstr>Тип данных complex </vt:lpstr>
      <vt:lpstr>Тип данных logical </vt:lpstr>
      <vt:lpstr>Тип данных character </vt:lpstr>
      <vt:lpstr>Функция is.* </vt:lpstr>
      <vt:lpstr>Функция as.* </vt:lpstr>
      <vt:lpstr>Тип данных NA </vt:lpstr>
      <vt:lpstr>Для хранения наборов данных наборов данных используются такие типа, как векторы и матрицы.</vt:lpstr>
      <vt:lpstr>Тип matrix используется для хранения двумерных данных.</vt:lpstr>
      <vt:lpstr>Спасибо за внимание 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с примерами на R </dc:title>
  <dc:creator>пользователь Microsoft Office</dc:creator>
  <cp:lastModifiedBy>пользователь Microsoft Office</cp:lastModifiedBy>
  <cp:revision>4</cp:revision>
  <dcterms:created xsi:type="dcterms:W3CDTF">2018-11-21T19:05:44Z</dcterms:created>
  <dcterms:modified xsi:type="dcterms:W3CDTF">2018-11-22T05:20:25Z</dcterms:modified>
</cp:coreProperties>
</file>