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latin typeface="Arial"/>
              </a:rPr>
              <a:t>Címszöveg formátumának szerkesztése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>
              <a:spcBef>
                <a:spcPts val="1417"/>
              </a:spcBef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CDF0B3D3-731B-4B22-B7F7-425D3927A78F}" type="author">
              <a:rPr b="0" lang="hu-HU" sz="1800" spc="-1" strike="noStrike">
                <a:latin typeface="Arial"/>
              </a:rPr>
              <a:t> </a:t>
            </a:fld>
            <a:endParaRPr b="0" lang="hu-H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Címszöveg formátumának szerkesztése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u-HU" sz="1400" spc="-1" strike="noStrike">
                <a:latin typeface="Arial"/>
              </a:rPr>
              <a:t>&lt;dátum/idő&gt;</a:t>
            </a:r>
            <a:endParaRPr b="0" lang="hu-HU" sz="1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hu-HU" sz="1400" spc="-1" strike="noStrike">
                <a:latin typeface="Arial"/>
              </a:rPr>
              <a:t>&lt;élőláb&gt;</a:t>
            </a:r>
            <a:endParaRPr b="0" lang="hu-HU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0DFB8CF-9C1E-4533-AB90-8C261262EEEA}" type="slidenum">
              <a:rPr b="0" lang="hu-HU" sz="1400" spc="-1" strike="noStrike">
                <a:latin typeface="Arial"/>
              </a:rPr>
              <a:t>&lt;szám&gt;</a:t>
            </a:fld>
            <a:endParaRPr b="0" lang="hu-H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Címszöveg formátumának szerkesztése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u-HU" sz="1400" spc="-1" strike="noStrike">
                <a:latin typeface="Arial"/>
              </a:rPr>
              <a:t>&lt;dátum/idő&gt;</a:t>
            </a:r>
            <a:endParaRPr b="0" lang="hu-HU" sz="1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hu-HU" sz="1400" spc="-1" strike="noStrike">
                <a:latin typeface="Arial"/>
              </a:rPr>
              <a:t>&lt;élőláb&gt;</a:t>
            </a:r>
            <a:endParaRPr b="0" lang="hu-HU" sz="1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E46B708-1E30-4BE9-AC0A-CE6B3511197C}" type="slidenum">
              <a:rPr b="0" lang="hu-HU" sz="1400" spc="-1" strike="noStrike">
                <a:latin typeface="Arial"/>
              </a:rPr>
              <a:t>&lt;szám&gt;</a:t>
            </a:fld>
            <a:endParaRPr b="0" lang="hu-H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1152000"/>
            <a:ext cx="900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latin typeface="Arial"/>
              </a:rPr>
              <a:t>Budapesti tömegközlekedés ábrázolása Neo4j segítségével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72000" y="4824000"/>
            <a:ext cx="381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hu-HU" sz="1800" spc="-1" strike="noStrike">
                <a:latin typeface="Arial"/>
              </a:rPr>
              <a:t>Adatmodellek és adatbázisok a tudományban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208000" y="4896000"/>
            <a:ext cx="187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hu-HU" sz="1800" spc="-1" strike="noStrike">
                <a:latin typeface="Arial"/>
              </a:rPr>
              <a:t>Márton Tamás</a:t>
            </a:r>
            <a:r>
              <a:rPr b="0" lang="hu-HU" sz="1800" spc="-1" strike="noStrike">
                <a:latin typeface="Arial"/>
              </a:rPr>
              <a:t>	</a:t>
            </a:r>
            <a:r>
              <a:rPr b="0" lang="hu-HU" sz="1800" spc="-1" strike="noStrike">
                <a:latin typeface="Arial"/>
              </a:rPr>
              <a:t>	</a:t>
            </a:r>
            <a:r>
              <a:rPr b="0" lang="hu-HU" sz="1800" spc="-1" strike="noStrike">
                <a:latin typeface="Arial"/>
              </a:rPr>
              <a:t>	</a:t>
            </a:r>
            <a:r>
              <a:rPr b="0" lang="hu-HU" sz="1800" spc="-1" strike="noStrike">
                <a:latin typeface="Arial"/>
              </a:rPr>
              <a:t>	</a:t>
            </a:r>
            <a:r>
              <a:rPr b="0" lang="hu-HU" sz="1800" spc="-1" strike="noStrike">
                <a:latin typeface="Arial"/>
              </a:rPr>
              <a:t>	</a:t>
            </a:r>
            <a:endParaRPr b="0" lang="hu-H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Kapcsolat megteremtése, Routes-Trip</a:t>
            </a:r>
            <a:endParaRPr b="0" lang="hu-H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Az r tábla és t tábla route_id egyezésnél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345400" y="3024000"/>
            <a:ext cx="4494600" cy="125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hu-H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hu-HU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008000" y="864000"/>
            <a:ext cx="4496760" cy="43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hu-H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A kapcsolatok bárhogyan kialakíthatók</a:t>
            </a:r>
            <a:endParaRPr b="0" lang="hu-H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A gráfokat mi alkotjuk</a:t>
            </a:r>
            <a:endParaRPr b="0" lang="hu-H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Lekérdezés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hu-H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hu-HU" sz="32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716840" y="720000"/>
            <a:ext cx="5627160" cy="473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hu-HU" sz="4400" spc="-1" strike="noStrike"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304000" y="2088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hu-H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Köszönöm a figyelmet!</a:t>
            </a:r>
            <a:endParaRPr b="0" lang="hu-H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Az adatok bemásolása az adott adatbázis mappájába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152000" y="2369880"/>
            <a:ext cx="7776000" cy="27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Adatok megtekintése, hibaellenőrzés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572040" y="2318400"/>
            <a:ext cx="8281800" cy="207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360" y="8877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Az idő probléma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936000" y="1440000"/>
            <a:ext cx="7287120" cy="380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Kapcsolatok a táblák között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80360" y="2341800"/>
            <a:ext cx="9287640" cy="213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Elkezdődhet a beolvasás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77560" y="2609280"/>
            <a:ext cx="9298080" cy="70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Első lépések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Hiba a beolvasásnál</a:t>
            </a:r>
            <a:endParaRPr b="0" lang="hu-H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hu-HU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88000" y="2376000"/>
            <a:ext cx="8786880" cy="184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88360" y="9597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Kapcsolatok megteremtése, Trip-Stop</a:t>
            </a:r>
            <a:endParaRPr b="0" lang="hu-H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:auto…..- minden 100 000-ik után ment, hogy el ne vesszenek az adatok.</a:t>
            </a:r>
            <a:endParaRPr b="0" lang="hu-H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MERGE – létrehozunk vagy frissítünk.</a:t>
            </a:r>
            <a:endParaRPr b="0" lang="hu-HU" sz="3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16000" y="3297960"/>
            <a:ext cx="9575640" cy="18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latin typeface="Arial"/>
              </a:rPr>
              <a:t>Kapcsolatok</a:t>
            </a:r>
            <a:endParaRPr b="0" lang="hu-HU" sz="4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296000" y="936000"/>
            <a:ext cx="6846840" cy="419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2022-01-26T22:38:57Z</dcterms:created>
  <dc:creator/>
  <dc:description/>
  <dc:language>hu-HU</dc:language>
  <cp:lastModifiedBy/>
  <dcterms:modified xsi:type="dcterms:W3CDTF">2022-01-27T09:40:58Z</dcterms:modified>
  <cp:revision>4</cp:revision>
  <dc:subject/>
  <dc:title>Portfolio</dc:title>
</cp:coreProperties>
</file>