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5A2587B-94A3-47C0-908D-2EA88376268B}" type="author">
              <a:rPr b="0" lang="hu-HU" sz="1800" spc="-1" strike="noStrike">
                <a:latin typeface="Arial"/>
              </a:rPr>
              <a:t> </a:t>
            </a:fld>
            <a:endParaRPr b="0" lang="hu-H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Vázlatszöveg formátumának szerkesztése</a:t>
            </a:r>
            <a:endParaRPr b="0" lang="hu-H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Második vázlatszint</a:t>
            </a:r>
            <a:endParaRPr b="0" lang="hu-H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Harmadik vázlatszint</a:t>
            </a:r>
            <a:endParaRPr b="0" lang="hu-H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Negyedik vázlatszint</a:t>
            </a:r>
            <a:endParaRPr b="0" lang="hu-H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Ötödik vázlatszint</a:t>
            </a:r>
            <a:endParaRPr b="0" lang="hu-H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Hatodik vázlatszint</a:t>
            </a:r>
            <a:endParaRPr b="0" lang="hu-H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Hetedik vázlatszint</a:t>
            </a:r>
            <a:endParaRPr b="0" lang="hu-H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faboo.org/2021/01/loading-uk-gtfs/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152000"/>
            <a:ext cx="899964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Budapesti tömegközlekedés ábrázolása Neo4j segítségével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2000" y="4824000"/>
            <a:ext cx="381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hu-HU" sz="1800" spc="-1" strike="noStrike">
                <a:latin typeface="Arial"/>
              </a:rPr>
              <a:t>Adatmodellek és adatbázisok a tudományban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208000" y="4896000"/>
            <a:ext cx="18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latin typeface="Arial"/>
              </a:rPr>
              <a:t>Márton Tamás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Kapcsolat megteremtése, Routes-Trip</a:t>
            </a:r>
            <a:endParaRPr b="0" lang="hu-H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Az r tábla és t tábla route_id egyezésnél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345400" y="3024000"/>
            <a:ext cx="4494240" cy="12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008000" y="864000"/>
            <a:ext cx="4496400" cy="43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32000" y="96012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 service és az időpontok közötti kapcsolat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000" y="2597760"/>
            <a:ext cx="8228160" cy="143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152000" y="792000"/>
            <a:ext cx="6782400" cy="47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372600" y="1296000"/>
            <a:ext cx="7907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hu-HU" sz="3200" spc="-1" strike="noStrike">
                <a:latin typeface="Arial"/>
              </a:rPr>
              <a:t>A Trip és a Service táble közötti kapcsolat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459880" y="2872440"/>
            <a:ext cx="4812120" cy="7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Lekérdezés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716840" y="720000"/>
            <a:ext cx="5626800" cy="47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432720" y="12960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Hasznos oldal :</a:t>
            </a:r>
            <a:endParaRPr b="0" lang="hu-H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hu-HU" sz="3200" spc="-1" strike="noStrike">
                <a:latin typeface="Arial"/>
              </a:rPr>
              <a:t>	</a:t>
            </a:r>
            <a:r>
              <a:rPr b="0" lang="hu-HU" sz="3200" spc="-1" strike="noStrike">
                <a:latin typeface="Arial"/>
                <a:hlinkClick r:id="rId1"/>
              </a:rPr>
              <a:t>Egyesült királyság tömegközlekedése</a:t>
            </a:r>
            <a:endParaRPr b="0" lang="hu-H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304000" y="20880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Köszönöm a figyelmet!</a:t>
            </a:r>
            <a:endParaRPr b="0" lang="hu-H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Az adatok bemásolása az adott adatbázis mappájába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52000" y="2369880"/>
            <a:ext cx="7775640" cy="27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Adatok megtekintése, hibaellenőrzés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72040" y="2318400"/>
            <a:ext cx="8281440" cy="207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360" y="88776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Az idő probléma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36000" y="1440000"/>
            <a:ext cx="7286760" cy="380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Kapcsolatok a táblák között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0360" y="2341800"/>
            <a:ext cx="9287280" cy="213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Elkezdődhet a beolvasás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7560" y="2609280"/>
            <a:ext cx="9297720" cy="70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Hiba a beolvasásnál</a:t>
            </a:r>
            <a:endParaRPr b="0" lang="hu-H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hu-HU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8000" y="2376000"/>
            <a:ext cx="8786520" cy="184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8360" y="95976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Kapcsolatok megteremtése, Trip-Stop</a:t>
            </a:r>
            <a:endParaRPr b="0" lang="hu-H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:auto…..- minden 100 000-ik után ment, hogy el ne vesszenek az adatok.</a:t>
            </a:r>
            <a:endParaRPr b="0" lang="hu-H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MERGE – létrehozunk vagy frissítünk.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6000" y="3297960"/>
            <a:ext cx="9575280" cy="18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96000" y="936000"/>
            <a:ext cx="6846480" cy="41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2022-01-26T22:38:57Z</dcterms:created>
  <dc:creator/>
  <dc:description/>
  <dc:language>hu-HU</dc:language>
  <cp:lastModifiedBy/>
  <dcterms:modified xsi:type="dcterms:W3CDTF">2022-01-27T23:36:46Z</dcterms:modified>
  <cp:revision>8</cp:revision>
  <dc:subject/>
  <dc:title>Portfolio</dc:title>
</cp:coreProperties>
</file>