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28"/>
    <p:restoredTop sz="96797"/>
  </p:normalViewPr>
  <p:slideViewPr>
    <p:cSldViewPr snapToGrid="0" snapToObjects="1">
      <p:cViewPr varScale="1">
        <p:scale>
          <a:sx n="118" d="100"/>
          <a:sy n="118" d="100"/>
        </p:scale>
        <p:origin x="22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B7496-0AC1-0946-94A6-E2B5F0DD6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F3417-13BD-4F4B-B40A-9F78A8155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9FC9A-6FA1-2344-9E6E-2BE08222A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18CD-1A78-8E4D-8FF0-F2CE03165758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A1834-6FBF-6841-B11A-3029D312F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7EEF1-2ECB-924D-A11D-574C3872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B2DB-1D11-F944-89FD-CD2E660F0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0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FCA07-94BA-CD4B-BF21-852183399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AA54FE-E81B-234E-BAD4-FDEBABCB3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FC915-30BD-8A44-9184-6C82950C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18CD-1A78-8E4D-8FF0-F2CE03165758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9F139-43CE-A840-A608-9328529E6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A5D8A-07C1-7D48-94E6-05DAC1961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B2DB-1D11-F944-89FD-CD2E660F0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95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991B8A-BA59-EA44-8E91-E2D209A42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7B27D-7390-204C-BA31-BCFE4089E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76D6E-A50D-A240-B133-57A760E3F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18CD-1A78-8E4D-8FF0-F2CE03165758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BE888-7817-B047-AEAC-663498345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17018-4539-0E46-AB13-E6C8FF1AA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B2DB-1D11-F944-89FD-CD2E660F0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5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7EAD-5211-FF43-87F3-4FC683434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C7E6C-9C9A-DB4F-B9E8-B6A3A7A23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B632C-0425-0342-9106-401834CAB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18CD-1A78-8E4D-8FF0-F2CE03165758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A505A-A156-2542-A639-DF9CB1144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3451C-8242-B74A-9ECC-05D4AC9A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B2DB-1D11-F944-89FD-CD2E660F0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4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74E28-D3EF-5441-82EA-39ECC26C7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F9BA1-53F5-F34B-BEC4-84D557B8A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89EE3-84B1-FF43-931E-F1EFA35C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18CD-1A78-8E4D-8FF0-F2CE03165758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A586F-C195-8C47-8740-9800D32EB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BA6B1-F7F8-0946-BAA4-807E599F7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B2DB-1D11-F944-89FD-CD2E660F0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3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E289-C027-4B41-9D70-46FF1EAF0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0B634-8587-2B4E-BD5D-04AA82EEA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F245F-2D5C-9E47-85A4-74D6BFAFF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FE2E6-4A3C-7644-B0BD-C7EA0FB57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18CD-1A78-8E4D-8FF0-F2CE03165758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4EF8C-A0F5-C440-8E68-DBD17DEF2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4292D-E715-7547-BD9D-FBE1FE1B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B2DB-1D11-F944-89FD-CD2E660F0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5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0C812-C7D9-4046-9173-977C5EE73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6AB5A-6960-6E41-8514-7DD4B124D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C3ED8-C5B9-394D-87BF-1BD740E7B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D15A9B-DDB8-8245-9A3D-083F31CEB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D7B1CE-0F22-3A4E-B909-F56A9B9B2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AB9A46-719C-3E48-BC12-48845E04F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18CD-1A78-8E4D-8FF0-F2CE03165758}" type="datetimeFigureOut">
              <a:rPr lang="en-US" smtClean="0"/>
              <a:t>4/10/20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7C3013-0584-EA44-9B6B-442A2D6E3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7B5BE-1973-7A40-92F2-954C77752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B2DB-1D11-F944-89FD-CD2E660F0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8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7E6E6-2245-1C4F-8ED6-AD720C8E3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D4C1D3-20DB-C34B-8707-4272939C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18CD-1A78-8E4D-8FF0-F2CE03165758}" type="datetimeFigureOut">
              <a:rPr lang="en-US" smtClean="0"/>
              <a:t>4/10/20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1D8B63-115B-0A44-92CB-E91F81F2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788AD-8133-EB4E-932B-4D66D623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B2DB-1D11-F944-89FD-CD2E660F0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35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44FE54-8BD9-7A46-84CC-5FE09D6F4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18CD-1A78-8E4D-8FF0-F2CE03165758}" type="datetimeFigureOut">
              <a:rPr lang="en-US" smtClean="0"/>
              <a:t>4/10/20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2528BF-87F0-7641-9A73-013BE06A2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D90BF-999D-4942-8996-CFD99EE04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B2DB-1D11-F944-89FD-CD2E660F0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3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5DEBD-3A36-EA43-997B-21CA13CE0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A2529-9EDA-1F49-948F-7737CBA43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CA697-AE5A-8740-BE18-75D159816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1DC3C-3621-D04A-8B00-1D3CC6F91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18CD-1A78-8E4D-8FF0-F2CE03165758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A1164-526B-0344-8950-92E9CBF61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A18B3-6355-F04A-B6C0-1217AC4FF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B2DB-1D11-F944-89FD-CD2E660F0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66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C760D-9585-614D-ADC4-0D6AE5E28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3B3731-F020-D74D-970D-B30AAEB4E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DAFFC-2EC6-8B45-86B7-B9F304EFB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22A42-D3BA-0040-BCF0-CA4DC4846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18CD-1A78-8E4D-8FF0-F2CE03165758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3914E-A242-2648-8A0C-F42ED3FE0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BCF81-FA7B-A649-9A1C-49EB201DE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B2DB-1D11-F944-89FD-CD2E660F0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3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B3DDB6-6C78-D64D-8BB3-FE081B6BE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7FF15-B2D2-9A4E-8BB1-A560D5D55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079A8-305F-6F48-932E-5D96773722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F18CD-1A78-8E4D-8FF0-F2CE03165758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4E99-F4C3-C846-9A4B-134AAA82E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EB28F-2C02-3F45-9D9B-4C5D99CE0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EB2DB-1D11-F944-89FD-CD2E660F0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8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82F5281-F1C6-BE47-99B4-BFA4E5974273}"/>
              </a:ext>
            </a:extLst>
          </p:cNvPr>
          <p:cNvSpPr/>
          <p:nvPr/>
        </p:nvSpPr>
        <p:spPr>
          <a:xfrm>
            <a:off x="1026597" y="641622"/>
            <a:ext cx="859972" cy="8599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1C3694-A991-C643-8243-A8831862BE08}"/>
              </a:ext>
            </a:extLst>
          </p:cNvPr>
          <p:cNvCxnSpPr>
            <a:cxnSpLocks/>
            <a:stCxn id="2" idx="6"/>
          </p:cNvCxnSpPr>
          <p:nvPr/>
        </p:nvCxnSpPr>
        <p:spPr>
          <a:xfrm flipV="1">
            <a:off x="1886569" y="1071607"/>
            <a:ext cx="948833" cy="1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1AEF93C-4F1A-2F41-97A0-904274279636}"/>
              </a:ext>
            </a:extLst>
          </p:cNvPr>
          <p:cNvSpPr txBox="1"/>
          <p:nvPr/>
        </p:nvSpPr>
        <p:spPr>
          <a:xfrm>
            <a:off x="1095573" y="1501593"/>
            <a:ext cx="722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100 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1A737D9-69BE-AB43-B591-248524EC2125}"/>
              </a:ext>
            </a:extLst>
          </p:cNvPr>
          <p:cNvSpPr/>
          <p:nvPr/>
        </p:nvSpPr>
        <p:spPr>
          <a:xfrm>
            <a:off x="2835402" y="641621"/>
            <a:ext cx="859972" cy="8599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8089BEE-6941-3646-8892-0EEA4BCC9D88}"/>
              </a:ext>
            </a:extLst>
          </p:cNvPr>
          <p:cNvSpPr/>
          <p:nvPr/>
        </p:nvSpPr>
        <p:spPr>
          <a:xfrm>
            <a:off x="4644207" y="641621"/>
            <a:ext cx="859972" cy="8599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3D5602-C479-E941-8953-D86B11B87FF8}"/>
              </a:ext>
            </a:extLst>
          </p:cNvPr>
          <p:cNvSpPr/>
          <p:nvPr/>
        </p:nvSpPr>
        <p:spPr>
          <a:xfrm>
            <a:off x="6453012" y="641621"/>
            <a:ext cx="859972" cy="8599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F924E3-FF05-7E42-8899-C3B9F8A5FC4B}"/>
              </a:ext>
            </a:extLst>
          </p:cNvPr>
          <p:cNvCxnSpPr>
            <a:cxnSpLocks/>
          </p:cNvCxnSpPr>
          <p:nvPr/>
        </p:nvCxnSpPr>
        <p:spPr>
          <a:xfrm flipV="1">
            <a:off x="1529831" y="1256540"/>
            <a:ext cx="3153948" cy="1558577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B04A88F-D131-A74A-B7EF-310166748AEF}"/>
              </a:ext>
            </a:extLst>
          </p:cNvPr>
          <p:cNvSpPr/>
          <p:nvPr/>
        </p:nvSpPr>
        <p:spPr>
          <a:xfrm>
            <a:off x="1026597" y="2429324"/>
            <a:ext cx="859972" cy="8599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B22EC1D-EBF3-424C-9CE7-BD5BE9A82E2E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3695374" y="1071607"/>
            <a:ext cx="948833" cy="0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D349747-8E98-4F47-9D62-2B073C3B7A2F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5504179" y="1071607"/>
            <a:ext cx="948833" cy="0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F664DB8-154C-B04B-901D-CE3FFC1175DA}"/>
              </a:ext>
            </a:extLst>
          </p:cNvPr>
          <p:cNvSpPr txBox="1"/>
          <p:nvPr/>
        </p:nvSpPr>
        <p:spPr>
          <a:xfrm>
            <a:off x="1095573" y="3289296"/>
            <a:ext cx="722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100 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0B6B98-5BB1-2249-B9F8-CC20379FCE32}"/>
              </a:ext>
            </a:extLst>
          </p:cNvPr>
          <p:cNvSpPr txBox="1"/>
          <p:nvPr/>
        </p:nvSpPr>
        <p:spPr>
          <a:xfrm>
            <a:off x="2679002" y="241962"/>
            <a:ext cx="1172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A-&gt;0.5B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2664AB-036F-164B-87B8-DE86E3A50E8B}"/>
              </a:ext>
            </a:extLst>
          </p:cNvPr>
          <p:cNvSpPr txBox="1"/>
          <p:nvPr/>
        </p:nvSpPr>
        <p:spPr>
          <a:xfrm>
            <a:off x="4230712" y="241962"/>
            <a:ext cx="168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B+0.5C-&gt;0.75D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B57ACB-6290-B24D-B71E-C981C4328DFD}"/>
              </a:ext>
            </a:extLst>
          </p:cNvPr>
          <p:cNvSpPr txBox="1"/>
          <p:nvPr/>
        </p:nvSpPr>
        <p:spPr>
          <a:xfrm>
            <a:off x="1026597" y="1791107"/>
            <a:ext cx="85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100/A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E8AD54-8780-4E44-86D7-BE1505F08E4A}"/>
              </a:ext>
            </a:extLst>
          </p:cNvPr>
          <p:cNvSpPr txBox="1"/>
          <p:nvPr/>
        </p:nvSpPr>
        <p:spPr>
          <a:xfrm>
            <a:off x="6453012" y="1791107"/>
            <a:ext cx="85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0/D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35F128-7928-6944-A2CB-1F0672D62953}"/>
              </a:ext>
            </a:extLst>
          </p:cNvPr>
          <p:cNvSpPr txBox="1"/>
          <p:nvPr/>
        </p:nvSpPr>
        <p:spPr>
          <a:xfrm>
            <a:off x="2835402" y="1499994"/>
            <a:ext cx="85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100/A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30E9A5-3FEE-904A-9E32-D4652F045E50}"/>
              </a:ext>
            </a:extLst>
          </p:cNvPr>
          <p:cNvSpPr txBox="1"/>
          <p:nvPr/>
        </p:nvSpPr>
        <p:spPr>
          <a:xfrm>
            <a:off x="4688637" y="1499994"/>
            <a:ext cx="85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100/B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A8739B-006E-744D-833C-65965F64D986}"/>
              </a:ext>
            </a:extLst>
          </p:cNvPr>
          <p:cNvSpPr txBox="1"/>
          <p:nvPr/>
        </p:nvSpPr>
        <p:spPr>
          <a:xfrm>
            <a:off x="2558142" y="4201886"/>
            <a:ext cx="47548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T2: (0.75/0.5)(1/0.75)*100 = (2)*100 = 200</a:t>
            </a:r>
          </a:p>
          <a:p>
            <a:r>
              <a:rPr lang="en-US" dirty="0"/>
              <a:t>T1: (0.75/0.5)(1/0.75) (1/0.5)*100 = 400</a:t>
            </a:r>
          </a:p>
          <a:p>
            <a:r>
              <a:rPr lang="en-US" dirty="0"/>
              <a:t>S1: (0.75/0.5)(1/0.75) (1/0.5)*100 = 400</a:t>
            </a:r>
          </a:p>
          <a:p>
            <a:r>
              <a:rPr lang="en-US" dirty="0"/>
              <a:t>D1: (0.75/0.5)*100 = 150</a:t>
            </a:r>
          </a:p>
          <a:p>
            <a:r>
              <a:rPr lang="en-US" dirty="0"/>
              <a:t>L1: (0.75/0.5)*10 = 15</a:t>
            </a:r>
          </a:p>
          <a:p>
            <a:r>
              <a:rPr lang="en-US" dirty="0"/>
              <a:t>TOTAL: 1165</a:t>
            </a:r>
          </a:p>
        </p:txBody>
      </p:sp>
    </p:spTree>
    <p:extLst>
      <p:ext uri="{BB962C8B-B14F-4D97-AF65-F5344CB8AC3E}">
        <p14:creationId xmlns:p14="http://schemas.microsoft.com/office/powerpoint/2010/main" val="1643594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3542</TotalTime>
  <Words>89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TOMINAC</dc:creator>
  <cp:lastModifiedBy>PHILIP TOMINAC</cp:lastModifiedBy>
  <cp:revision>62</cp:revision>
  <dcterms:created xsi:type="dcterms:W3CDTF">2019-05-31T19:19:36Z</dcterms:created>
  <dcterms:modified xsi:type="dcterms:W3CDTF">2020-04-10T21:21:00Z</dcterms:modified>
</cp:coreProperties>
</file>