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c5f9e4bd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c5f9e4bd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c5f9e4bd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c5f9e4b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c5f9e4bd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c5f9e4bd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c5f9e4bd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c5f9e4bd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c5f9e4bd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c5f9e4bd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c5a8bd2e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c5a8bd2e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</a:rPr>
              <a:t>Jednou z typických úloh v strojovom učení (machine learning) je úloha klasifikácie dát. Dané sú dve množiny dát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c5a8bd2e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c5a8bd2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4942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</a:rPr>
              <a:t>V lineárnej klasifikácii ide o nájdenie nadroviny danej vektorom </a:t>
            </a:r>
            <a:r>
              <a:rPr i="1" lang="sk" sz="1200">
                <a:solidFill>
                  <a:schemeClr val="dk1"/>
                </a:solidFill>
              </a:rPr>
              <a:t>a </a:t>
            </a:r>
            <a:r>
              <a:rPr lang="sk" sz="1200">
                <a:solidFill>
                  <a:schemeClr val="dk1"/>
                </a:solidFill>
              </a:rPr>
              <a:t>a skalárom </a:t>
            </a:r>
            <a:r>
              <a:rPr i="1" lang="sk" sz="1200">
                <a:solidFill>
                  <a:schemeClr val="dk1"/>
                </a:solidFill>
              </a:rPr>
              <a:t>b</a:t>
            </a:r>
            <a:r>
              <a:rPr lang="sk" sz="1200">
                <a:solidFill>
                  <a:schemeClr val="dk1"/>
                </a:solidFill>
              </a:rPr>
              <a:t>, ktorá dané dáta separuje, t.j. platí prvá rovnica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4942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</a:rPr>
              <a:t>Keď že tieto nerovnosti sú homogénne v </a:t>
            </a:r>
            <a:r>
              <a:rPr i="1" lang="sk" sz="1200">
                <a:solidFill>
                  <a:schemeClr val="dk1"/>
                </a:solidFill>
              </a:rPr>
              <a:t>a, b </a:t>
            </a:r>
            <a:r>
              <a:rPr lang="sk" sz="1200">
                <a:solidFill>
                  <a:schemeClr val="dk1"/>
                </a:solidFill>
              </a:rPr>
              <a:t>(t.j. možno ich násobiť ľubovoľným kladným číslom a nič sa nezmení), možno ich ekvivalentne vyjadriť ako: druhá rovnica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4942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</a:rPr>
              <a:t>Takáto úloha sa dá riešiť ako úloha LP s premennými </a:t>
            </a:r>
            <a:r>
              <a:rPr i="1" lang="sk" sz="1200">
                <a:solidFill>
                  <a:schemeClr val="dk1"/>
                </a:solidFill>
              </a:rPr>
              <a:t>a, b </a:t>
            </a:r>
            <a:r>
              <a:rPr lang="sk" sz="1200">
                <a:solidFill>
                  <a:schemeClr val="dk1"/>
                </a:solidFill>
              </a:rPr>
              <a:t>a konštantnou (nulovou) účelovou funkciou.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c5a8bd2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c5a8bd2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c5f9e4bd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c5f9e4bd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c823305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c823305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c823305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c823305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c823305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c823305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c8233052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c8233052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Predikovanie prežitia pasažierov Titanicu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Tomáš Varga, Tadeáš Kamínek, Erik Kolesár kokoti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Implementácia úlohy pre separovateľné dáta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208852" cy="45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Formulácia úlohy pre </a:t>
            </a:r>
            <a:r>
              <a:rPr lang="sk"/>
              <a:t>neseparovateľné</a:t>
            </a:r>
            <a:r>
              <a:rPr lang="sk"/>
              <a:t> dáta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301" y="2175314"/>
            <a:ext cx="6453402" cy="13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25" y="52925"/>
            <a:ext cx="8412124" cy="50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Predikovanie prežitia pasažierov Titanicu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sk" sz="1800">
                <a:solidFill>
                  <a:schemeClr val="dk1"/>
                </a:solidFill>
              </a:rPr>
              <a:t>Aplikácia modelu pre reálne dáta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sk" sz="1800">
                <a:solidFill>
                  <a:schemeClr val="dk1"/>
                </a:solidFill>
              </a:rPr>
              <a:t>Trénovanie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sk" sz="1800">
                <a:solidFill>
                  <a:schemeClr val="dk1"/>
                </a:solidFill>
              </a:rPr>
              <a:t>Testovanie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sk" sz="1800">
                <a:solidFill>
                  <a:schemeClr val="dk1"/>
                </a:solidFill>
              </a:rPr>
              <a:t>Výsledky:</a:t>
            </a:r>
            <a:endParaRPr sz="18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sk" sz="1600">
                <a:solidFill>
                  <a:schemeClr val="dk1"/>
                </a:solidFill>
              </a:rPr>
              <a:t>Deliaca nadrovina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sk" sz="1600">
                <a:solidFill>
                  <a:schemeClr val="dk1"/>
                </a:solidFill>
              </a:rPr>
              <a:t>vektor b = [ - 1 ]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sk" sz="1600">
                <a:solidFill>
                  <a:schemeClr val="dk1"/>
                </a:solidFill>
              </a:rPr>
              <a:t>Percento právne klasifikovaný pasažierov: 25.93%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25" y="500925"/>
            <a:ext cx="84993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3400">
                <a:solidFill>
                  <a:schemeClr val="dk1"/>
                </a:solidFill>
              </a:rPr>
              <a:t>Ďakujeme za pozornosť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Binárna klasifikácia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chemeClr val="dk1"/>
                </a:solidFill>
              </a:rPr>
              <a:t>Dané sú dve množiny dát: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025" y="2047560"/>
            <a:ext cx="6263950" cy="18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Lineárna klasifikácia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275" y="2845025"/>
            <a:ext cx="5217401" cy="11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2275" y="1152475"/>
            <a:ext cx="5217401" cy="12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1647975" y="2127675"/>
            <a:ext cx="846900" cy="846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Formulácia úlohy pre separovateľné dáta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k">
                <a:solidFill>
                  <a:schemeClr val="dk1"/>
                </a:solidFill>
              </a:rPr>
              <a:t>Dokazovanie</a:t>
            </a:r>
            <a:r>
              <a:rPr lang="sk">
                <a:solidFill>
                  <a:schemeClr val="dk1"/>
                </a:solidFill>
              </a:rPr>
              <a:t> ekvivalencie výrazov: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1932"/>
            <a:ext cx="9144003" cy="1379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Formulácia úlohy lineárneho programovania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524" y="1152475"/>
            <a:ext cx="371095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62" y="0"/>
            <a:ext cx="858507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21" y="0"/>
            <a:ext cx="826836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50" y="0"/>
            <a:ext cx="85432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19" y="0"/>
            <a:ext cx="821676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