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73" r:id="rId6"/>
    <p:sldId id="304" r:id="rId7"/>
    <p:sldId id="265" r:id="rId8"/>
    <p:sldId id="261" r:id="rId9"/>
    <p:sldId id="305" r:id="rId10"/>
    <p:sldId id="282" r:id="rId11"/>
    <p:sldId id="268" r:id="rId12"/>
    <p:sldId id="306" r:id="rId13"/>
    <p:sldId id="307" r:id="rId14"/>
    <p:sldId id="308" r:id="rId15"/>
    <p:sldId id="316" r:id="rId16"/>
    <p:sldId id="309" r:id="rId17"/>
    <p:sldId id="315" r:id="rId18"/>
    <p:sldId id="310" r:id="rId19"/>
    <p:sldId id="275" r:id="rId20"/>
    <p:sldId id="311" r:id="rId21"/>
    <p:sldId id="274" r:id="rId22"/>
    <p:sldId id="312" r:id="rId23"/>
    <p:sldId id="313" r:id="rId24"/>
    <p:sldId id="278" r:id="rId25"/>
    <p:sldId id="271" r:id="rId26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8"/>
      <p:bold r:id="rId29"/>
      <p:italic r:id="rId30"/>
      <p:boldItalic r:id="rId31"/>
    </p:embeddedFont>
    <p:embeddedFont>
      <p:font typeface="Barlow Semi Condensed Medium" panose="00000606000000000000" pitchFamily="2" charset="0"/>
      <p:regular r:id="rId32"/>
      <p:italic r:id="rId33"/>
    </p:embeddedFont>
    <p:embeddedFont>
      <p:font typeface="Barlow Semi Condensed Regular" panose="00000506000000000000" charset="0"/>
      <p:regular r:id="rId34"/>
    </p:embeddedFont>
    <p:embeddedFont>
      <p:font typeface="Fjalla One" panose="02000506040000020004" pitchFamily="2" charset="0"/>
      <p:regular r:id="rId35"/>
    </p:embeddedFont>
    <p:embeddedFont>
      <p:font typeface="Roboto Condensed Light" panose="02000000000000000000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A4E927-6171-166A-7F13-7E54259ECB30}" v="171" dt="2024-12-11T18:43:15.038"/>
    <p1510:client id="{3805EA9D-22A9-A7FA-5658-F85FF7875266}" v="19" dt="2024-12-12T13:11:56.055"/>
    <p1510:client id="{5E80FABC-5E48-6AB1-E86B-1DFB6240FA78}" v="1" dt="2024-12-12T13:31:28.776"/>
    <p1510:client id="{DE7D9B0C-7561-B231-FE6D-5DA99FE555E9}" v="1" dt="2024-12-11T15:17:54.704"/>
    <p1510:client id="{E4259FEB-8D32-342A-68D5-92F9577F525D}" v="13" dt="2024-12-12T03:15:22.992"/>
    <p1510:client id="{E431550B-395D-B70D-56A7-2B70F8B502C6}" v="466" dt="2024-12-12T08:00:40.745"/>
  </p1510:revLst>
</p1510:revInfo>
</file>

<file path=ppt/tableStyles.xml><?xml version="1.0" encoding="utf-8"?>
<a:tblStyleLst xmlns:a="http://schemas.openxmlformats.org/drawingml/2006/main" def="{FA3B308C-7713-4267-96DF-8366BF893495}">
  <a:tblStyle styleId="{FA3B308C-7713-4267-96DF-8366BF8934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6" d="100"/>
          <a:sy n="126" d="100"/>
        </p:scale>
        <p:origin x="1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7" name="Google Shape;2617;g8714a43093_5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8" name="Google Shape;2618;g8714a43093_5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D114F66F-F420-48F8-0701-B3B9114D8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73D259F5-337F-4DEB-571E-0817A5008E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A49B397C-F8D3-5135-4C8C-5E6644280B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549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392BEE1C-5561-F4CF-7ACB-7DD72FD0A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CBB1FD8E-3CE4-947A-DBB3-3D1BDE3FAE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BF981D65-4A9D-1317-A8FB-27129CDF02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6403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g8728718f4e_1_1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0" name="Google Shape;3460;g8728718f4e_1_1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766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28E7CCCF-6476-359E-6183-42BEBDEB3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59BDCC68-0DD5-03A3-5E0A-661A389E4F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3442C0C0-01D5-2438-13D5-0AA1639A5C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0885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g8714a43093_3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8" name="Google Shape;3158;g8714a43093_3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F0FF3764-FBB7-3C49-3BE5-48351730F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79EA5ECA-B79C-B108-C20F-AEECAADBC8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3EF30F4E-3DE2-F401-80ED-E4EBC377EA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362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6" name="Google Shape;3006;g8714a43093_1_8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7" name="Google Shape;3007;g8714a43093_1_8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9F57B5BC-1F26-6896-E20A-E7CC08597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09B5A0D5-C5F9-2C20-652D-C5F8CE1D49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5794785D-0B91-0434-ABFE-994FE9CA9D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5091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g8714a43093_3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1" name="Google Shape;3211;g8714a43093_3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" name="Google Shape;2971;g8714a43093_1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2" name="Google Shape;2972;g8714a43093_1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0CC03F4B-B75A-D9A1-68FA-E3629EA53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4DD6B211-4DEB-E970-9170-7D76681D46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AA9DBABF-7BCB-DF5D-142F-7F94BEAC53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4425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>
          <a:extLst>
            <a:ext uri="{FF2B5EF4-FFF2-40B4-BE49-F238E27FC236}">
              <a16:creationId xmlns:a16="http://schemas.microsoft.com/office/drawing/2014/main" id="{5ACD7A2A-307F-171E-F90A-CE3A71E2E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>
            <a:extLst>
              <a:ext uri="{FF2B5EF4-FFF2-40B4-BE49-F238E27FC236}">
                <a16:creationId xmlns:a16="http://schemas.microsoft.com/office/drawing/2014/main" id="{134ACC14-408A-D5F6-D744-FEC405DC15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>
            <a:extLst>
              <a:ext uri="{FF2B5EF4-FFF2-40B4-BE49-F238E27FC236}">
                <a16:creationId xmlns:a16="http://schemas.microsoft.com/office/drawing/2014/main" id="{3DFDDBD6-023D-D57B-99AD-9FBC182544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22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0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CUSTOM_11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CUSTOM_1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7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CUSTOM_8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1562083" y="4492325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5" r:id="rId6"/>
    <p:sldLayoutId id="2147483658" r:id="rId7"/>
    <p:sldLayoutId id="2147483660" r:id="rId8"/>
    <p:sldLayoutId id="2147483663" r:id="rId9"/>
    <p:sldLayoutId id="2147483664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0" y="959820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236512" y="1947799"/>
            <a:ext cx="4907488" cy="19191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" sz="5000"/>
              <a:t>Fraud Detection: </a:t>
            </a:r>
            <a:br>
              <a:rPr lang="en" sz="5000"/>
            </a:br>
            <a:r>
              <a:rPr lang="en" sz="5000"/>
              <a:t>Logistic Regression</a:t>
            </a:r>
            <a:endParaRPr lang="en-US"/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7586354" y="4404595"/>
            <a:ext cx="1485314" cy="738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/>
              </a:rPr>
              <a:t>By: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b="1" i="0" dirty="0">
              <a:solidFill>
                <a:schemeClr val="accent3">
                  <a:lumMod val="50000"/>
                </a:schemeClr>
              </a:solidFill>
              <a:effectLst/>
              <a:latin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/>
              </a:rPr>
              <a:t>Emmanuel </a:t>
            </a:r>
            <a:r>
              <a:rPr lang="en" sz="1200" b="1" i="0" dirty="0">
                <a:solidFill>
                  <a:schemeClr val="accent3">
                    <a:lumMod val="50000"/>
                  </a:schemeClr>
                </a:solidFill>
                <a:effectLst/>
                <a:latin typeface="Times New Roman"/>
              </a:rPr>
              <a:t>Po</a:t>
            </a:r>
            <a:r>
              <a:rPr lang="en" sz="1200" b="1" dirty="0">
                <a:solidFill>
                  <a:schemeClr val="accent3">
                    <a:lumMod val="50000"/>
                  </a:schemeClr>
                </a:solidFill>
                <a:latin typeface="Times New Roman"/>
              </a:rPr>
              <a:t>poola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9" name="Google Shape;3499;p61"/>
          <p:cNvSpPr/>
          <p:nvPr/>
        </p:nvSpPr>
        <p:spPr>
          <a:xfrm>
            <a:off x="4880158" y="645848"/>
            <a:ext cx="3114764" cy="366946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1" name="Google Shape;3501;p61"/>
          <p:cNvSpPr/>
          <p:nvPr/>
        </p:nvSpPr>
        <p:spPr>
          <a:xfrm>
            <a:off x="1475752" y="738415"/>
            <a:ext cx="3098914" cy="358215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DC0835-DB56-44AB-0B8A-B0AA6AD56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547" y="902154"/>
            <a:ext cx="2740376" cy="311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1BCF315-FBCD-370E-7B04-A49BF4725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515" y="893499"/>
            <a:ext cx="2694214" cy="312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0" name="Google Shape;2620;p47"/>
          <p:cNvGrpSpPr/>
          <p:nvPr/>
        </p:nvGrpSpPr>
        <p:grpSpPr>
          <a:xfrm>
            <a:off x="2831850" y="526920"/>
            <a:ext cx="3480300" cy="1145236"/>
            <a:chOff x="2771600" y="526920"/>
            <a:chExt cx="3480300" cy="1145236"/>
          </a:xfrm>
        </p:grpSpPr>
        <p:sp>
          <p:nvSpPr>
            <p:cNvPr id="2621" name="Google Shape;2621;p47"/>
            <p:cNvSpPr/>
            <p:nvPr/>
          </p:nvSpPr>
          <p:spPr>
            <a:xfrm>
              <a:off x="2771600" y="526920"/>
              <a:ext cx="3480300" cy="11452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47"/>
          <p:cNvGrpSpPr/>
          <p:nvPr/>
        </p:nvGrpSpPr>
        <p:grpSpPr>
          <a:xfrm>
            <a:off x="2831850" y="3471345"/>
            <a:ext cx="3480300" cy="1145100"/>
            <a:chOff x="2771600" y="526920"/>
            <a:chExt cx="3480300" cy="1145100"/>
          </a:xfrm>
        </p:grpSpPr>
        <p:sp>
          <p:nvSpPr>
            <p:cNvPr id="2624" name="Google Shape;2624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47"/>
          <p:cNvGrpSpPr/>
          <p:nvPr/>
        </p:nvGrpSpPr>
        <p:grpSpPr>
          <a:xfrm>
            <a:off x="2831850" y="1999195"/>
            <a:ext cx="3480300" cy="1145100"/>
            <a:chOff x="2771600" y="526920"/>
            <a:chExt cx="3480300" cy="1145100"/>
          </a:xfrm>
        </p:grpSpPr>
        <p:sp>
          <p:nvSpPr>
            <p:cNvPr id="2627" name="Google Shape;2627;p47"/>
            <p:cNvSpPr/>
            <p:nvPr/>
          </p:nvSpPr>
          <p:spPr>
            <a:xfrm>
              <a:off x="2771600" y="526920"/>
              <a:ext cx="3480300" cy="1145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7"/>
            <p:cNvSpPr/>
            <p:nvPr/>
          </p:nvSpPr>
          <p:spPr>
            <a:xfrm>
              <a:off x="2849650" y="606775"/>
              <a:ext cx="3324000" cy="985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1" name="Google Shape;2631;p47"/>
          <p:cNvSpPr txBox="1">
            <a:spLocks noGrp="1"/>
          </p:cNvSpPr>
          <p:nvPr>
            <p:ph type="subTitle" idx="1"/>
          </p:nvPr>
        </p:nvSpPr>
        <p:spPr>
          <a:xfrm>
            <a:off x="2834640" y="962425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Skewness Analysis</a:t>
            </a:r>
            <a:r>
              <a:rPr lang="en-US"/>
              <a:t>: '</a:t>
            </a:r>
            <a:r>
              <a:rPr lang="en-US" err="1"/>
              <a:t>Transaction_Amount</a:t>
            </a:r>
            <a:r>
              <a:rPr lang="en-US"/>
              <a:t>' (4.38) and 'Fraudulent' (0.87) are positively skewed, exceeding the 0.5 threshold, while '</a:t>
            </a:r>
            <a:r>
              <a:rPr lang="en-US" err="1"/>
              <a:t>Risk_Score</a:t>
            </a:r>
            <a:r>
              <a:rPr lang="en-US"/>
              <a:t>' (0.45) is less skewed.</a:t>
            </a:r>
            <a:endParaRPr/>
          </a:p>
        </p:txBody>
      </p:sp>
      <p:sp>
        <p:nvSpPr>
          <p:cNvPr id="2634" name="Google Shape;2634;p47"/>
          <p:cNvSpPr txBox="1">
            <a:spLocks noGrp="1"/>
          </p:cNvSpPr>
          <p:nvPr>
            <p:ph type="subTitle" idx="5"/>
          </p:nvPr>
        </p:nvSpPr>
        <p:spPr>
          <a:xfrm>
            <a:off x="2834640" y="3944711"/>
            <a:ext cx="34839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Impact on Model</a:t>
            </a:r>
            <a:r>
              <a:rPr lang="en-US"/>
              <a:t>: Positive skewness can lead to biased predictions, underfitting minority classes or overfitting majority classes.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DC28A4C-B402-7EFD-6B5F-8CFC308B3352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3022600" y="2107661"/>
            <a:ext cx="3367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Distribution Observation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: </a:t>
            </a:r>
            <a:r>
              <a:rPr lang="en-US" altLang="en-US">
                <a:solidFill>
                  <a:schemeClr val="tx1"/>
                </a:solidFill>
                <a:latin typeface="Barlow Semi Condensed" panose="00000506000000000000" pitchFamily="2" charset="0"/>
              </a:rPr>
              <a:t>Fig.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show clustering at lower values, with fewer higher values, causing positive skewness in '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Transaction_Amounts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' and '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Risk_Score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'.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98D42B86-9875-1B46-F85A-E27CC9585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99911ABF-3727-3E63-1E49-351D3AA353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5400" y="2571750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700"/>
              <a:t>Outliers</a:t>
            </a:r>
            <a:endParaRPr sz="470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8D319F12-EB02-A75C-13A1-7CA44F815AD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501950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5116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464FB53-8BF7-A57D-1145-AE7B6F85E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2602" y="1068812"/>
            <a:ext cx="3149297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rlow Semi Condensed"/>
              </a:rPr>
              <a:t>Outlier Detection and </a:t>
            </a:r>
            <a:r>
              <a:rPr kumimoji="0" lang="en-US" altLang="en-US" sz="1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Barlow Semi Condensed"/>
              </a:rPr>
              <a:t>Winsorization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rlow Semi Condensed"/>
              </a:rPr>
              <a:t>: Boxplots revealed outliers in '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Barlow Semi Condensed"/>
              </a:rPr>
              <a:t>Transaction_Amount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rlow Semi Condensed"/>
              </a:rPr>
              <a:t>', which were mitigated using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Barlow Semi Condensed"/>
              </a:rPr>
              <a:t>Winsorization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rlow Semi Condensed"/>
              </a:rPr>
              <a:t> (threshold = 0.1) to cap extreme values while preserving dataset variability.</a:t>
            </a:r>
            <a:br>
              <a:rPr lang="en-US" altLang="en-US" sz="1600" b="0" i="0" u="none" strike="noStrike" cap="none" normalizeH="0" baseline="0">
                <a:ln>
                  <a:noFill/>
                </a:ln>
                <a:effectLst/>
                <a:latin typeface="Barlow Semi Condensed" panose="00000506000000000000" pitchFamily="2" charset="0"/>
              </a:rPr>
            </a:br>
            <a:endParaRPr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rlow Semi Condensed"/>
              </a:rPr>
              <a:t>Result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rlow Semi Condensed"/>
              </a:rPr>
              <a:t>: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Barlow Semi Condensed"/>
              </a:rPr>
              <a:t>Winsorization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rlow Semi Condensed"/>
              </a:rPr>
              <a:t> reduced the impact of outliers, satisfying the assumption of no extreme outliers for better model performance.</a:t>
            </a:r>
            <a:endParaRPr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rlow Semi Condensed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0A571A5-F34B-EDC7-2739-29EE40549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565" y="110422"/>
            <a:ext cx="3290206" cy="209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30DBE6F-660E-B555-14C1-48DDDA1E8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71750"/>
            <a:ext cx="3069771" cy="2220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693466-F97E-C7B2-1E7E-1BFC3400CA7B}"/>
              </a:ext>
            </a:extLst>
          </p:cNvPr>
          <p:cNvSpPr txBox="1"/>
          <p:nvPr/>
        </p:nvSpPr>
        <p:spPr>
          <a:xfrm>
            <a:off x="5302704" y="1976752"/>
            <a:ext cx="215945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>
                <a:solidFill>
                  <a:schemeClr val="tx1"/>
                </a:solidFill>
                <a:latin typeface="Arial" panose="020B0604020202020204" pitchFamily="34" charset="0"/>
              </a:rPr>
              <a:t>Before </a:t>
            </a:r>
            <a:r>
              <a:rPr lang="en-US" altLang="en-US" b="1" err="1">
                <a:solidFill>
                  <a:schemeClr val="tx1"/>
                </a:solidFill>
                <a:latin typeface="Arial" panose="020B0604020202020204" pitchFamily="34" charset="0"/>
              </a:rPr>
              <a:t>Winsorization</a:t>
            </a: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2B282-8B04-D5AB-4023-EF6938013D03}"/>
              </a:ext>
            </a:extLst>
          </p:cNvPr>
          <p:cNvSpPr txBox="1"/>
          <p:nvPr/>
        </p:nvSpPr>
        <p:spPr>
          <a:xfrm>
            <a:off x="5482318" y="4786789"/>
            <a:ext cx="4580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CA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</a:t>
            </a:r>
            <a:r>
              <a:rPr kumimoji="0" lang="en-CA" altLang="en-US" sz="14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Winsorization</a:t>
            </a:r>
            <a:endPara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636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87CE99C0-B4B6-0324-0A5C-0533CD774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90E7F28A-3241-43D5-419A-D563176B45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1800" y="2383972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/>
              <a:t>EDA for Regression</a:t>
            </a:r>
            <a:endParaRPr sz="440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ED7CC545-6481-A067-9320-B381C5A5702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05</a:t>
            </a:r>
            <a:endParaRPr sz="6600"/>
          </a:p>
        </p:txBody>
      </p:sp>
    </p:spTree>
    <p:extLst>
      <p:ext uri="{BB962C8B-B14F-4D97-AF65-F5344CB8AC3E}">
        <p14:creationId xmlns:p14="http://schemas.microsoft.com/office/powerpoint/2010/main" val="171945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3" name="Google Shape;3463;p59"/>
          <p:cNvGrpSpPr/>
          <p:nvPr/>
        </p:nvGrpSpPr>
        <p:grpSpPr>
          <a:xfrm>
            <a:off x="2825142" y="1537029"/>
            <a:ext cx="2808102" cy="2816821"/>
            <a:chOff x="4820425" y="1329900"/>
            <a:chExt cx="70175" cy="70350"/>
          </a:xfrm>
        </p:grpSpPr>
        <p:sp>
          <p:nvSpPr>
            <p:cNvPr id="3464" name="Google Shape;3464;p59"/>
            <p:cNvSpPr/>
            <p:nvPr/>
          </p:nvSpPr>
          <p:spPr>
            <a:xfrm>
              <a:off x="4862975" y="1335475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1" y="1"/>
                  </a:moveTo>
                  <a:lnTo>
                    <a:pt x="1" y="491"/>
                  </a:lnTo>
                  <a:cubicBezTo>
                    <a:pt x="217" y="585"/>
                    <a:pt x="376" y="765"/>
                    <a:pt x="441" y="989"/>
                  </a:cubicBezTo>
                  <a:lnTo>
                    <a:pt x="275" y="989"/>
                  </a:lnTo>
                  <a:lnTo>
                    <a:pt x="679" y="1386"/>
                  </a:lnTo>
                  <a:lnTo>
                    <a:pt x="1104" y="989"/>
                  </a:lnTo>
                  <a:lnTo>
                    <a:pt x="917" y="989"/>
                  </a:lnTo>
                  <a:cubicBezTo>
                    <a:pt x="830" y="513"/>
                    <a:pt x="470" y="123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59"/>
            <p:cNvSpPr/>
            <p:nvPr/>
          </p:nvSpPr>
          <p:spPr>
            <a:xfrm>
              <a:off x="4820425" y="1360000"/>
              <a:ext cx="27625" cy="34650"/>
            </a:xfrm>
            <a:custGeom>
              <a:avLst/>
              <a:gdLst/>
              <a:ahLst/>
              <a:cxnLst/>
              <a:rect l="l" t="t" r="r" b="b"/>
              <a:pathLst>
                <a:path w="1105" h="1386" extrusionOk="0">
                  <a:moveTo>
                    <a:pt x="426" y="1"/>
                  </a:moveTo>
                  <a:lnTo>
                    <a:pt x="1" y="397"/>
                  </a:lnTo>
                  <a:lnTo>
                    <a:pt x="188" y="397"/>
                  </a:lnTo>
                  <a:cubicBezTo>
                    <a:pt x="275" y="873"/>
                    <a:pt x="628" y="1263"/>
                    <a:pt x="1097" y="1386"/>
                  </a:cubicBezTo>
                  <a:lnTo>
                    <a:pt x="1104" y="895"/>
                  </a:lnTo>
                  <a:cubicBezTo>
                    <a:pt x="888" y="801"/>
                    <a:pt x="729" y="621"/>
                    <a:pt x="664" y="397"/>
                  </a:cubicBezTo>
                  <a:lnTo>
                    <a:pt x="830" y="397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59"/>
            <p:cNvSpPr/>
            <p:nvPr/>
          </p:nvSpPr>
          <p:spPr>
            <a:xfrm>
              <a:off x="4850375" y="1372800"/>
              <a:ext cx="34625" cy="27450"/>
            </a:xfrm>
            <a:custGeom>
              <a:avLst/>
              <a:gdLst/>
              <a:ahLst/>
              <a:cxnLst/>
              <a:rect l="l" t="t" r="r" b="b"/>
              <a:pathLst>
                <a:path w="1385" h="1098" extrusionOk="0">
                  <a:moveTo>
                    <a:pt x="894" y="1"/>
                  </a:moveTo>
                  <a:cubicBezTo>
                    <a:pt x="801" y="210"/>
                    <a:pt x="620" y="369"/>
                    <a:pt x="397" y="434"/>
                  </a:cubicBezTo>
                  <a:lnTo>
                    <a:pt x="397" y="275"/>
                  </a:lnTo>
                  <a:lnTo>
                    <a:pt x="0" y="672"/>
                  </a:lnTo>
                  <a:lnTo>
                    <a:pt x="397" y="1097"/>
                  </a:lnTo>
                  <a:lnTo>
                    <a:pt x="397" y="910"/>
                  </a:lnTo>
                  <a:cubicBezTo>
                    <a:pt x="873" y="823"/>
                    <a:pt x="1262" y="470"/>
                    <a:pt x="1385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59"/>
            <p:cNvSpPr/>
            <p:nvPr/>
          </p:nvSpPr>
          <p:spPr>
            <a:xfrm>
              <a:off x="4825850" y="1329900"/>
              <a:ext cx="34625" cy="27975"/>
            </a:xfrm>
            <a:custGeom>
              <a:avLst/>
              <a:gdLst/>
              <a:ahLst/>
              <a:cxnLst/>
              <a:rect l="l" t="t" r="r" b="b"/>
              <a:pathLst>
                <a:path w="1385" h="1119" extrusionOk="0">
                  <a:moveTo>
                    <a:pt x="988" y="0"/>
                  </a:moveTo>
                  <a:lnTo>
                    <a:pt x="988" y="188"/>
                  </a:lnTo>
                  <a:cubicBezTo>
                    <a:pt x="505" y="274"/>
                    <a:pt x="123" y="635"/>
                    <a:pt x="0" y="1118"/>
                  </a:cubicBezTo>
                  <a:lnTo>
                    <a:pt x="491" y="1118"/>
                  </a:lnTo>
                  <a:cubicBezTo>
                    <a:pt x="584" y="895"/>
                    <a:pt x="765" y="729"/>
                    <a:pt x="995" y="664"/>
                  </a:cubicBezTo>
                  <a:lnTo>
                    <a:pt x="995" y="830"/>
                  </a:lnTo>
                  <a:lnTo>
                    <a:pt x="1385" y="426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3" name="Google Shape;3473;p59"/>
          <p:cNvSpPr txBox="1">
            <a:spLocks noGrp="1"/>
          </p:cNvSpPr>
          <p:nvPr>
            <p:ph type="subTitle" idx="5"/>
          </p:nvPr>
        </p:nvSpPr>
        <p:spPr>
          <a:xfrm>
            <a:off x="332247" y="2010098"/>
            <a:ext cx="2291423" cy="119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Barlow Semi Condensed" panose="00000506000000000000" pitchFamily="2" charset="0"/>
              </a:rPr>
              <a:t>Correlation Analysis</a:t>
            </a:r>
            <a:r>
              <a:rPr lang="en-US" sz="1200">
                <a:latin typeface="Barlow Semi Condensed" panose="00000506000000000000" pitchFamily="2" charset="0"/>
              </a:rPr>
              <a:t>: Moderate positive correlation (0.37) between '</a:t>
            </a:r>
            <a:r>
              <a:rPr lang="en-US" sz="1200" err="1">
                <a:latin typeface="Barlow Semi Condensed" panose="00000506000000000000" pitchFamily="2" charset="0"/>
              </a:rPr>
              <a:t>Transaction_Amount</a:t>
            </a:r>
            <a:r>
              <a:rPr lang="en-US" sz="1200">
                <a:latin typeface="Barlow Semi Condensed" panose="00000506000000000000" pitchFamily="2" charset="0"/>
              </a:rPr>
              <a:t>' and '</a:t>
            </a:r>
            <a:r>
              <a:rPr lang="en-US" sz="1200" err="1">
                <a:latin typeface="Barlow Semi Condensed" panose="00000506000000000000" pitchFamily="2" charset="0"/>
              </a:rPr>
              <a:t>Risk_Score</a:t>
            </a:r>
            <a:r>
              <a:rPr lang="en-US" sz="1200">
                <a:latin typeface="Barlow Semi Condensed" panose="00000506000000000000" pitchFamily="2" charset="0"/>
              </a:rPr>
              <a:t>'; no multicollinearity detected (VIF &lt; 5).</a:t>
            </a:r>
            <a:endParaRPr sz="1200">
              <a:solidFill>
                <a:schemeClr val="dk2"/>
              </a:solidFill>
              <a:latin typeface="Barlow Semi Condensed" panose="00000506000000000000" pitchFamily="2" charset="0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475" name="Google Shape;3475;p59"/>
          <p:cNvSpPr txBox="1">
            <a:spLocks noGrp="1"/>
          </p:cNvSpPr>
          <p:nvPr>
            <p:ph type="subTitle" idx="7"/>
          </p:nvPr>
        </p:nvSpPr>
        <p:spPr>
          <a:xfrm>
            <a:off x="6827970" y="2105303"/>
            <a:ext cx="20049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Barlow Semi Condensed" panose="00000506000000000000" pitchFamily="2" charset="0"/>
              </a:rPr>
              <a:t>Independence Check</a:t>
            </a:r>
            <a:r>
              <a:rPr lang="en-US" sz="1200">
                <a:latin typeface="Barlow Semi Condensed" panose="00000506000000000000" pitchFamily="2" charset="0"/>
              </a:rPr>
              <a:t>: Chi-square test (p = 0.287) confirms categorical variables are independent, meeting the independence assumption.</a:t>
            </a:r>
            <a:endParaRPr sz="1200">
              <a:solidFill>
                <a:schemeClr val="dk2"/>
              </a:solidFill>
              <a:latin typeface="Barlow Semi Condensed" panose="00000506000000000000" pitchFamily="2" charset="0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3476" name="Google Shape;3476;p59"/>
          <p:cNvGrpSpPr/>
          <p:nvPr/>
        </p:nvGrpSpPr>
        <p:grpSpPr>
          <a:xfrm>
            <a:off x="4854368" y="3521561"/>
            <a:ext cx="210227" cy="236413"/>
            <a:chOff x="2523000" y="1954875"/>
            <a:chExt cx="262325" cy="295000"/>
          </a:xfrm>
        </p:grpSpPr>
        <p:sp>
          <p:nvSpPr>
            <p:cNvPr id="3477" name="Google Shape;3477;p59"/>
            <p:cNvSpPr/>
            <p:nvPr/>
          </p:nvSpPr>
          <p:spPr>
            <a:xfrm>
              <a:off x="2523000" y="1954875"/>
              <a:ext cx="262325" cy="295000"/>
            </a:xfrm>
            <a:custGeom>
              <a:avLst/>
              <a:gdLst/>
              <a:ahLst/>
              <a:cxnLst/>
              <a:rect l="l" t="t" r="r" b="b"/>
              <a:pathLst>
                <a:path w="10493" h="11800" extrusionOk="0">
                  <a:moveTo>
                    <a:pt x="5294" y="709"/>
                  </a:moveTo>
                  <a:cubicBezTo>
                    <a:pt x="6350" y="1316"/>
                    <a:pt x="7422" y="1602"/>
                    <a:pt x="8487" y="1602"/>
                  </a:cubicBezTo>
                  <a:cubicBezTo>
                    <a:pt x="8915" y="1602"/>
                    <a:pt x="9343" y="1556"/>
                    <a:pt x="9767" y="1465"/>
                  </a:cubicBezTo>
                  <a:lnTo>
                    <a:pt x="9767" y="5026"/>
                  </a:lnTo>
                  <a:cubicBezTo>
                    <a:pt x="9767" y="7798"/>
                    <a:pt x="7940" y="10287"/>
                    <a:pt x="5294" y="11137"/>
                  </a:cubicBezTo>
                  <a:cubicBezTo>
                    <a:pt x="2647" y="10350"/>
                    <a:pt x="789" y="7798"/>
                    <a:pt x="789" y="5026"/>
                  </a:cubicBezTo>
                  <a:lnTo>
                    <a:pt x="789" y="1465"/>
                  </a:lnTo>
                  <a:cubicBezTo>
                    <a:pt x="1222" y="1556"/>
                    <a:pt x="1654" y="1602"/>
                    <a:pt x="2084" y="1602"/>
                  </a:cubicBezTo>
                  <a:cubicBezTo>
                    <a:pt x="3153" y="1602"/>
                    <a:pt x="4215" y="1316"/>
                    <a:pt x="5294" y="709"/>
                  </a:cubicBezTo>
                  <a:close/>
                  <a:moveTo>
                    <a:pt x="5266" y="0"/>
                  </a:moveTo>
                  <a:cubicBezTo>
                    <a:pt x="5207" y="0"/>
                    <a:pt x="5152" y="16"/>
                    <a:pt x="5105" y="48"/>
                  </a:cubicBezTo>
                  <a:cubicBezTo>
                    <a:pt x="4065" y="646"/>
                    <a:pt x="3057" y="930"/>
                    <a:pt x="2017" y="930"/>
                  </a:cubicBezTo>
                  <a:cubicBezTo>
                    <a:pt x="1513" y="930"/>
                    <a:pt x="1009" y="835"/>
                    <a:pt x="473" y="678"/>
                  </a:cubicBezTo>
                  <a:cubicBezTo>
                    <a:pt x="440" y="669"/>
                    <a:pt x="408" y="665"/>
                    <a:pt x="378" y="665"/>
                  </a:cubicBezTo>
                  <a:cubicBezTo>
                    <a:pt x="297" y="665"/>
                    <a:pt x="228" y="695"/>
                    <a:pt x="158" y="741"/>
                  </a:cubicBezTo>
                  <a:cubicBezTo>
                    <a:pt x="95" y="804"/>
                    <a:pt x="1" y="898"/>
                    <a:pt x="1" y="993"/>
                  </a:cubicBezTo>
                  <a:lnTo>
                    <a:pt x="1" y="4994"/>
                  </a:lnTo>
                  <a:cubicBezTo>
                    <a:pt x="127" y="8176"/>
                    <a:pt x="2206" y="10917"/>
                    <a:pt x="5199" y="11799"/>
                  </a:cubicBezTo>
                  <a:lnTo>
                    <a:pt x="5357" y="11799"/>
                  </a:lnTo>
                  <a:cubicBezTo>
                    <a:pt x="8350" y="10917"/>
                    <a:pt x="10492" y="8176"/>
                    <a:pt x="10492" y="5026"/>
                  </a:cubicBezTo>
                  <a:lnTo>
                    <a:pt x="10492" y="1056"/>
                  </a:lnTo>
                  <a:cubicBezTo>
                    <a:pt x="10492" y="930"/>
                    <a:pt x="10429" y="835"/>
                    <a:pt x="10335" y="772"/>
                  </a:cubicBezTo>
                  <a:cubicBezTo>
                    <a:pt x="10282" y="720"/>
                    <a:pt x="10230" y="697"/>
                    <a:pt x="10173" y="697"/>
                  </a:cubicBezTo>
                  <a:cubicBezTo>
                    <a:pt x="10126" y="697"/>
                    <a:pt x="10076" y="713"/>
                    <a:pt x="10019" y="741"/>
                  </a:cubicBezTo>
                  <a:cubicBezTo>
                    <a:pt x="9509" y="876"/>
                    <a:pt x="9006" y="946"/>
                    <a:pt x="8504" y="946"/>
                  </a:cubicBezTo>
                  <a:cubicBezTo>
                    <a:pt x="7490" y="946"/>
                    <a:pt x="6485" y="659"/>
                    <a:pt x="5451" y="48"/>
                  </a:cubicBezTo>
                  <a:cubicBezTo>
                    <a:pt x="5388" y="16"/>
                    <a:pt x="5325" y="0"/>
                    <a:pt x="5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78" name="Google Shape;3478;p59"/>
            <p:cNvSpPr/>
            <p:nvPr/>
          </p:nvSpPr>
          <p:spPr>
            <a:xfrm>
              <a:off x="2595475" y="2024575"/>
              <a:ext cx="122100" cy="138650"/>
            </a:xfrm>
            <a:custGeom>
              <a:avLst/>
              <a:gdLst/>
              <a:ahLst/>
              <a:cxnLst/>
              <a:rect l="l" t="t" r="r" b="b"/>
              <a:pathLst>
                <a:path w="4884" h="5546" extrusionOk="0">
                  <a:moveTo>
                    <a:pt x="2426" y="694"/>
                  </a:moveTo>
                  <a:cubicBezTo>
                    <a:pt x="2836" y="694"/>
                    <a:pt x="3151" y="1009"/>
                    <a:pt x="3151" y="1418"/>
                  </a:cubicBezTo>
                  <a:cubicBezTo>
                    <a:pt x="3151" y="1796"/>
                    <a:pt x="2836" y="2111"/>
                    <a:pt x="2426" y="2111"/>
                  </a:cubicBezTo>
                  <a:cubicBezTo>
                    <a:pt x="2048" y="2111"/>
                    <a:pt x="1733" y="1796"/>
                    <a:pt x="1733" y="1418"/>
                  </a:cubicBezTo>
                  <a:cubicBezTo>
                    <a:pt x="1733" y="1009"/>
                    <a:pt x="2048" y="694"/>
                    <a:pt x="2426" y="694"/>
                  </a:cubicBezTo>
                  <a:close/>
                  <a:moveTo>
                    <a:pt x="2426" y="2742"/>
                  </a:moveTo>
                  <a:cubicBezTo>
                    <a:pt x="3371" y="2742"/>
                    <a:pt x="4159" y="3529"/>
                    <a:pt x="4159" y="4474"/>
                  </a:cubicBezTo>
                  <a:lnTo>
                    <a:pt x="4159" y="4821"/>
                  </a:lnTo>
                  <a:lnTo>
                    <a:pt x="693" y="4821"/>
                  </a:lnTo>
                  <a:lnTo>
                    <a:pt x="693" y="4474"/>
                  </a:lnTo>
                  <a:cubicBezTo>
                    <a:pt x="693" y="3529"/>
                    <a:pt x="1481" y="2742"/>
                    <a:pt x="2426" y="2742"/>
                  </a:cubicBezTo>
                  <a:close/>
                  <a:moveTo>
                    <a:pt x="2458" y="1"/>
                  </a:moveTo>
                  <a:cubicBezTo>
                    <a:pt x="1733" y="1"/>
                    <a:pt x="1103" y="599"/>
                    <a:pt x="1103" y="1355"/>
                  </a:cubicBezTo>
                  <a:cubicBezTo>
                    <a:pt x="1103" y="1733"/>
                    <a:pt x="1198" y="2048"/>
                    <a:pt x="1450" y="2269"/>
                  </a:cubicBezTo>
                  <a:cubicBezTo>
                    <a:pt x="630" y="2647"/>
                    <a:pt x="63" y="3498"/>
                    <a:pt x="63" y="4474"/>
                  </a:cubicBezTo>
                  <a:lnTo>
                    <a:pt x="63" y="5199"/>
                  </a:lnTo>
                  <a:cubicBezTo>
                    <a:pt x="0" y="5388"/>
                    <a:pt x="158" y="5546"/>
                    <a:pt x="347" y="5546"/>
                  </a:cubicBezTo>
                  <a:lnTo>
                    <a:pt x="4506" y="5546"/>
                  </a:lnTo>
                  <a:cubicBezTo>
                    <a:pt x="4726" y="5546"/>
                    <a:pt x="4884" y="5388"/>
                    <a:pt x="4884" y="5199"/>
                  </a:cubicBezTo>
                  <a:lnTo>
                    <a:pt x="4884" y="4474"/>
                  </a:lnTo>
                  <a:cubicBezTo>
                    <a:pt x="4884" y="3498"/>
                    <a:pt x="4317" y="2647"/>
                    <a:pt x="3497" y="2269"/>
                  </a:cubicBezTo>
                  <a:cubicBezTo>
                    <a:pt x="3718" y="2048"/>
                    <a:pt x="3844" y="1702"/>
                    <a:pt x="3844" y="1355"/>
                  </a:cubicBezTo>
                  <a:cubicBezTo>
                    <a:pt x="3844" y="599"/>
                    <a:pt x="3214" y="1"/>
                    <a:pt x="2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3479" name="Google Shape;3479;p59"/>
          <p:cNvGrpSpPr/>
          <p:nvPr/>
        </p:nvGrpSpPr>
        <p:grpSpPr>
          <a:xfrm>
            <a:off x="3496479" y="2006318"/>
            <a:ext cx="238617" cy="237355"/>
            <a:chOff x="1412450" y="1954475"/>
            <a:chExt cx="297750" cy="296175"/>
          </a:xfrm>
        </p:grpSpPr>
        <p:sp>
          <p:nvSpPr>
            <p:cNvPr id="3480" name="Google Shape;3480;p59"/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81" name="Google Shape;3481;p59"/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3482" name="Google Shape;3482;p59"/>
          <p:cNvGrpSpPr/>
          <p:nvPr/>
        </p:nvGrpSpPr>
        <p:grpSpPr>
          <a:xfrm>
            <a:off x="4945532" y="2241047"/>
            <a:ext cx="238617" cy="238437"/>
            <a:chOff x="1413250" y="2680675"/>
            <a:chExt cx="297750" cy="297525"/>
          </a:xfrm>
        </p:grpSpPr>
        <p:sp>
          <p:nvSpPr>
            <p:cNvPr id="3483" name="Google Shape;3483;p59"/>
            <p:cNvSpPr/>
            <p:nvPr/>
          </p:nvSpPr>
          <p:spPr>
            <a:xfrm>
              <a:off x="1413250" y="2680675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84" name="Google Shape;3484;p59"/>
            <p:cNvSpPr/>
            <p:nvPr/>
          </p:nvSpPr>
          <p:spPr>
            <a:xfrm>
              <a:off x="1465225" y="280510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85" name="Google Shape;3485;p59"/>
            <p:cNvSpPr/>
            <p:nvPr/>
          </p:nvSpPr>
          <p:spPr>
            <a:xfrm>
              <a:off x="1535325" y="2769675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486" name="Google Shape;3486;p59"/>
            <p:cNvSpPr/>
            <p:nvPr/>
          </p:nvSpPr>
          <p:spPr>
            <a:xfrm>
              <a:off x="1604650" y="2733425"/>
              <a:ext cx="52775" cy="122900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3487" name="Google Shape;3487;p59"/>
          <p:cNvSpPr/>
          <p:nvPr/>
        </p:nvSpPr>
        <p:spPr>
          <a:xfrm>
            <a:off x="3304840" y="3404405"/>
            <a:ext cx="183701" cy="237335"/>
          </a:xfrm>
          <a:custGeom>
            <a:avLst/>
            <a:gdLst/>
            <a:ahLst/>
            <a:cxnLst/>
            <a:rect l="l" t="t" r="r" b="b"/>
            <a:pathLst>
              <a:path w="9169" h="11846" extrusionOk="0">
                <a:moveTo>
                  <a:pt x="4695" y="2079"/>
                </a:moveTo>
                <a:cubicBezTo>
                  <a:pt x="5073" y="2079"/>
                  <a:pt x="5388" y="2394"/>
                  <a:pt x="5388" y="2772"/>
                </a:cubicBezTo>
                <a:cubicBezTo>
                  <a:pt x="5388" y="3181"/>
                  <a:pt x="5073" y="3496"/>
                  <a:pt x="4695" y="3496"/>
                </a:cubicBezTo>
                <a:cubicBezTo>
                  <a:pt x="4285" y="3496"/>
                  <a:pt x="3970" y="3181"/>
                  <a:pt x="3970" y="2772"/>
                </a:cubicBezTo>
                <a:cubicBezTo>
                  <a:pt x="3970" y="2394"/>
                  <a:pt x="4285" y="2079"/>
                  <a:pt x="4695" y="2079"/>
                </a:cubicBezTo>
                <a:close/>
                <a:moveTo>
                  <a:pt x="4695" y="4189"/>
                </a:moveTo>
                <a:cubicBezTo>
                  <a:pt x="5640" y="4189"/>
                  <a:pt x="6428" y="4977"/>
                  <a:pt x="6428" y="5922"/>
                </a:cubicBezTo>
                <a:lnTo>
                  <a:pt x="6428" y="6300"/>
                </a:lnTo>
                <a:lnTo>
                  <a:pt x="2962" y="6300"/>
                </a:lnTo>
                <a:lnTo>
                  <a:pt x="2962" y="5922"/>
                </a:lnTo>
                <a:cubicBezTo>
                  <a:pt x="2962" y="4945"/>
                  <a:pt x="3750" y="4189"/>
                  <a:pt x="4695" y="4189"/>
                </a:cubicBezTo>
                <a:close/>
                <a:moveTo>
                  <a:pt x="4730" y="664"/>
                </a:moveTo>
                <a:cubicBezTo>
                  <a:pt x="6870" y="664"/>
                  <a:pt x="8538" y="2418"/>
                  <a:pt x="8538" y="4473"/>
                </a:cubicBezTo>
                <a:cubicBezTo>
                  <a:pt x="8538" y="5544"/>
                  <a:pt x="8097" y="6552"/>
                  <a:pt x="7310" y="7277"/>
                </a:cubicBezTo>
                <a:cubicBezTo>
                  <a:pt x="7215" y="7403"/>
                  <a:pt x="7121" y="7466"/>
                  <a:pt x="6995" y="7497"/>
                </a:cubicBezTo>
                <a:cubicBezTo>
                  <a:pt x="6774" y="7718"/>
                  <a:pt x="6522" y="7907"/>
                  <a:pt x="6459" y="8285"/>
                </a:cubicBezTo>
                <a:lnTo>
                  <a:pt x="5041" y="8285"/>
                </a:lnTo>
                <a:lnTo>
                  <a:pt x="5041" y="6993"/>
                </a:lnTo>
                <a:lnTo>
                  <a:pt x="6774" y="6993"/>
                </a:lnTo>
                <a:cubicBezTo>
                  <a:pt x="6963" y="6993"/>
                  <a:pt x="7121" y="6836"/>
                  <a:pt x="7121" y="6647"/>
                </a:cubicBezTo>
                <a:lnTo>
                  <a:pt x="7121" y="5922"/>
                </a:lnTo>
                <a:cubicBezTo>
                  <a:pt x="7121" y="4945"/>
                  <a:pt x="6585" y="4126"/>
                  <a:pt x="5734" y="3717"/>
                </a:cubicBezTo>
                <a:cubicBezTo>
                  <a:pt x="5987" y="3496"/>
                  <a:pt x="6113" y="3181"/>
                  <a:pt x="6113" y="2835"/>
                </a:cubicBezTo>
                <a:cubicBezTo>
                  <a:pt x="6113" y="2079"/>
                  <a:pt x="5482" y="1448"/>
                  <a:pt x="4726" y="1448"/>
                </a:cubicBezTo>
                <a:cubicBezTo>
                  <a:pt x="3970" y="1448"/>
                  <a:pt x="3340" y="2079"/>
                  <a:pt x="3340" y="2835"/>
                </a:cubicBezTo>
                <a:cubicBezTo>
                  <a:pt x="3340" y="3181"/>
                  <a:pt x="3466" y="3496"/>
                  <a:pt x="3687" y="3717"/>
                </a:cubicBezTo>
                <a:cubicBezTo>
                  <a:pt x="2868" y="4126"/>
                  <a:pt x="2332" y="4945"/>
                  <a:pt x="2332" y="5922"/>
                </a:cubicBezTo>
                <a:lnTo>
                  <a:pt x="2332" y="6647"/>
                </a:lnTo>
                <a:cubicBezTo>
                  <a:pt x="2332" y="6836"/>
                  <a:pt x="2489" y="6993"/>
                  <a:pt x="2679" y="6993"/>
                </a:cubicBezTo>
                <a:lnTo>
                  <a:pt x="4411" y="6993"/>
                </a:lnTo>
                <a:lnTo>
                  <a:pt x="4411" y="8411"/>
                </a:lnTo>
                <a:lnTo>
                  <a:pt x="2931" y="8411"/>
                </a:lnTo>
                <a:lnTo>
                  <a:pt x="2931" y="8380"/>
                </a:lnTo>
                <a:cubicBezTo>
                  <a:pt x="2836" y="7938"/>
                  <a:pt x="2615" y="7749"/>
                  <a:pt x="2363" y="7560"/>
                </a:cubicBezTo>
                <a:cubicBezTo>
                  <a:pt x="2300" y="7466"/>
                  <a:pt x="2174" y="7403"/>
                  <a:pt x="2048" y="7277"/>
                </a:cubicBezTo>
                <a:cubicBezTo>
                  <a:pt x="1135" y="6395"/>
                  <a:pt x="757" y="5135"/>
                  <a:pt x="946" y="3874"/>
                </a:cubicBezTo>
                <a:cubicBezTo>
                  <a:pt x="1198" y="2236"/>
                  <a:pt x="2615" y="881"/>
                  <a:pt x="4254" y="692"/>
                </a:cubicBezTo>
                <a:cubicBezTo>
                  <a:pt x="4415" y="673"/>
                  <a:pt x="4574" y="664"/>
                  <a:pt x="4730" y="664"/>
                </a:cubicBezTo>
                <a:close/>
                <a:moveTo>
                  <a:pt x="6428" y="9073"/>
                </a:moveTo>
                <a:lnTo>
                  <a:pt x="6428" y="9419"/>
                </a:lnTo>
                <a:cubicBezTo>
                  <a:pt x="6428" y="9640"/>
                  <a:pt x="6270" y="9797"/>
                  <a:pt x="6081" y="9797"/>
                </a:cubicBezTo>
                <a:lnTo>
                  <a:pt x="3309" y="9797"/>
                </a:lnTo>
                <a:cubicBezTo>
                  <a:pt x="3120" y="9797"/>
                  <a:pt x="2962" y="9640"/>
                  <a:pt x="2962" y="9419"/>
                </a:cubicBezTo>
                <a:lnTo>
                  <a:pt x="2962" y="9073"/>
                </a:lnTo>
                <a:close/>
                <a:moveTo>
                  <a:pt x="5703" y="10459"/>
                </a:moveTo>
                <a:lnTo>
                  <a:pt x="5703" y="10805"/>
                </a:lnTo>
                <a:cubicBezTo>
                  <a:pt x="5703" y="10994"/>
                  <a:pt x="5545" y="11183"/>
                  <a:pt x="5356" y="11183"/>
                </a:cubicBezTo>
                <a:lnTo>
                  <a:pt x="3970" y="11183"/>
                </a:lnTo>
                <a:cubicBezTo>
                  <a:pt x="3781" y="11183"/>
                  <a:pt x="3624" y="10994"/>
                  <a:pt x="3624" y="10805"/>
                </a:cubicBezTo>
                <a:lnTo>
                  <a:pt x="3624" y="10459"/>
                </a:lnTo>
                <a:close/>
                <a:moveTo>
                  <a:pt x="4662" y="0"/>
                </a:moveTo>
                <a:cubicBezTo>
                  <a:pt x="4486" y="0"/>
                  <a:pt x="4308" y="10"/>
                  <a:pt x="4128" y="31"/>
                </a:cubicBezTo>
                <a:cubicBezTo>
                  <a:pt x="2174" y="251"/>
                  <a:pt x="568" y="1827"/>
                  <a:pt x="253" y="3780"/>
                </a:cubicBezTo>
                <a:cubicBezTo>
                  <a:pt x="1" y="5229"/>
                  <a:pt x="505" y="6710"/>
                  <a:pt x="1576" y="7749"/>
                </a:cubicBezTo>
                <a:cubicBezTo>
                  <a:pt x="1733" y="7875"/>
                  <a:pt x="1859" y="7970"/>
                  <a:pt x="1922" y="8064"/>
                </a:cubicBezTo>
                <a:cubicBezTo>
                  <a:pt x="2206" y="8285"/>
                  <a:pt x="2237" y="8348"/>
                  <a:pt x="2237" y="8695"/>
                </a:cubicBezTo>
                <a:lnTo>
                  <a:pt x="2237" y="9388"/>
                </a:lnTo>
                <a:cubicBezTo>
                  <a:pt x="2237" y="9829"/>
                  <a:pt x="2521" y="10238"/>
                  <a:pt x="2962" y="10396"/>
                </a:cubicBezTo>
                <a:lnTo>
                  <a:pt x="2962" y="10774"/>
                </a:lnTo>
                <a:cubicBezTo>
                  <a:pt x="2962" y="11404"/>
                  <a:pt x="3435" y="11845"/>
                  <a:pt x="3970" y="11845"/>
                </a:cubicBezTo>
                <a:lnTo>
                  <a:pt x="5356" y="11845"/>
                </a:lnTo>
                <a:cubicBezTo>
                  <a:pt x="5955" y="11845"/>
                  <a:pt x="6396" y="11372"/>
                  <a:pt x="6396" y="10805"/>
                </a:cubicBezTo>
                <a:lnTo>
                  <a:pt x="6396" y="10427"/>
                </a:lnTo>
                <a:cubicBezTo>
                  <a:pt x="6774" y="10270"/>
                  <a:pt x="7089" y="9923"/>
                  <a:pt x="7089" y="9451"/>
                </a:cubicBezTo>
                <a:lnTo>
                  <a:pt x="7089" y="8726"/>
                </a:lnTo>
                <a:cubicBezTo>
                  <a:pt x="7089" y="8380"/>
                  <a:pt x="7121" y="8348"/>
                  <a:pt x="7404" y="8096"/>
                </a:cubicBezTo>
                <a:cubicBezTo>
                  <a:pt x="7499" y="8033"/>
                  <a:pt x="7593" y="7938"/>
                  <a:pt x="7751" y="7812"/>
                </a:cubicBezTo>
                <a:cubicBezTo>
                  <a:pt x="8664" y="6962"/>
                  <a:pt x="9169" y="5765"/>
                  <a:pt x="9169" y="4504"/>
                </a:cubicBezTo>
                <a:cubicBezTo>
                  <a:pt x="9169" y="2060"/>
                  <a:pt x="7186" y="0"/>
                  <a:pt x="46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sp>
        <p:nvSpPr>
          <p:cNvPr id="3" name="Google Shape;2195;p40">
            <a:extLst>
              <a:ext uri="{FF2B5EF4-FFF2-40B4-BE49-F238E27FC236}">
                <a16:creationId xmlns:a16="http://schemas.microsoft.com/office/drawing/2014/main" id="{8A792A37-0FF2-4170-9EFF-B878B9F1FE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53675" y="234121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Multicollinearity and Independence of Observation Assumption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BAE65E0-0BF1-2C2C-B9E1-CDFDCACC8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900" y="1276469"/>
            <a:ext cx="4434192" cy="385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17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4F9DB7A-3236-34D3-67DC-E5261F26D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49" y="876045"/>
            <a:ext cx="3001532" cy="272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E55CE12-1BF9-7ECC-B7BF-37D63D429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926" y="861718"/>
            <a:ext cx="2842249" cy="273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471;p59">
            <a:extLst>
              <a:ext uri="{FF2B5EF4-FFF2-40B4-BE49-F238E27FC236}">
                <a16:creationId xmlns:a16="http://schemas.microsoft.com/office/drawing/2014/main" id="{868CAF8F-F33C-91D0-81A0-418B7F41B957}"/>
              </a:ext>
            </a:extLst>
          </p:cNvPr>
          <p:cNvSpPr txBox="1">
            <a:spLocks/>
          </p:cNvSpPr>
          <p:nvPr/>
        </p:nvSpPr>
        <p:spPr>
          <a:xfrm>
            <a:off x="1248344" y="3818479"/>
            <a:ext cx="6360490" cy="93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>
                <a:latin typeface="Barlow Semi Condensed"/>
                <a:ea typeface="Barlow Semi Condensed"/>
              </a:rPr>
              <a:t>The Logistic Curve</a:t>
            </a:r>
            <a:r>
              <a:rPr lang="en-US" sz="1800">
                <a:latin typeface="Barlow Semi Condensed"/>
                <a:ea typeface="Barlow Semi Condensed"/>
              </a:rPr>
              <a:t> is not shown as a S shape. It implies non-linearity and complexities in the data violate the linearity assumption.</a:t>
            </a:r>
          </a:p>
        </p:txBody>
      </p:sp>
      <p:sp>
        <p:nvSpPr>
          <p:cNvPr id="3" name="Google Shape;2195;p40">
            <a:extLst>
              <a:ext uri="{FF2B5EF4-FFF2-40B4-BE49-F238E27FC236}">
                <a16:creationId xmlns:a16="http://schemas.microsoft.com/office/drawing/2014/main" id="{B699B15D-7239-4436-DB89-CF265073E0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0675" y="265871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Linearity Assumption</a:t>
            </a:r>
          </a:p>
        </p:txBody>
      </p:sp>
    </p:spTree>
    <p:extLst>
      <p:ext uri="{BB962C8B-B14F-4D97-AF65-F5344CB8AC3E}">
        <p14:creationId xmlns:p14="http://schemas.microsoft.com/office/powerpoint/2010/main" val="2812438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71;p59">
            <a:extLst>
              <a:ext uri="{FF2B5EF4-FFF2-40B4-BE49-F238E27FC236}">
                <a16:creationId xmlns:a16="http://schemas.microsoft.com/office/drawing/2014/main" id="{868CAF8F-F33C-91D0-81A0-418B7F41B957}"/>
              </a:ext>
            </a:extLst>
          </p:cNvPr>
          <p:cNvSpPr txBox="1">
            <a:spLocks/>
          </p:cNvSpPr>
          <p:nvPr/>
        </p:nvSpPr>
        <p:spPr>
          <a:xfrm>
            <a:off x="806240" y="3786130"/>
            <a:ext cx="7570136" cy="59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>
              <a:buChar char="•"/>
            </a:pPr>
            <a:r>
              <a:rPr lang="en-US">
                <a:solidFill>
                  <a:schemeClr val="bg2"/>
                </a:solidFill>
                <a:latin typeface="Barlow Semi Condensed Regular"/>
                <a:ea typeface="Barlow Semi Condensed"/>
              </a:rPr>
              <a:t>There is </a:t>
            </a:r>
            <a:r>
              <a:rPr lang="en-US" b="1">
                <a:solidFill>
                  <a:schemeClr val="bg2"/>
                </a:solidFill>
                <a:latin typeface="Barlow Semi Condensed Regular"/>
                <a:ea typeface="Barlow Semi Condensed"/>
              </a:rPr>
              <a:t>no clear correlation</a:t>
            </a:r>
            <a:r>
              <a:rPr lang="en-US">
                <a:solidFill>
                  <a:schemeClr val="bg2"/>
                </a:solidFill>
                <a:latin typeface="Barlow Semi Condensed Regular"/>
                <a:ea typeface="Barlow Semi Condensed"/>
              </a:rPr>
              <a:t> between </a:t>
            </a:r>
            <a:r>
              <a:rPr lang="en-US" b="1">
                <a:solidFill>
                  <a:schemeClr val="bg2"/>
                </a:solidFill>
                <a:latin typeface="Barlow Semi Condensed Regular"/>
                <a:ea typeface="Barlow Semi Condensed"/>
              </a:rPr>
              <a:t>numerical features</a:t>
            </a:r>
            <a:r>
              <a:rPr lang="en-US">
                <a:solidFill>
                  <a:schemeClr val="bg2"/>
                </a:solidFill>
                <a:latin typeface="Barlow Semi Condensed Regular"/>
                <a:ea typeface="Barlow Semi Condensed"/>
              </a:rPr>
              <a:t> and the</a:t>
            </a:r>
            <a:r>
              <a:rPr lang="en-US" b="1">
                <a:solidFill>
                  <a:schemeClr val="bg2"/>
                </a:solidFill>
                <a:latin typeface="Barlow Semi Condensed Regular"/>
                <a:ea typeface="Barlow Semi Condensed"/>
              </a:rPr>
              <a:t> log odds </a:t>
            </a:r>
            <a:r>
              <a:rPr lang="en-US">
                <a:solidFill>
                  <a:schemeClr val="bg2"/>
                </a:solidFill>
                <a:latin typeface="Barlow Semi Condensed Regular"/>
                <a:ea typeface="Barlow Semi Condensed"/>
              </a:rPr>
              <a:t>of the target, as the plots scatter randomly. </a:t>
            </a:r>
          </a:p>
          <a:p>
            <a:pPr marL="171450" indent="-171450">
              <a:buChar char="•"/>
            </a:pPr>
            <a:r>
              <a:rPr lang="en-US" b="1">
                <a:solidFill>
                  <a:schemeClr val="bg2"/>
                </a:solidFill>
                <a:latin typeface="Barlow Semi Condensed Regular"/>
                <a:ea typeface="Barlow Semi Condensed"/>
              </a:rPr>
              <a:t>Categorical features</a:t>
            </a:r>
            <a:r>
              <a:rPr lang="en-US">
                <a:solidFill>
                  <a:schemeClr val="bg2"/>
                </a:solidFill>
                <a:latin typeface="Barlow Semi Condensed Regular"/>
                <a:ea typeface="Barlow Semi Condensed"/>
              </a:rPr>
              <a:t> with</a:t>
            </a:r>
            <a:r>
              <a:rPr lang="en-US" b="1">
                <a:solidFill>
                  <a:schemeClr val="bg2"/>
                </a:solidFill>
                <a:latin typeface="Barlow Semi Condensed Regular"/>
                <a:ea typeface="Barlow Semi Condensed"/>
              </a:rPr>
              <a:t> high variability</a:t>
            </a:r>
            <a:r>
              <a:rPr lang="en-US">
                <a:solidFill>
                  <a:schemeClr val="bg2"/>
                </a:solidFill>
                <a:latin typeface="Barlow Semi Condensed Regular"/>
                <a:ea typeface="Barlow Semi Condensed"/>
              </a:rPr>
              <a:t>, like </a:t>
            </a:r>
            <a:r>
              <a:rPr lang="en-US" b="1">
                <a:solidFill>
                  <a:schemeClr val="bg2"/>
                </a:solidFill>
                <a:latin typeface="Barlow Semi Condensed Regular"/>
                <a:ea typeface="Barlow Semi Condensed"/>
              </a:rPr>
              <a:t>Customer Age Group</a:t>
            </a:r>
            <a:r>
              <a:rPr lang="en-US">
                <a:solidFill>
                  <a:schemeClr val="bg2"/>
                </a:solidFill>
                <a:latin typeface="Barlow Semi Condensed Regular"/>
                <a:ea typeface="Barlow Semi Condensed"/>
              </a:rPr>
              <a:t> (CV = 0.2041) and </a:t>
            </a:r>
            <a:r>
              <a:rPr lang="en-US" b="1">
                <a:solidFill>
                  <a:schemeClr val="bg2"/>
                </a:solidFill>
                <a:latin typeface="Barlow Semi Condensed Regular"/>
                <a:ea typeface="Barlow Semi Condensed"/>
              </a:rPr>
              <a:t>Merchant Category </a:t>
            </a:r>
            <a:r>
              <a:rPr lang="en-US">
                <a:solidFill>
                  <a:schemeClr val="bg2"/>
                </a:solidFill>
                <a:latin typeface="Barlow Semi Condensed Regular"/>
                <a:ea typeface="Barlow Semi Condensed"/>
              </a:rPr>
              <a:t>(CV = 0.1800), are key for fraud prediction due to their strong differentiation. While low-variability features like Payment Method (CV = 0.0459) may complement other predictors.</a:t>
            </a:r>
            <a:endParaRPr lang="en-US">
              <a:solidFill>
                <a:schemeClr val="bg2"/>
              </a:solidFill>
              <a:latin typeface="Barlow Semi Condensed Regular"/>
            </a:endParaRPr>
          </a:p>
        </p:txBody>
      </p:sp>
      <p:pic>
        <p:nvPicPr>
          <p:cNvPr id="2" name="Picture 1" descr="A graph of different shades of blue&#10;&#10;Description automatically generated">
            <a:extLst>
              <a:ext uri="{FF2B5EF4-FFF2-40B4-BE49-F238E27FC236}">
                <a16:creationId xmlns:a16="http://schemas.microsoft.com/office/drawing/2014/main" id="{3D38FE41-AC46-D48D-B82D-E8608055A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078" y="873424"/>
            <a:ext cx="3435270" cy="2458529"/>
          </a:xfrm>
          <a:prstGeom prst="rect">
            <a:avLst/>
          </a:prstGeom>
        </p:spPr>
      </p:pic>
      <p:pic>
        <p:nvPicPr>
          <p:cNvPr id="3" name="Picture 2" descr="A graph with numbers and dots&#10;&#10;Description automatically generated">
            <a:extLst>
              <a:ext uri="{FF2B5EF4-FFF2-40B4-BE49-F238E27FC236}">
                <a16:creationId xmlns:a16="http://schemas.microsoft.com/office/drawing/2014/main" id="{C6728DA4-680C-E9A1-7148-B56D233CE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72" y="873424"/>
            <a:ext cx="3704845" cy="2577142"/>
          </a:xfrm>
          <a:prstGeom prst="rect">
            <a:avLst/>
          </a:prstGeom>
        </p:spPr>
      </p:pic>
      <p:sp>
        <p:nvSpPr>
          <p:cNvPr id="6" name="Google Shape;2195;p40">
            <a:extLst>
              <a:ext uri="{FF2B5EF4-FFF2-40B4-BE49-F238E27FC236}">
                <a16:creationId xmlns:a16="http://schemas.microsoft.com/office/drawing/2014/main" id="{8769B1BF-F80B-7B17-A1A2-0E32C38397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3863" y="281746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Linearity Assumption</a:t>
            </a:r>
          </a:p>
        </p:txBody>
      </p:sp>
    </p:spTree>
    <p:extLst>
      <p:ext uri="{BB962C8B-B14F-4D97-AF65-F5344CB8AC3E}">
        <p14:creationId xmlns:p14="http://schemas.microsoft.com/office/powerpoint/2010/main" val="1021055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BB6A8F88-F9B6-838E-23A8-827C948B6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9CD79D99-25C8-42E2-CC37-CD5410C9F6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00694" y="2359479"/>
            <a:ext cx="4309811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/>
              <a:t>Data Transformation</a:t>
            </a:r>
            <a:endParaRPr sz="440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DBB3D7EF-70E2-8642-00E5-2239F3F2ED7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06</a:t>
            </a:r>
            <a:endParaRPr sz="6600"/>
          </a:p>
        </p:txBody>
      </p:sp>
    </p:spTree>
    <p:extLst>
      <p:ext uri="{BB962C8B-B14F-4D97-AF65-F5344CB8AC3E}">
        <p14:creationId xmlns:p14="http://schemas.microsoft.com/office/powerpoint/2010/main" val="1988061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6" name="Google Shape;3166;p54"/>
          <p:cNvSpPr/>
          <p:nvPr/>
        </p:nvSpPr>
        <p:spPr>
          <a:xfrm>
            <a:off x="5775650" y="2549232"/>
            <a:ext cx="1602300" cy="2594393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0" name="Google Shape;3160;p54"/>
          <p:cNvSpPr txBox="1">
            <a:spLocks noGrp="1"/>
          </p:cNvSpPr>
          <p:nvPr>
            <p:ph type="subTitle" idx="4"/>
          </p:nvPr>
        </p:nvSpPr>
        <p:spPr>
          <a:xfrm>
            <a:off x="5845604" y="2688697"/>
            <a:ext cx="1490564" cy="549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Balanced 'Fraudulent' classes by generating 266 synthetic samples, avoiding overfitting and data leakage.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62" name="Google Shape;3162;p54"/>
          <p:cNvSpPr txBox="1">
            <a:spLocks noGrp="1"/>
          </p:cNvSpPr>
          <p:nvPr>
            <p:ph type="subTitle" idx="1"/>
          </p:nvPr>
        </p:nvSpPr>
        <p:spPr>
          <a:xfrm>
            <a:off x="5245238" y="2111956"/>
            <a:ext cx="2609203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accent1"/>
                </a:solidFill>
              </a:rPr>
              <a:t>SMOTE Oversampling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63" name="Google Shape;3163;p54"/>
          <p:cNvSpPr txBox="1">
            <a:spLocks noGrp="1"/>
          </p:cNvSpPr>
          <p:nvPr>
            <p:ph type="subTitle" idx="2"/>
          </p:nvPr>
        </p:nvSpPr>
        <p:spPr>
          <a:xfrm>
            <a:off x="3639312" y="1634990"/>
            <a:ext cx="18654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accent1"/>
                </a:solidFill>
              </a:rPr>
              <a:t>Dummy Variable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64" name="Google Shape;3164;p54"/>
          <p:cNvSpPr txBox="1">
            <a:spLocks noGrp="1"/>
          </p:cNvSpPr>
          <p:nvPr>
            <p:ph type="subTitle" idx="3"/>
          </p:nvPr>
        </p:nvSpPr>
        <p:spPr>
          <a:xfrm>
            <a:off x="1636776" y="2256568"/>
            <a:ext cx="1865400" cy="4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accent1"/>
                </a:solidFill>
              </a:rPr>
              <a:t>Normalisation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165" name="Google Shape;3165;p54"/>
          <p:cNvSpPr/>
          <p:nvPr/>
        </p:nvSpPr>
        <p:spPr>
          <a:xfrm>
            <a:off x="3770875" y="2070763"/>
            <a:ext cx="1602300" cy="3072862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54"/>
          <p:cNvSpPr/>
          <p:nvPr/>
        </p:nvSpPr>
        <p:spPr>
          <a:xfrm>
            <a:off x="1766100" y="2658868"/>
            <a:ext cx="1602300" cy="2484882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8" name="Google Shape;3168;p54"/>
          <p:cNvGrpSpPr/>
          <p:nvPr/>
        </p:nvGrpSpPr>
        <p:grpSpPr>
          <a:xfrm>
            <a:off x="2379456" y="1848598"/>
            <a:ext cx="375591" cy="374060"/>
            <a:chOff x="-42062025" y="2316000"/>
            <a:chExt cx="319000" cy="317700"/>
          </a:xfrm>
        </p:grpSpPr>
        <p:sp>
          <p:nvSpPr>
            <p:cNvPr id="3169" name="Google Shape;3169;p54"/>
            <p:cNvSpPr/>
            <p:nvPr/>
          </p:nvSpPr>
          <p:spPr>
            <a:xfrm>
              <a:off x="-41965150" y="2477075"/>
              <a:ext cx="124475" cy="112675"/>
            </a:xfrm>
            <a:custGeom>
              <a:avLst/>
              <a:gdLst/>
              <a:ahLst/>
              <a:cxnLst/>
              <a:rect l="l" t="t" r="r" b="b"/>
              <a:pathLst>
                <a:path w="4979" h="4507" extrusionOk="0">
                  <a:moveTo>
                    <a:pt x="2521" y="1371"/>
                  </a:moveTo>
                  <a:lnTo>
                    <a:pt x="2773" y="1812"/>
                  </a:lnTo>
                  <a:cubicBezTo>
                    <a:pt x="2836" y="1938"/>
                    <a:pt x="2931" y="2001"/>
                    <a:pt x="3088" y="2064"/>
                  </a:cubicBezTo>
                  <a:lnTo>
                    <a:pt x="3592" y="2127"/>
                  </a:lnTo>
                  <a:lnTo>
                    <a:pt x="3151" y="2473"/>
                  </a:lnTo>
                  <a:cubicBezTo>
                    <a:pt x="3088" y="2568"/>
                    <a:pt x="2994" y="2725"/>
                    <a:pt x="3057" y="2851"/>
                  </a:cubicBezTo>
                  <a:lnTo>
                    <a:pt x="3120" y="3355"/>
                  </a:lnTo>
                  <a:lnTo>
                    <a:pt x="2679" y="3103"/>
                  </a:lnTo>
                  <a:cubicBezTo>
                    <a:pt x="2631" y="3072"/>
                    <a:pt x="2568" y="3056"/>
                    <a:pt x="2501" y="3056"/>
                  </a:cubicBezTo>
                  <a:cubicBezTo>
                    <a:pt x="2434" y="3056"/>
                    <a:pt x="2364" y="3072"/>
                    <a:pt x="2301" y="3103"/>
                  </a:cubicBezTo>
                  <a:lnTo>
                    <a:pt x="1860" y="3355"/>
                  </a:lnTo>
                  <a:lnTo>
                    <a:pt x="1954" y="2851"/>
                  </a:lnTo>
                  <a:cubicBezTo>
                    <a:pt x="1986" y="2725"/>
                    <a:pt x="1891" y="2568"/>
                    <a:pt x="1828" y="2473"/>
                  </a:cubicBezTo>
                  <a:lnTo>
                    <a:pt x="1481" y="2127"/>
                  </a:lnTo>
                  <a:lnTo>
                    <a:pt x="1986" y="2064"/>
                  </a:lnTo>
                  <a:cubicBezTo>
                    <a:pt x="2112" y="2064"/>
                    <a:pt x="2206" y="1938"/>
                    <a:pt x="2301" y="1812"/>
                  </a:cubicBezTo>
                  <a:lnTo>
                    <a:pt x="2521" y="1371"/>
                  </a:lnTo>
                  <a:close/>
                  <a:moveTo>
                    <a:pt x="2474" y="0"/>
                  </a:moveTo>
                  <a:cubicBezTo>
                    <a:pt x="2332" y="0"/>
                    <a:pt x="2190" y="79"/>
                    <a:pt x="2112" y="236"/>
                  </a:cubicBezTo>
                  <a:lnTo>
                    <a:pt x="1576" y="1276"/>
                  </a:lnTo>
                  <a:lnTo>
                    <a:pt x="473" y="1434"/>
                  </a:lnTo>
                  <a:cubicBezTo>
                    <a:pt x="127" y="1465"/>
                    <a:pt x="1" y="1906"/>
                    <a:pt x="253" y="2127"/>
                  </a:cubicBezTo>
                  <a:lnTo>
                    <a:pt x="1040" y="2914"/>
                  </a:lnTo>
                  <a:lnTo>
                    <a:pt x="851" y="4017"/>
                  </a:lnTo>
                  <a:cubicBezTo>
                    <a:pt x="802" y="4291"/>
                    <a:pt x="1028" y="4506"/>
                    <a:pt x="1249" y="4506"/>
                  </a:cubicBezTo>
                  <a:cubicBezTo>
                    <a:pt x="1308" y="4506"/>
                    <a:pt x="1366" y="4491"/>
                    <a:pt x="1418" y="4458"/>
                  </a:cubicBezTo>
                  <a:lnTo>
                    <a:pt x="2427" y="3954"/>
                  </a:lnTo>
                  <a:lnTo>
                    <a:pt x="3403" y="4458"/>
                  </a:lnTo>
                  <a:cubicBezTo>
                    <a:pt x="3465" y="4489"/>
                    <a:pt x="3528" y="4503"/>
                    <a:pt x="3589" y="4503"/>
                  </a:cubicBezTo>
                  <a:cubicBezTo>
                    <a:pt x="3839" y="4503"/>
                    <a:pt x="4052" y="4270"/>
                    <a:pt x="4002" y="4017"/>
                  </a:cubicBezTo>
                  <a:lnTo>
                    <a:pt x="3781" y="2914"/>
                  </a:lnTo>
                  <a:lnTo>
                    <a:pt x="4569" y="2127"/>
                  </a:lnTo>
                  <a:cubicBezTo>
                    <a:pt x="4978" y="1906"/>
                    <a:pt x="4821" y="1465"/>
                    <a:pt x="4474" y="1434"/>
                  </a:cubicBezTo>
                  <a:lnTo>
                    <a:pt x="3372" y="1276"/>
                  </a:lnTo>
                  <a:lnTo>
                    <a:pt x="2836" y="236"/>
                  </a:lnTo>
                  <a:cubicBezTo>
                    <a:pt x="2757" y="79"/>
                    <a:pt x="2616" y="0"/>
                    <a:pt x="24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54"/>
            <p:cNvSpPr/>
            <p:nvPr/>
          </p:nvSpPr>
          <p:spPr>
            <a:xfrm>
              <a:off x="-42062025" y="2316000"/>
              <a:ext cx="319000" cy="317700"/>
            </a:xfrm>
            <a:custGeom>
              <a:avLst/>
              <a:gdLst/>
              <a:ahLst/>
              <a:cxnLst/>
              <a:rect l="l" t="t" r="r" b="b"/>
              <a:pathLst>
                <a:path w="12760" h="12708" extrusionOk="0">
                  <a:moveTo>
                    <a:pt x="9610" y="851"/>
                  </a:moveTo>
                  <a:lnTo>
                    <a:pt x="8129" y="2615"/>
                  </a:lnTo>
                  <a:cubicBezTo>
                    <a:pt x="8097" y="2584"/>
                    <a:pt x="8034" y="2584"/>
                    <a:pt x="7940" y="2584"/>
                  </a:cubicBezTo>
                  <a:lnTo>
                    <a:pt x="4821" y="2584"/>
                  </a:lnTo>
                  <a:cubicBezTo>
                    <a:pt x="4758" y="2584"/>
                    <a:pt x="4726" y="2584"/>
                    <a:pt x="4632" y="2615"/>
                  </a:cubicBezTo>
                  <a:lnTo>
                    <a:pt x="3183" y="851"/>
                  </a:lnTo>
                  <a:close/>
                  <a:moveTo>
                    <a:pt x="7530" y="3371"/>
                  </a:moveTo>
                  <a:lnTo>
                    <a:pt x="6396" y="4726"/>
                  </a:lnTo>
                  <a:lnTo>
                    <a:pt x="5293" y="3371"/>
                  </a:lnTo>
                  <a:close/>
                  <a:moveTo>
                    <a:pt x="10555" y="1009"/>
                  </a:moveTo>
                  <a:lnTo>
                    <a:pt x="11783" y="2237"/>
                  </a:lnTo>
                  <a:lnTo>
                    <a:pt x="8759" y="5923"/>
                  </a:lnTo>
                  <a:cubicBezTo>
                    <a:pt x="8255" y="5545"/>
                    <a:pt x="7719" y="5262"/>
                    <a:pt x="7121" y="5136"/>
                  </a:cubicBezTo>
                  <a:lnTo>
                    <a:pt x="10555" y="1009"/>
                  </a:lnTo>
                  <a:close/>
                  <a:moveTo>
                    <a:pt x="2269" y="1040"/>
                  </a:moveTo>
                  <a:lnTo>
                    <a:pt x="5703" y="5199"/>
                  </a:lnTo>
                  <a:cubicBezTo>
                    <a:pt x="5104" y="5293"/>
                    <a:pt x="4506" y="5545"/>
                    <a:pt x="4033" y="5986"/>
                  </a:cubicBezTo>
                  <a:cubicBezTo>
                    <a:pt x="3214" y="4947"/>
                    <a:pt x="1040" y="2269"/>
                    <a:pt x="1040" y="2269"/>
                  </a:cubicBezTo>
                  <a:lnTo>
                    <a:pt x="2269" y="1040"/>
                  </a:lnTo>
                  <a:close/>
                  <a:moveTo>
                    <a:pt x="6349" y="5978"/>
                  </a:moveTo>
                  <a:cubicBezTo>
                    <a:pt x="7097" y="5978"/>
                    <a:pt x="7845" y="6254"/>
                    <a:pt x="8412" y="6805"/>
                  </a:cubicBezTo>
                  <a:lnTo>
                    <a:pt x="8538" y="6932"/>
                  </a:lnTo>
                  <a:cubicBezTo>
                    <a:pt x="8633" y="7026"/>
                    <a:pt x="8727" y="7152"/>
                    <a:pt x="8822" y="7278"/>
                  </a:cubicBezTo>
                  <a:cubicBezTo>
                    <a:pt x="9452" y="8097"/>
                    <a:pt x="9484" y="9168"/>
                    <a:pt x="9137" y="10082"/>
                  </a:cubicBezTo>
                  <a:cubicBezTo>
                    <a:pt x="8662" y="11199"/>
                    <a:pt x="7524" y="11885"/>
                    <a:pt x="6358" y="11885"/>
                  </a:cubicBezTo>
                  <a:cubicBezTo>
                    <a:pt x="5978" y="11885"/>
                    <a:pt x="5595" y="11812"/>
                    <a:pt x="5230" y="11657"/>
                  </a:cubicBezTo>
                  <a:cubicBezTo>
                    <a:pt x="3340" y="10870"/>
                    <a:pt x="2805" y="8412"/>
                    <a:pt x="4159" y="6932"/>
                  </a:cubicBezTo>
                  <a:lnTo>
                    <a:pt x="4285" y="6805"/>
                  </a:lnTo>
                  <a:cubicBezTo>
                    <a:pt x="4852" y="6254"/>
                    <a:pt x="5601" y="5978"/>
                    <a:pt x="6349" y="5978"/>
                  </a:cubicBezTo>
                  <a:close/>
                  <a:moveTo>
                    <a:pt x="2269" y="0"/>
                  </a:moveTo>
                  <a:cubicBezTo>
                    <a:pt x="2143" y="0"/>
                    <a:pt x="2048" y="32"/>
                    <a:pt x="1954" y="95"/>
                  </a:cubicBezTo>
                  <a:lnTo>
                    <a:pt x="158" y="1922"/>
                  </a:lnTo>
                  <a:cubicBezTo>
                    <a:pt x="1" y="2080"/>
                    <a:pt x="1" y="2300"/>
                    <a:pt x="95" y="2458"/>
                  </a:cubicBezTo>
                  <a:lnTo>
                    <a:pt x="3372" y="6522"/>
                  </a:lnTo>
                  <a:cubicBezTo>
                    <a:pt x="1985" y="8255"/>
                    <a:pt x="2395" y="10807"/>
                    <a:pt x="4254" y="12035"/>
                  </a:cubicBezTo>
                  <a:cubicBezTo>
                    <a:pt x="4911" y="12489"/>
                    <a:pt x="5659" y="12708"/>
                    <a:pt x="6397" y="12708"/>
                  </a:cubicBezTo>
                  <a:cubicBezTo>
                    <a:pt x="7606" y="12708"/>
                    <a:pt x="8791" y="12122"/>
                    <a:pt x="9515" y="11027"/>
                  </a:cubicBezTo>
                  <a:cubicBezTo>
                    <a:pt x="10429" y="9641"/>
                    <a:pt x="10397" y="7814"/>
                    <a:pt x="9326" y="6522"/>
                  </a:cubicBezTo>
                  <a:lnTo>
                    <a:pt x="12634" y="2458"/>
                  </a:lnTo>
                  <a:cubicBezTo>
                    <a:pt x="12760" y="2300"/>
                    <a:pt x="12760" y="2080"/>
                    <a:pt x="12603" y="1922"/>
                  </a:cubicBezTo>
                  <a:lnTo>
                    <a:pt x="10775" y="95"/>
                  </a:lnTo>
                  <a:cubicBezTo>
                    <a:pt x="10712" y="32"/>
                    <a:pt x="10555" y="0"/>
                    <a:pt x="10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1" name="Google Shape;3171;p54"/>
          <p:cNvGrpSpPr/>
          <p:nvPr/>
        </p:nvGrpSpPr>
        <p:grpSpPr>
          <a:xfrm>
            <a:off x="4384259" y="1228693"/>
            <a:ext cx="375591" cy="372824"/>
            <a:chOff x="-40171725" y="2705875"/>
            <a:chExt cx="319000" cy="316650"/>
          </a:xfrm>
        </p:grpSpPr>
        <p:sp>
          <p:nvSpPr>
            <p:cNvPr id="3172" name="Google Shape;3172;p54"/>
            <p:cNvSpPr/>
            <p:nvPr/>
          </p:nvSpPr>
          <p:spPr>
            <a:xfrm>
              <a:off x="-40068550" y="2788575"/>
              <a:ext cx="48075" cy="58775"/>
            </a:xfrm>
            <a:custGeom>
              <a:avLst/>
              <a:gdLst/>
              <a:ahLst/>
              <a:cxnLst/>
              <a:rect l="l" t="t" r="r" b="b"/>
              <a:pathLst>
                <a:path w="1923" h="2351" extrusionOk="0">
                  <a:moveTo>
                    <a:pt x="442" y="0"/>
                  </a:moveTo>
                  <a:cubicBezTo>
                    <a:pt x="190" y="0"/>
                    <a:pt x="1" y="158"/>
                    <a:pt x="32" y="410"/>
                  </a:cubicBezTo>
                  <a:cubicBezTo>
                    <a:pt x="32" y="1261"/>
                    <a:pt x="505" y="1985"/>
                    <a:pt x="1261" y="2300"/>
                  </a:cubicBezTo>
                  <a:cubicBezTo>
                    <a:pt x="1322" y="2335"/>
                    <a:pt x="1386" y="2351"/>
                    <a:pt x="1448" y="2351"/>
                  </a:cubicBezTo>
                  <a:cubicBezTo>
                    <a:pt x="1607" y="2351"/>
                    <a:pt x="1751" y="2247"/>
                    <a:pt x="1796" y="2111"/>
                  </a:cubicBezTo>
                  <a:cubicBezTo>
                    <a:pt x="1922" y="1891"/>
                    <a:pt x="1796" y="1639"/>
                    <a:pt x="1607" y="1576"/>
                  </a:cubicBezTo>
                  <a:cubicBezTo>
                    <a:pt x="1135" y="1355"/>
                    <a:pt x="851" y="945"/>
                    <a:pt x="851" y="410"/>
                  </a:cubicBezTo>
                  <a:cubicBezTo>
                    <a:pt x="851" y="189"/>
                    <a:pt x="662" y="0"/>
                    <a:pt x="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54"/>
            <p:cNvSpPr/>
            <p:nvPr/>
          </p:nvSpPr>
          <p:spPr>
            <a:xfrm>
              <a:off x="-40171725" y="2705875"/>
              <a:ext cx="319000" cy="316650"/>
            </a:xfrm>
            <a:custGeom>
              <a:avLst/>
              <a:gdLst/>
              <a:ahLst/>
              <a:cxnLst/>
              <a:rect l="l" t="t" r="r" b="b"/>
              <a:pathLst>
                <a:path w="12760" h="12666" extrusionOk="0">
                  <a:moveTo>
                    <a:pt x="2489" y="1639"/>
                  </a:moveTo>
                  <a:lnTo>
                    <a:pt x="2489" y="3718"/>
                  </a:lnTo>
                  <a:cubicBezTo>
                    <a:pt x="2489" y="4127"/>
                    <a:pt x="2552" y="4506"/>
                    <a:pt x="2678" y="4884"/>
                  </a:cubicBezTo>
                  <a:cubicBezTo>
                    <a:pt x="1639" y="4600"/>
                    <a:pt x="820" y="3623"/>
                    <a:pt x="820" y="2458"/>
                  </a:cubicBezTo>
                  <a:lnTo>
                    <a:pt x="820" y="2048"/>
                  </a:lnTo>
                  <a:cubicBezTo>
                    <a:pt x="820" y="1796"/>
                    <a:pt x="1009" y="1639"/>
                    <a:pt x="1261" y="1639"/>
                  </a:cubicBezTo>
                  <a:close/>
                  <a:moveTo>
                    <a:pt x="11500" y="1639"/>
                  </a:moveTo>
                  <a:cubicBezTo>
                    <a:pt x="11720" y="1639"/>
                    <a:pt x="11878" y="1828"/>
                    <a:pt x="11878" y="2048"/>
                  </a:cubicBezTo>
                  <a:lnTo>
                    <a:pt x="11878" y="2426"/>
                  </a:lnTo>
                  <a:cubicBezTo>
                    <a:pt x="11878" y="3623"/>
                    <a:pt x="11090" y="4569"/>
                    <a:pt x="10019" y="4884"/>
                  </a:cubicBezTo>
                  <a:cubicBezTo>
                    <a:pt x="10145" y="4506"/>
                    <a:pt x="10240" y="4127"/>
                    <a:pt x="10240" y="3718"/>
                  </a:cubicBezTo>
                  <a:lnTo>
                    <a:pt x="10240" y="1639"/>
                  </a:lnTo>
                  <a:close/>
                  <a:moveTo>
                    <a:pt x="9389" y="788"/>
                  </a:moveTo>
                  <a:lnTo>
                    <a:pt x="9389" y="3686"/>
                  </a:lnTo>
                  <a:cubicBezTo>
                    <a:pt x="9389" y="4789"/>
                    <a:pt x="8759" y="5860"/>
                    <a:pt x="7656" y="6333"/>
                  </a:cubicBezTo>
                  <a:cubicBezTo>
                    <a:pt x="7247" y="6522"/>
                    <a:pt x="6932" y="6963"/>
                    <a:pt x="6932" y="7467"/>
                  </a:cubicBezTo>
                  <a:cubicBezTo>
                    <a:pt x="6932" y="7467"/>
                    <a:pt x="6932" y="7908"/>
                    <a:pt x="7026" y="8507"/>
                  </a:cubicBezTo>
                  <a:cubicBezTo>
                    <a:pt x="7121" y="8759"/>
                    <a:pt x="7247" y="9074"/>
                    <a:pt x="7341" y="9357"/>
                  </a:cubicBezTo>
                  <a:lnTo>
                    <a:pt x="5356" y="9357"/>
                  </a:lnTo>
                  <a:cubicBezTo>
                    <a:pt x="5671" y="8759"/>
                    <a:pt x="5766" y="8066"/>
                    <a:pt x="5766" y="7498"/>
                  </a:cubicBezTo>
                  <a:cubicBezTo>
                    <a:pt x="5766" y="6994"/>
                    <a:pt x="5451" y="6553"/>
                    <a:pt x="5041" y="6364"/>
                  </a:cubicBezTo>
                  <a:cubicBezTo>
                    <a:pt x="4569" y="6144"/>
                    <a:pt x="4128" y="5766"/>
                    <a:pt x="3813" y="5293"/>
                  </a:cubicBezTo>
                  <a:cubicBezTo>
                    <a:pt x="3498" y="4821"/>
                    <a:pt x="3340" y="4285"/>
                    <a:pt x="3340" y="3686"/>
                  </a:cubicBezTo>
                  <a:lnTo>
                    <a:pt x="3340" y="788"/>
                  </a:lnTo>
                  <a:close/>
                  <a:moveTo>
                    <a:pt x="8696" y="10176"/>
                  </a:moveTo>
                  <a:lnTo>
                    <a:pt x="9263" y="11846"/>
                  </a:lnTo>
                  <a:lnTo>
                    <a:pt x="3498" y="11846"/>
                  </a:lnTo>
                  <a:lnTo>
                    <a:pt x="4033" y="10176"/>
                  </a:lnTo>
                  <a:close/>
                  <a:moveTo>
                    <a:pt x="2930" y="0"/>
                  </a:moveTo>
                  <a:cubicBezTo>
                    <a:pt x="2710" y="0"/>
                    <a:pt x="2552" y="189"/>
                    <a:pt x="2552" y="410"/>
                  </a:cubicBezTo>
                  <a:lnTo>
                    <a:pt x="2552" y="851"/>
                  </a:lnTo>
                  <a:lnTo>
                    <a:pt x="1324" y="851"/>
                  </a:lnTo>
                  <a:cubicBezTo>
                    <a:pt x="1302" y="850"/>
                    <a:pt x="1280" y="850"/>
                    <a:pt x="1258" y="850"/>
                  </a:cubicBezTo>
                  <a:cubicBezTo>
                    <a:pt x="506" y="850"/>
                    <a:pt x="1" y="1374"/>
                    <a:pt x="1" y="2048"/>
                  </a:cubicBezTo>
                  <a:lnTo>
                    <a:pt x="1" y="2426"/>
                  </a:lnTo>
                  <a:cubicBezTo>
                    <a:pt x="1" y="4190"/>
                    <a:pt x="1355" y="5608"/>
                    <a:pt x="3088" y="5766"/>
                  </a:cubicBezTo>
                  <a:cubicBezTo>
                    <a:pt x="3498" y="6364"/>
                    <a:pt x="4033" y="6837"/>
                    <a:pt x="4726" y="7120"/>
                  </a:cubicBezTo>
                  <a:cubicBezTo>
                    <a:pt x="4884" y="7183"/>
                    <a:pt x="4947" y="7309"/>
                    <a:pt x="4947" y="7498"/>
                  </a:cubicBezTo>
                  <a:cubicBezTo>
                    <a:pt x="4947" y="8097"/>
                    <a:pt x="4726" y="8885"/>
                    <a:pt x="4348" y="9357"/>
                  </a:cubicBezTo>
                  <a:lnTo>
                    <a:pt x="3718" y="9357"/>
                  </a:lnTo>
                  <a:cubicBezTo>
                    <a:pt x="3529" y="9357"/>
                    <a:pt x="3372" y="9483"/>
                    <a:pt x="3340" y="9641"/>
                  </a:cubicBezTo>
                  <a:lnTo>
                    <a:pt x="2521" y="12130"/>
                  </a:lnTo>
                  <a:cubicBezTo>
                    <a:pt x="2426" y="12382"/>
                    <a:pt x="2615" y="12665"/>
                    <a:pt x="2899" y="12665"/>
                  </a:cubicBezTo>
                  <a:lnTo>
                    <a:pt x="9799" y="12665"/>
                  </a:lnTo>
                  <a:cubicBezTo>
                    <a:pt x="10082" y="12665"/>
                    <a:pt x="10271" y="12382"/>
                    <a:pt x="10177" y="12130"/>
                  </a:cubicBezTo>
                  <a:lnTo>
                    <a:pt x="9357" y="9641"/>
                  </a:lnTo>
                  <a:cubicBezTo>
                    <a:pt x="9326" y="9483"/>
                    <a:pt x="9168" y="9357"/>
                    <a:pt x="8979" y="9357"/>
                  </a:cubicBezTo>
                  <a:lnTo>
                    <a:pt x="8349" y="9357"/>
                  </a:lnTo>
                  <a:cubicBezTo>
                    <a:pt x="7971" y="8885"/>
                    <a:pt x="7751" y="8097"/>
                    <a:pt x="7751" y="7498"/>
                  </a:cubicBezTo>
                  <a:cubicBezTo>
                    <a:pt x="7751" y="7341"/>
                    <a:pt x="7877" y="7183"/>
                    <a:pt x="7971" y="7152"/>
                  </a:cubicBezTo>
                  <a:cubicBezTo>
                    <a:pt x="8601" y="6868"/>
                    <a:pt x="9200" y="6396"/>
                    <a:pt x="9610" y="5829"/>
                  </a:cubicBezTo>
                  <a:cubicBezTo>
                    <a:pt x="10901" y="5734"/>
                    <a:pt x="12004" y="4947"/>
                    <a:pt x="12476" y="3781"/>
                  </a:cubicBezTo>
                  <a:cubicBezTo>
                    <a:pt x="12760" y="3056"/>
                    <a:pt x="12760" y="2552"/>
                    <a:pt x="12760" y="2080"/>
                  </a:cubicBezTo>
                  <a:cubicBezTo>
                    <a:pt x="12760" y="1435"/>
                    <a:pt x="12221" y="850"/>
                    <a:pt x="11581" y="850"/>
                  </a:cubicBezTo>
                  <a:cubicBezTo>
                    <a:pt x="11565" y="850"/>
                    <a:pt x="11548" y="850"/>
                    <a:pt x="11531" y="851"/>
                  </a:cubicBezTo>
                  <a:lnTo>
                    <a:pt x="10271" y="851"/>
                  </a:lnTo>
                  <a:lnTo>
                    <a:pt x="10271" y="410"/>
                  </a:lnTo>
                  <a:cubicBezTo>
                    <a:pt x="10271" y="189"/>
                    <a:pt x="10082" y="0"/>
                    <a:pt x="98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4" name="Google Shape;3174;p54"/>
          <p:cNvGrpSpPr/>
          <p:nvPr/>
        </p:nvGrpSpPr>
        <p:grpSpPr>
          <a:xfrm>
            <a:off x="6350523" y="1818538"/>
            <a:ext cx="340034" cy="341579"/>
            <a:chOff x="-12199250" y="2530225"/>
            <a:chExt cx="352075" cy="353675"/>
          </a:xfrm>
        </p:grpSpPr>
        <p:sp>
          <p:nvSpPr>
            <p:cNvPr id="3175" name="Google Shape;3175;p54"/>
            <p:cNvSpPr/>
            <p:nvPr/>
          </p:nvSpPr>
          <p:spPr>
            <a:xfrm>
              <a:off x="-12055900" y="2530225"/>
              <a:ext cx="63025" cy="62250"/>
            </a:xfrm>
            <a:custGeom>
              <a:avLst/>
              <a:gdLst/>
              <a:ahLst/>
              <a:cxnLst/>
              <a:rect l="l" t="t" r="r" b="b"/>
              <a:pathLst>
                <a:path w="2521" h="2490" extrusionOk="0">
                  <a:moveTo>
                    <a:pt x="1292" y="883"/>
                  </a:moveTo>
                  <a:cubicBezTo>
                    <a:pt x="1512" y="883"/>
                    <a:pt x="1733" y="1072"/>
                    <a:pt x="1733" y="1292"/>
                  </a:cubicBezTo>
                  <a:cubicBezTo>
                    <a:pt x="1701" y="1513"/>
                    <a:pt x="1544" y="1702"/>
                    <a:pt x="1292" y="1702"/>
                  </a:cubicBezTo>
                  <a:cubicBezTo>
                    <a:pt x="1071" y="1702"/>
                    <a:pt x="914" y="1513"/>
                    <a:pt x="914" y="1292"/>
                  </a:cubicBezTo>
                  <a:cubicBezTo>
                    <a:pt x="914" y="1072"/>
                    <a:pt x="1103" y="883"/>
                    <a:pt x="1292" y="883"/>
                  </a:cubicBezTo>
                  <a:close/>
                  <a:moveTo>
                    <a:pt x="1260" y="1"/>
                  </a:moveTo>
                  <a:cubicBezTo>
                    <a:pt x="567" y="1"/>
                    <a:pt x="0" y="568"/>
                    <a:pt x="0" y="1261"/>
                  </a:cubicBezTo>
                  <a:cubicBezTo>
                    <a:pt x="0" y="1923"/>
                    <a:pt x="567" y="2490"/>
                    <a:pt x="1260" y="2490"/>
                  </a:cubicBezTo>
                  <a:cubicBezTo>
                    <a:pt x="1985" y="2490"/>
                    <a:pt x="2520" y="1923"/>
                    <a:pt x="2520" y="1261"/>
                  </a:cubicBezTo>
                  <a:cubicBezTo>
                    <a:pt x="2520" y="599"/>
                    <a:pt x="1985" y="1"/>
                    <a:pt x="12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54"/>
            <p:cNvSpPr/>
            <p:nvPr/>
          </p:nvSpPr>
          <p:spPr>
            <a:xfrm>
              <a:off x="-12116550" y="2592450"/>
              <a:ext cx="185900" cy="291450"/>
            </a:xfrm>
            <a:custGeom>
              <a:avLst/>
              <a:gdLst/>
              <a:ahLst/>
              <a:cxnLst/>
              <a:rect l="l" t="t" r="r" b="b"/>
              <a:pathLst>
                <a:path w="7436" h="11658" extrusionOk="0">
                  <a:moveTo>
                    <a:pt x="5135" y="851"/>
                  </a:moveTo>
                  <a:cubicBezTo>
                    <a:pt x="5388" y="1324"/>
                    <a:pt x="5419" y="1891"/>
                    <a:pt x="5230" y="2395"/>
                  </a:cubicBezTo>
                  <a:lnTo>
                    <a:pt x="3938" y="1765"/>
                  </a:lnTo>
                  <a:cubicBezTo>
                    <a:pt x="3875" y="1749"/>
                    <a:pt x="3812" y="1741"/>
                    <a:pt x="3749" y="1741"/>
                  </a:cubicBezTo>
                  <a:cubicBezTo>
                    <a:pt x="3686" y="1741"/>
                    <a:pt x="3623" y="1749"/>
                    <a:pt x="3560" y="1765"/>
                  </a:cubicBezTo>
                  <a:lnTo>
                    <a:pt x="2269" y="2395"/>
                  </a:lnTo>
                  <a:cubicBezTo>
                    <a:pt x="2048" y="1891"/>
                    <a:pt x="2080" y="1324"/>
                    <a:pt x="2300" y="851"/>
                  </a:cubicBezTo>
                  <a:close/>
                  <a:moveTo>
                    <a:pt x="4159" y="2742"/>
                  </a:moveTo>
                  <a:lnTo>
                    <a:pt x="4946" y="3151"/>
                  </a:lnTo>
                  <a:lnTo>
                    <a:pt x="4253" y="7530"/>
                  </a:lnTo>
                  <a:lnTo>
                    <a:pt x="3308" y="7530"/>
                  </a:lnTo>
                  <a:lnTo>
                    <a:pt x="2552" y="3151"/>
                  </a:lnTo>
                  <a:lnTo>
                    <a:pt x="3340" y="2742"/>
                  </a:lnTo>
                  <a:lnTo>
                    <a:pt x="3340" y="4569"/>
                  </a:lnTo>
                  <a:cubicBezTo>
                    <a:pt x="3340" y="4789"/>
                    <a:pt x="3529" y="5010"/>
                    <a:pt x="3718" y="5010"/>
                  </a:cubicBezTo>
                  <a:cubicBezTo>
                    <a:pt x="3970" y="5010"/>
                    <a:pt x="4159" y="4789"/>
                    <a:pt x="4159" y="4569"/>
                  </a:cubicBezTo>
                  <a:lnTo>
                    <a:pt x="4159" y="2742"/>
                  </a:lnTo>
                  <a:close/>
                  <a:moveTo>
                    <a:pt x="5388" y="8318"/>
                  </a:moveTo>
                  <a:cubicBezTo>
                    <a:pt x="5608" y="8318"/>
                    <a:pt x="5766" y="8507"/>
                    <a:pt x="5766" y="8727"/>
                  </a:cubicBezTo>
                  <a:lnTo>
                    <a:pt x="5766" y="9169"/>
                  </a:lnTo>
                  <a:lnTo>
                    <a:pt x="1638" y="9169"/>
                  </a:lnTo>
                  <a:lnTo>
                    <a:pt x="1638" y="8727"/>
                  </a:lnTo>
                  <a:cubicBezTo>
                    <a:pt x="1638" y="8507"/>
                    <a:pt x="1827" y="8318"/>
                    <a:pt x="2080" y="8318"/>
                  </a:cubicBezTo>
                  <a:close/>
                  <a:moveTo>
                    <a:pt x="6207" y="9956"/>
                  </a:moveTo>
                  <a:cubicBezTo>
                    <a:pt x="6459" y="9956"/>
                    <a:pt x="6616" y="10145"/>
                    <a:pt x="6616" y="10397"/>
                  </a:cubicBezTo>
                  <a:lnTo>
                    <a:pt x="6616" y="10838"/>
                  </a:lnTo>
                  <a:lnTo>
                    <a:pt x="819" y="10838"/>
                  </a:lnTo>
                  <a:lnTo>
                    <a:pt x="819" y="10397"/>
                  </a:lnTo>
                  <a:cubicBezTo>
                    <a:pt x="819" y="10145"/>
                    <a:pt x="1008" y="9956"/>
                    <a:pt x="1260" y="9956"/>
                  </a:cubicBezTo>
                  <a:close/>
                  <a:moveTo>
                    <a:pt x="2080" y="1"/>
                  </a:moveTo>
                  <a:cubicBezTo>
                    <a:pt x="1922" y="1"/>
                    <a:pt x="1796" y="64"/>
                    <a:pt x="1733" y="190"/>
                  </a:cubicBezTo>
                  <a:cubicBezTo>
                    <a:pt x="1134" y="1040"/>
                    <a:pt x="1134" y="2143"/>
                    <a:pt x="1670" y="3057"/>
                  </a:cubicBezTo>
                  <a:lnTo>
                    <a:pt x="2426" y="7530"/>
                  </a:lnTo>
                  <a:lnTo>
                    <a:pt x="2080" y="7530"/>
                  </a:lnTo>
                  <a:cubicBezTo>
                    <a:pt x="1418" y="7530"/>
                    <a:pt x="819" y="8066"/>
                    <a:pt x="819" y="8759"/>
                  </a:cubicBezTo>
                  <a:lnTo>
                    <a:pt x="819" y="9232"/>
                  </a:lnTo>
                  <a:cubicBezTo>
                    <a:pt x="347" y="9389"/>
                    <a:pt x="0" y="9862"/>
                    <a:pt x="0" y="10429"/>
                  </a:cubicBezTo>
                  <a:lnTo>
                    <a:pt x="0" y="11248"/>
                  </a:lnTo>
                  <a:cubicBezTo>
                    <a:pt x="0" y="11500"/>
                    <a:pt x="189" y="11657"/>
                    <a:pt x="378" y="11657"/>
                  </a:cubicBezTo>
                  <a:lnTo>
                    <a:pt x="6994" y="11657"/>
                  </a:lnTo>
                  <a:cubicBezTo>
                    <a:pt x="7246" y="11657"/>
                    <a:pt x="7435" y="11437"/>
                    <a:pt x="7435" y="11248"/>
                  </a:cubicBezTo>
                  <a:lnTo>
                    <a:pt x="7435" y="10429"/>
                  </a:lnTo>
                  <a:cubicBezTo>
                    <a:pt x="7435" y="9862"/>
                    <a:pt x="7089" y="9452"/>
                    <a:pt x="6616" y="9232"/>
                  </a:cubicBezTo>
                  <a:lnTo>
                    <a:pt x="6616" y="8759"/>
                  </a:lnTo>
                  <a:cubicBezTo>
                    <a:pt x="6616" y="8066"/>
                    <a:pt x="6049" y="7530"/>
                    <a:pt x="5388" y="7530"/>
                  </a:cubicBezTo>
                  <a:lnTo>
                    <a:pt x="5041" y="7530"/>
                  </a:lnTo>
                  <a:lnTo>
                    <a:pt x="5766" y="3057"/>
                  </a:lnTo>
                  <a:cubicBezTo>
                    <a:pt x="6333" y="2206"/>
                    <a:pt x="6301" y="1072"/>
                    <a:pt x="5734" y="190"/>
                  </a:cubicBezTo>
                  <a:cubicBezTo>
                    <a:pt x="5671" y="64"/>
                    <a:pt x="5545" y="1"/>
                    <a:pt x="53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54"/>
            <p:cNvSpPr/>
            <p:nvPr/>
          </p:nvSpPr>
          <p:spPr>
            <a:xfrm>
              <a:off x="-11950375" y="2633400"/>
              <a:ext cx="103200" cy="102425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17" y="1324"/>
                  </a:moveTo>
                  <a:lnTo>
                    <a:pt x="2206" y="1671"/>
                  </a:lnTo>
                  <a:cubicBezTo>
                    <a:pt x="2238" y="1734"/>
                    <a:pt x="2332" y="1828"/>
                    <a:pt x="2395" y="1860"/>
                  </a:cubicBezTo>
                  <a:lnTo>
                    <a:pt x="2742" y="2049"/>
                  </a:lnTo>
                  <a:lnTo>
                    <a:pt x="2395" y="2269"/>
                  </a:lnTo>
                  <a:cubicBezTo>
                    <a:pt x="2332" y="2301"/>
                    <a:pt x="2238" y="2364"/>
                    <a:pt x="2206" y="2458"/>
                  </a:cubicBezTo>
                  <a:lnTo>
                    <a:pt x="2017" y="2805"/>
                  </a:lnTo>
                  <a:lnTo>
                    <a:pt x="1797" y="2458"/>
                  </a:lnTo>
                  <a:cubicBezTo>
                    <a:pt x="1765" y="2364"/>
                    <a:pt x="1702" y="2301"/>
                    <a:pt x="1607" y="2269"/>
                  </a:cubicBezTo>
                  <a:lnTo>
                    <a:pt x="1261" y="2049"/>
                  </a:lnTo>
                  <a:lnTo>
                    <a:pt x="1607" y="1860"/>
                  </a:lnTo>
                  <a:cubicBezTo>
                    <a:pt x="1702" y="1828"/>
                    <a:pt x="1765" y="1734"/>
                    <a:pt x="1797" y="1671"/>
                  </a:cubicBezTo>
                  <a:lnTo>
                    <a:pt x="2017" y="1324"/>
                  </a:lnTo>
                  <a:close/>
                  <a:moveTo>
                    <a:pt x="2049" y="1"/>
                  </a:moveTo>
                  <a:cubicBezTo>
                    <a:pt x="1891" y="1"/>
                    <a:pt x="1734" y="95"/>
                    <a:pt x="1702" y="253"/>
                  </a:cubicBezTo>
                  <a:lnTo>
                    <a:pt x="1229" y="1230"/>
                  </a:lnTo>
                  <a:lnTo>
                    <a:pt x="221" y="1702"/>
                  </a:lnTo>
                  <a:cubicBezTo>
                    <a:pt x="64" y="1797"/>
                    <a:pt x="1" y="1891"/>
                    <a:pt x="1" y="2049"/>
                  </a:cubicBezTo>
                  <a:cubicBezTo>
                    <a:pt x="1" y="2206"/>
                    <a:pt x="64" y="2364"/>
                    <a:pt x="221" y="2427"/>
                  </a:cubicBezTo>
                  <a:lnTo>
                    <a:pt x="1229" y="2899"/>
                  </a:lnTo>
                  <a:lnTo>
                    <a:pt x="1702" y="3876"/>
                  </a:lnTo>
                  <a:cubicBezTo>
                    <a:pt x="1765" y="4034"/>
                    <a:pt x="1891" y="4097"/>
                    <a:pt x="2049" y="4097"/>
                  </a:cubicBezTo>
                  <a:cubicBezTo>
                    <a:pt x="2206" y="4097"/>
                    <a:pt x="2364" y="4034"/>
                    <a:pt x="2395" y="3876"/>
                  </a:cubicBezTo>
                  <a:lnTo>
                    <a:pt x="2868" y="2899"/>
                  </a:lnTo>
                  <a:lnTo>
                    <a:pt x="3907" y="2427"/>
                  </a:lnTo>
                  <a:cubicBezTo>
                    <a:pt x="4065" y="2332"/>
                    <a:pt x="4128" y="2206"/>
                    <a:pt x="4128" y="2049"/>
                  </a:cubicBezTo>
                  <a:cubicBezTo>
                    <a:pt x="4128" y="1891"/>
                    <a:pt x="4065" y="1734"/>
                    <a:pt x="3907" y="1702"/>
                  </a:cubicBezTo>
                  <a:lnTo>
                    <a:pt x="2868" y="1230"/>
                  </a:lnTo>
                  <a:lnTo>
                    <a:pt x="2395" y="253"/>
                  </a:lnTo>
                  <a:cubicBezTo>
                    <a:pt x="2332" y="95"/>
                    <a:pt x="2206" y="1"/>
                    <a:pt x="20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54"/>
            <p:cNvSpPr/>
            <p:nvPr/>
          </p:nvSpPr>
          <p:spPr>
            <a:xfrm>
              <a:off x="-12199250" y="2633400"/>
              <a:ext cx="103200" cy="102425"/>
            </a:xfrm>
            <a:custGeom>
              <a:avLst/>
              <a:gdLst/>
              <a:ahLst/>
              <a:cxnLst/>
              <a:rect l="l" t="t" r="r" b="b"/>
              <a:pathLst>
                <a:path w="4128" h="4097" extrusionOk="0">
                  <a:moveTo>
                    <a:pt x="2048" y="1324"/>
                  </a:moveTo>
                  <a:lnTo>
                    <a:pt x="2237" y="1671"/>
                  </a:lnTo>
                  <a:cubicBezTo>
                    <a:pt x="2269" y="1734"/>
                    <a:pt x="2363" y="1828"/>
                    <a:pt x="2426" y="1860"/>
                  </a:cubicBezTo>
                  <a:lnTo>
                    <a:pt x="2804" y="2049"/>
                  </a:lnTo>
                  <a:lnTo>
                    <a:pt x="2426" y="2269"/>
                  </a:lnTo>
                  <a:cubicBezTo>
                    <a:pt x="2363" y="2301"/>
                    <a:pt x="2269" y="2364"/>
                    <a:pt x="2237" y="2458"/>
                  </a:cubicBezTo>
                  <a:lnTo>
                    <a:pt x="2048" y="2805"/>
                  </a:lnTo>
                  <a:lnTo>
                    <a:pt x="1859" y="2458"/>
                  </a:lnTo>
                  <a:cubicBezTo>
                    <a:pt x="1796" y="2364"/>
                    <a:pt x="1733" y="2301"/>
                    <a:pt x="1638" y="2269"/>
                  </a:cubicBezTo>
                  <a:lnTo>
                    <a:pt x="1292" y="2049"/>
                  </a:lnTo>
                  <a:lnTo>
                    <a:pt x="1638" y="1860"/>
                  </a:lnTo>
                  <a:cubicBezTo>
                    <a:pt x="1733" y="1828"/>
                    <a:pt x="1796" y="1734"/>
                    <a:pt x="1859" y="1671"/>
                  </a:cubicBezTo>
                  <a:lnTo>
                    <a:pt x="2048" y="1324"/>
                  </a:lnTo>
                  <a:close/>
                  <a:moveTo>
                    <a:pt x="2079" y="1"/>
                  </a:moveTo>
                  <a:cubicBezTo>
                    <a:pt x="1922" y="1"/>
                    <a:pt x="1764" y="95"/>
                    <a:pt x="1733" y="253"/>
                  </a:cubicBezTo>
                  <a:lnTo>
                    <a:pt x="1260" y="1230"/>
                  </a:lnTo>
                  <a:lnTo>
                    <a:pt x="221" y="1702"/>
                  </a:lnTo>
                  <a:cubicBezTo>
                    <a:pt x="63" y="1797"/>
                    <a:pt x="0" y="1891"/>
                    <a:pt x="0" y="2049"/>
                  </a:cubicBezTo>
                  <a:cubicBezTo>
                    <a:pt x="0" y="2206"/>
                    <a:pt x="63" y="2364"/>
                    <a:pt x="221" y="2427"/>
                  </a:cubicBezTo>
                  <a:lnTo>
                    <a:pt x="1260" y="2899"/>
                  </a:lnTo>
                  <a:lnTo>
                    <a:pt x="1733" y="3876"/>
                  </a:lnTo>
                  <a:cubicBezTo>
                    <a:pt x="1796" y="4034"/>
                    <a:pt x="1922" y="4097"/>
                    <a:pt x="2079" y="4097"/>
                  </a:cubicBezTo>
                  <a:cubicBezTo>
                    <a:pt x="2237" y="4097"/>
                    <a:pt x="2395" y="4034"/>
                    <a:pt x="2426" y="3876"/>
                  </a:cubicBezTo>
                  <a:lnTo>
                    <a:pt x="2899" y="2899"/>
                  </a:lnTo>
                  <a:lnTo>
                    <a:pt x="3907" y="2427"/>
                  </a:lnTo>
                  <a:cubicBezTo>
                    <a:pt x="4033" y="2364"/>
                    <a:pt x="4127" y="2206"/>
                    <a:pt x="4127" y="2049"/>
                  </a:cubicBezTo>
                  <a:cubicBezTo>
                    <a:pt x="4127" y="1891"/>
                    <a:pt x="4033" y="1734"/>
                    <a:pt x="3907" y="1702"/>
                  </a:cubicBezTo>
                  <a:lnTo>
                    <a:pt x="2899" y="1230"/>
                  </a:lnTo>
                  <a:lnTo>
                    <a:pt x="2426" y="253"/>
                  </a:lnTo>
                  <a:cubicBezTo>
                    <a:pt x="2363" y="95"/>
                    <a:pt x="2237" y="1"/>
                    <a:pt x="20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79" name="Google Shape;3179;p54"/>
          <p:cNvSpPr txBox="1">
            <a:spLocks noGrp="1"/>
          </p:cNvSpPr>
          <p:nvPr>
            <p:ph type="subTitle" idx="5"/>
          </p:nvPr>
        </p:nvSpPr>
        <p:spPr>
          <a:xfrm>
            <a:off x="3834818" y="2143730"/>
            <a:ext cx="1474363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Used label encoding for ordinal data ('</a:t>
            </a:r>
            <a:r>
              <a:rPr lang="en-US" sz="1400" err="1"/>
              <a:t>Customer_Age_Group</a:t>
            </a:r>
            <a:r>
              <a:rPr lang="en-US" sz="1400"/>
              <a:t>', '</a:t>
            </a:r>
            <a:r>
              <a:rPr lang="en-US" sz="1400" err="1"/>
              <a:t>Transaction_Time</a:t>
            </a:r>
            <a:r>
              <a:rPr lang="en-US" sz="1400"/>
              <a:t>') and one-hot encoding for nominal data ('</a:t>
            </a:r>
            <a:r>
              <a:rPr lang="en-US" sz="1400" err="1"/>
              <a:t>Payment_Method</a:t>
            </a:r>
            <a:r>
              <a:rPr lang="en-US" sz="1400"/>
              <a:t>', '</a:t>
            </a:r>
            <a:r>
              <a:rPr lang="en-US" sz="1400" err="1"/>
              <a:t>Merchant_Category</a:t>
            </a:r>
            <a:r>
              <a:rPr lang="en-US" sz="1400"/>
              <a:t>').</a:t>
            </a:r>
            <a:endParaRPr sz="140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80" name="Google Shape;3180;p54"/>
          <p:cNvSpPr txBox="1">
            <a:spLocks noGrp="1"/>
          </p:cNvSpPr>
          <p:nvPr>
            <p:ph type="subTitle" idx="6"/>
          </p:nvPr>
        </p:nvSpPr>
        <p:spPr>
          <a:xfrm>
            <a:off x="1766050" y="3061168"/>
            <a:ext cx="1664162" cy="1424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Scaled numerical columns using </a:t>
            </a:r>
            <a:r>
              <a:rPr lang="en-US" err="1"/>
              <a:t>StandardScaler</a:t>
            </a:r>
            <a:r>
              <a:rPr lang="en-US"/>
              <a:t>(); skewed data adjusted for stable coefficients.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Barlow Semi Condensed" panose="00000506000000000000" pitchFamily="2" charset="0"/>
              </a:rPr>
              <a:t>Table of Contents</a:t>
            </a:r>
            <a:endParaRPr b="1">
              <a:latin typeface="Barlow Semi Condensed" panose="00000506000000000000" pitchFamily="2" charset="0"/>
            </a:endParaRPr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9250" y="914328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330200"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400" b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Introduction and </a:t>
            </a:r>
            <a:r>
              <a:rPr lang="en-US" sz="2400" b="1"/>
              <a:t>Model Assumptions</a:t>
            </a:r>
            <a:endParaRPr lang="en-US" sz="2400" b="1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400" b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General EDA</a:t>
            </a:r>
            <a:endParaRPr lang="en-US" sz="2400" b="1">
              <a:latin typeface="Barlow Semi Condensed"/>
              <a:ea typeface="Barlow Semi Condensed"/>
              <a:cs typeface="Barlow Semi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400" b="1"/>
              <a:t>Data Distribution and Skewness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400" b="1"/>
              <a:t>Outliers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400" b="1"/>
              <a:t>EDA for Regression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400" b="1"/>
              <a:t>Data Transformation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400" b="1"/>
              <a:t>Model Implementation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2400" b="1"/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B3FDD7F4-EE67-437E-17EB-82F68610D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931AACAB-0A0C-F582-A5C5-62127FA5BA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8575" y="2563586"/>
            <a:ext cx="417405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/>
              <a:t>Model Implementation</a:t>
            </a:r>
            <a:endParaRPr sz="440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27459451-56E3-53AE-C8F9-6B8FA14C14D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07</a:t>
            </a:r>
            <a:endParaRPr sz="6600"/>
          </a:p>
        </p:txBody>
      </p:sp>
    </p:spTree>
    <p:extLst>
      <p:ext uri="{BB962C8B-B14F-4D97-AF65-F5344CB8AC3E}">
        <p14:creationId xmlns:p14="http://schemas.microsoft.com/office/powerpoint/2010/main" val="421967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Google Shape;3010;p53"/>
          <p:cNvSpPr/>
          <p:nvPr/>
        </p:nvSpPr>
        <p:spPr>
          <a:xfrm>
            <a:off x="1118374" y="1098655"/>
            <a:ext cx="2653525" cy="1434866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1" name="Google Shape;3011;p53"/>
          <p:cNvSpPr/>
          <p:nvPr/>
        </p:nvSpPr>
        <p:spPr>
          <a:xfrm>
            <a:off x="1208236" y="2883643"/>
            <a:ext cx="2473800" cy="136995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3" name="Google Shape;3153;p53"/>
          <p:cNvSpPr txBox="1">
            <a:spLocks noGrp="1"/>
          </p:cNvSpPr>
          <p:nvPr>
            <p:ph type="subTitle" idx="4"/>
          </p:nvPr>
        </p:nvSpPr>
        <p:spPr>
          <a:xfrm>
            <a:off x="1353136" y="1298767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Data Split</a:t>
            </a:r>
            <a:r>
              <a:rPr lang="en-US"/>
              <a:t>: 80% training, 20% testing for balanced model training and testing.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155" name="Google Shape;3155;p53"/>
          <p:cNvSpPr txBox="1">
            <a:spLocks noGrp="1"/>
          </p:cNvSpPr>
          <p:nvPr>
            <p:ph type="subTitle" idx="6"/>
          </p:nvPr>
        </p:nvSpPr>
        <p:spPr>
          <a:xfrm>
            <a:off x="1353136" y="3034617"/>
            <a:ext cx="21840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AIC Score</a:t>
            </a:r>
            <a:r>
              <a:rPr lang="en-US"/>
              <a:t>: The model's AIC of 411.26 indicates a poor fit and suggests low precision and accuracy.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" name="Google Shape;2739;p51">
            <a:extLst>
              <a:ext uri="{FF2B5EF4-FFF2-40B4-BE49-F238E27FC236}">
                <a16:creationId xmlns:a16="http://schemas.microsoft.com/office/drawing/2014/main" id="{16685370-A414-2B42-CDBE-17764676B413}"/>
              </a:ext>
            </a:extLst>
          </p:cNvPr>
          <p:cNvGrpSpPr/>
          <p:nvPr/>
        </p:nvGrpSpPr>
        <p:grpSpPr>
          <a:xfrm>
            <a:off x="4090306" y="1035279"/>
            <a:ext cx="4321775" cy="3311590"/>
            <a:chOff x="277900" y="420125"/>
            <a:chExt cx="6852525" cy="4682425"/>
          </a:xfrm>
        </p:grpSpPr>
        <p:sp>
          <p:nvSpPr>
            <p:cNvPr id="3" name="Google Shape;2740;p51">
              <a:extLst>
                <a:ext uri="{FF2B5EF4-FFF2-40B4-BE49-F238E27FC236}">
                  <a16:creationId xmlns:a16="http://schemas.microsoft.com/office/drawing/2014/main" id="{463B5F0F-CFD9-5B4A-1087-C31333AC406F}"/>
                </a:ext>
              </a:extLst>
            </p:cNvPr>
            <p:cNvSpPr/>
            <p:nvPr/>
          </p:nvSpPr>
          <p:spPr>
            <a:xfrm>
              <a:off x="277900" y="420125"/>
              <a:ext cx="6852525" cy="4609425"/>
            </a:xfrm>
            <a:custGeom>
              <a:avLst/>
              <a:gdLst/>
              <a:ahLst/>
              <a:cxnLst/>
              <a:rect l="l" t="t" r="r" b="b"/>
              <a:pathLst>
                <a:path w="274101" h="184377" extrusionOk="0">
                  <a:moveTo>
                    <a:pt x="136337" y="1"/>
                  </a:moveTo>
                  <a:cubicBezTo>
                    <a:pt x="108563" y="1"/>
                    <a:pt x="91709" y="26310"/>
                    <a:pt x="78045" y="41336"/>
                  </a:cubicBezTo>
                  <a:cubicBezTo>
                    <a:pt x="62518" y="58454"/>
                    <a:pt x="45178" y="46845"/>
                    <a:pt x="22479" y="65183"/>
                  </a:cubicBezTo>
                  <a:cubicBezTo>
                    <a:pt x="0" y="83335"/>
                    <a:pt x="19077" y="165447"/>
                    <a:pt x="35677" y="184376"/>
                  </a:cubicBezTo>
                  <a:lnTo>
                    <a:pt x="253434" y="184376"/>
                  </a:lnTo>
                  <a:cubicBezTo>
                    <a:pt x="255208" y="177574"/>
                    <a:pt x="261124" y="154837"/>
                    <a:pt x="265116" y="131804"/>
                  </a:cubicBezTo>
                  <a:cubicBezTo>
                    <a:pt x="269923" y="104298"/>
                    <a:pt x="274100" y="66403"/>
                    <a:pt x="254987" y="50505"/>
                  </a:cubicBezTo>
                  <a:cubicBezTo>
                    <a:pt x="249034" y="45561"/>
                    <a:pt x="242499" y="43992"/>
                    <a:pt x="235926" y="43992"/>
                  </a:cubicBezTo>
                  <a:cubicBezTo>
                    <a:pt x="230211" y="43992"/>
                    <a:pt x="224467" y="45178"/>
                    <a:pt x="219051" y="46365"/>
                  </a:cubicBezTo>
                  <a:cubicBezTo>
                    <a:pt x="213642" y="47537"/>
                    <a:pt x="208543" y="48726"/>
                    <a:pt x="204134" y="48726"/>
                  </a:cubicBezTo>
                  <a:cubicBezTo>
                    <a:pt x="201733" y="48726"/>
                    <a:pt x="199538" y="48373"/>
                    <a:pt x="197608" y="47474"/>
                  </a:cubicBezTo>
                  <a:cubicBezTo>
                    <a:pt x="184447" y="41336"/>
                    <a:pt x="183855" y="10799"/>
                    <a:pt x="148585" y="1630"/>
                  </a:cubicBezTo>
                  <a:cubicBezTo>
                    <a:pt x="144277" y="510"/>
                    <a:pt x="140202" y="1"/>
                    <a:pt x="1363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741;p51">
              <a:extLst>
                <a:ext uri="{FF2B5EF4-FFF2-40B4-BE49-F238E27FC236}">
                  <a16:creationId xmlns:a16="http://schemas.microsoft.com/office/drawing/2014/main" id="{51FA8C24-AFA1-EE62-DF59-7614C32FE8AD}"/>
                </a:ext>
              </a:extLst>
            </p:cNvPr>
            <p:cNvSpPr/>
            <p:nvPr/>
          </p:nvSpPr>
          <p:spPr>
            <a:xfrm>
              <a:off x="482160" y="420200"/>
              <a:ext cx="6424600" cy="4609350"/>
            </a:xfrm>
            <a:custGeom>
              <a:avLst/>
              <a:gdLst/>
              <a:ahLst/>
              <a:cxnLst/>
              <a:rect l="l" t="t" r="r" b="b"/>
              <a:pathLst>
                <a:path w="256984" h="184374" extrusionOk="0">
                  <a:moveTo>
                    <a:pt x="124148" y="0"/>
                  </a:moveTo>
                  <a:cubicBezTo>
                    <a:pt x="96383" y="0"/>
                    <a:pt x="79487" y="26323"/>
                    <a:pt x="65845" y="41333"/>
                  </a:cubicBezTo>
                  <a:cubicBezTo>
                    <a:pt x="50318" y="58451"/>
                    <a:pt x="32978" y="46842"/>
                    <a:pt x="10279" y="65180"/>
                  </a:cubicBezTo>
                  <a:cubicBezTo>
                    <a:pt x="2921" y="71095"/>
                    <a:pt x="38" y="83887"/>
                    <a:pt x="38" y="99082"/>
                  </a:cubicBezTo>
                  <a:cubicBezTo>
                    <a:pt x="1" y="130285"/>
                    <a:pt x="12312" y="171618"/>
                    <a:pt x="23477" y="184373"/>
                  </a:cubicBezTo>
                  <a:lnTo>
                    <a:pt x="241234" y="184373"/>
                  </a:lnTo>
                  <a:cubicBezTo>
                    <a:pt x="243008" y="177571"/>
                    <a:pt x="248924" y="154834"/>
                    <a:pt x="252916" y="131801"/>
                  </a:cubicBezTo>
                  <a:cubicBezTo>
                    <a:pt x="254987" y="119896"/>
                    <a:pt x="256946" y="106032"/>
                    <a:pt x="256983" y="92834"/>
                  </a:cubicBezTo>
                  <a:cubicBezTo>
                    <a:pt x="256983" y="75605"/>
                    <a:pt x="253619" y="59523"/>
                    <a:pt x="242787" y="50502"/>
                  </a:cubicBezTo>
                  <a:cubicBezTo>
                    <a:pt x="236834" y="45548"/>
                    <a:pt x="230290" y="43995"/>
                    <a:pt x="223710" y="43995"/>
                  </a:cubicBezTo>
                  <a:cubicBezTo>
                    <a:pt x="218016" y="43995"/>
                    <a:pt x="212286" y="45178"/>
                    <a:pt x="206851" y="46362"/>
                  </a:cubicBezTo>
                  <a:cubicBezTo>
                    <a:pt x="201453" y="47545"/>
                    <a:pt x="196388" y="48728"/>
                    <a:pt x="191989" y="48728"/>
                  </a:cubicBezTo>
                  <a:cubicBezTo>
                    <a:pt x="189549" y="48728"/>
                    <a:pt x="187331" y="48358"/>
                    <a:pt x="185408" y="47471"/>
                  </a:cubicBezTo>
                  <a:cubicBezTo>
                    <a:pt x="172247" y="41333"/>
                    <a:pt x="171655" y="10796"/>
                    <a:pt x="136385" y="1627"/>
                  </a:cubicBezTo>
                  <a:cubicBezTo>
                    <a:pt x="132097" y="481"/>
                    <a:pt x="127993" y="0"/>
                    <a:pt x="1241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742;p51">
              <a:extLst>
                <a:ext uri="{FF2B5EF4-FFF2-40B4-BE49-F238E27FC236}">
                  <a16:creationId xmlns:a16="http://schemas.microsoft.com/office/drawing/2014/main" id="{3B08BDD1-C88E-6D0C-44F1-641C74A3A0DD}"/>
                </a:ext>
              </a:extLst>
            </p:cNvPr>
            <p:cNvSpPr/>
            <p:nvPr/>
          </p:nvSpPr>
          <p:spPr>
            <a:xfrm>
              <a:off x="702125" y="5036900"/>
              <a:ext cx="6191675" cy="65650"/>
            </a:xfrm>
            <a:custGeom>
              <a:avLst/>
              <a:gdLst/>
              <a:ahLst/>
              <a:cxnLst/>
              <a:rect l="l" t="t" r="r" b="b"/>
              <a:pathLst>
                <a:path w="247667" h="2626" extrusionOk="0">
                  <a:moveTo>
                    <a:pt x="1" y="1"/>
                  </a:moveTo>
                  <a:lnTo>
                    <a:pt x="1" y="2626"/>
                  </a:lnTo>
                  <a:lnTo>
                    <a:pt x="247667" y="2626"/>
                  </a:lnTo>
                  <a:lnTo>
                    <a:pt x="2476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743;p51">
              <a:extLst>
                <a:ext uri="{FF2B5EF4-FFF2-40B4-BE49-F238E27FC236}">
                  <a16:creationId xmlns:a16="http://schemas.microsoft.com/office/drawing/2014/main" id="{4678A414-8ACA-348C-A8DA-373ED641E1B4}"/>
                </a:ext>
              </a:extLst>
            </p:cNvPr>
            <p:cNvSpPr/>
            <p:nvPr/>
          </p:nvSpPr>
          <p:spPr>
            <a:xfrm>
              <a:off x="665175" y="3566050"/>
              <a:ext cx="125725" cy="97450"/>
            </a:xfrm>
            <a:custGeom>
              <a:avLst/>
              <a:gdLst/>
              <a:ahLst/>
              <a:cxnLst/>
              <a:rect l="l" t="t" r="r" b="b"/>
              <a:pathLst>
                <a:path w="5029" h="3898" extrusionOk="0">
                  <a:moveTo>
                    <a:pt x="1558" y="0"/>
                  </a:moveTo>
                  <a:cubicBezTo>
                    <a:pt x="1494" y="0"/>
                    <a:pt x="1431" y="5"/>
                    <a:pt x="1368" y="15"/>
                  </a:cubicBezTo>
                  <a:cubicBezTo>
                    <a:pt x="481" y="125"/>
                    <a:pt x="0" y="976"/>
                    <a:pt x="185" y="1789"/>
                  </a:cubicBezTo>
                  <a:cubicBezTo>
                    <a:pt x="407" y="2639"/>
                    <a:pt x="1257" y="3231"/>
                    <a:pt x="1996" y="3564"/>
                  </a:cubicBezTo>
                  <a:cubicBezTo>
                    <a:pt x="2705" y="3872"/>
                    <a:pt x="4312" y="3897"/>
                    <a:pt x="4828" y="3897"/>
                  </a:cubicBezTo>
                  <a:cubicBezTo>
                    <a:pt x="4932" y="3897"/>
                    <a:pt x="4991" y="3896"/>
                    <a:pt x="4991" y="3896"/>
                  </a:cubicBezTo>
                  <a:cubicBezTo>
                    <a:pt x="5028" y="3896"/>
                    <a:pt x="4547" y="2529"/>
                    <a:pt x="4510" y="2418"/>
                  </a:cubicBezTo>
                  <a:cubicBezTo>
                    <a:pt x="4055" y="1507"/>
                    <a:pt x="2705" y="0"/>
                    <a:pt x="15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44;p51">
              <a:extLst>
                <a:ext uri="{FF2B5EF4-FFF2-40B4-BE49-F238E27FC236}">
                  <a16:creationId xmlns:a16="http://schemas.microsoft.com/office/drawing/2014/main" id="{15CDD626-AC84-A88E-95E5-F1E1DDDB2553}"/>
                </a:ext>
              </a:extLst>
            </p:cNvPr>
            <p:cNvSpPr/>
            <p:nvPr/>
          </p:nvSpPr>
          <p:spPr>
            <a:xfrm>
              <a:off x="667950" y="3411900"/>
              <a:ext cx="777325" cy="1632425"/>
            </a:xfrm>
            <a:custGeom>
              <a:avLst/>
              <a:gdLst/>
              <a:ahLst/>
              <a:cxnLst/>
              <a:rect l="l" t="t" r="r" b="b"/>
              <a:pathLst>
                <a:path w="31093" h="65297" extrusionOk="0">
                  <a:moveTo>
                    <a:pt x="14640" y="31764"/>
                  </a:moveTo>
                  <a:cubicBezTo>
                    <a:pt x="15232" y="32430"/>
                    <a:pt x="16822" y="33206"/>
                    <a:pt x="17043" y="33317"/>
                  </a:cubicBezTo>
                  <a:cubicBezTo>
                    <a:pt x="16822" y="33835"/>
                    <a:pt x="16600" y="34352"/>
                    <a:pt x="16378" y="34833"/>
                  </a:cubicBezTo>
                  <a:cubicBezTo>
                    <a:pt x="15676" y="36533"/>
                    <a:pt x="15010" y="37901"/>
                    <a:pt x="14529" y="38826"/>
                  </a:cubicBezTo>
                  <a:cubicBezTo>
                    <a:pt x="14419" y="39011"/>
                    <a:pt x="14345" y="39195"/>
                    <a:pt x="14234" y="39343"/>
                  </a:cubicBezTo>
                  <a:lnTo>
                    <a:pt x="14160" y="39343"/>
                  </a:lnTo>
                  <a:cubicBezTo>
                    <a:pt x="14160" y="39158"/>
                    <a:pt x="14123" y="38974"/>
                    <a:pt x="14086" y="38752"/>
                  </a:cubicBezTo>
                  <a:cubicBezTo>
                    <a:pt x="13938" y="37680"/>
                    <a:pt x="13716" y="36164"/>
                    <a:pt x="13346" y="34352"/>
                  </a:cubicBezTo>
                  <a:cubicBezTo>
                    <a:pt x="13235" y="33761"/>
                    <a:pt x="13125" y="33169"/>
                    <a:pt x="12977" y="32541"/>
                  </a:cubicBezTo>
                  <a:cubicBezTo>
                    <a:pt x="13125" y="32467"/>
                    <a:pt x="13901" y="32171"/>
                    <a:pt x="14640" y="31764"/>
                  </a:cubicBezTo>
                  <a:close/>
                  <a:moveTo>
                    <a:pt x="6531" y="0"/>
                  </a:moveTo>
                  <a:cubicBezTo>
                    <a:pt x="6326" y="0"/>
                    <a:pt x="6117" y="49"/>
                    <a:pt x="5915" y="154"/>
                  </a:cubicBezTo>
                  <a:cubicBezTo>
                    <a:pt x="4843" y="709"/>
                    <a:pt x="4547" y="2853"/>
                    <a:pt x="4732" y="3925"/>
                  </a:cubicBezTo>
                  <a:cubicBezTo>
                    <a:pt x="4769" y="4036"/>
                    <a:pt x="5176" y="5441"/>
                    <a:pt x="5176" y="5441"/>
                  </a:cubicBezTo>
                  <a:lnTo>
                    <a:pt x="5213" y="5404"/>
                  </a:lnTo>
                  <a:lnTo>
                    <a:pt x="5213" y="5404"/>
                  </a:lnTo>
                  <a:cubicBezTo>
                    <a:pt x="5139" y="5737"/>
                    <a:pt x="5102" y="6107"/>
                    <a:pt x="5065" y="6513"/>
                  </a:cubicBezTo>
                  <a:cubicBezTo>
                    <a:pt x="4991" y="7253"/>
                    <a:pt x="4917" y="8103"/>
                    <a:pt x="4880" y="9027"/>
                  </a:cubicBezTo>
                  <a:cubicBezTo>
                    <a:pt x="4880" y="9952"/>
                    <a:pt x="4880" y="10950"/>
                    <a:pt x="4954" y="11985"/>
                  </a:cubicBezTo>
                  <a:cubicBezTo>
                    <a:pt x="5065" y="13057"/>
                    <a:pt x="5213" y="14166"/>
                    <a:pt x="5509" y="15275"/>
                  </a:cubicBezTo>
                  <a:lnTo>
                    <a:pt x="5509" y="15312"/>
                  </a:lnTo>
                  <a:cubicBezTo>
                    <a:pt x="5324" y="15017"/>
                    <a:pt x="4769" y="14203"/>
                    <a:pt x="4732" y="14129"/>
                  </a:cubicBezTo>
                  <a:cubicBezTo>
                    <a:pt x="4142" y="13446"/>
                    <a:pt x="2744" y="12502"/>
                    <a:pt x="1654" y="12502"/>
                  </a:cubicBezTo>
                  <a:cubicBezTo>
                    <a:pt x="1446" y="12502"/>
                    <a:pt x="1250" y="12536"/>
                    <a:pt x="1072" y="12613"/>
                  </a:cubicBezTo>
                  <a:cubicBezTo>
                    <a:pt x="259" y="12946"/>
                    <a:pt x="0" y="13907"/>
                    <a:pt x="407" y="14647"/>
                  </a:cubicBezTo>
                  <a:cubicBezTo>
                    <a:pt x="850" y="15423"/>
                    <a:pt x="1812" y="15793"/>
                    <a:pt x="2625" y="15904"/>
                  </a:cubicBezTo>
                  <a:cubicBezTo>
                    <a:pt x="2705" y="15914"/>
                    <a:pt x="2794" y="15918"/>
                    <a:pt x="2889" y="15918"/>
                  </a:cubicBezTo>
                  <a:cubicBezTo>
                    <a:pt x="3840" y="15918"/>
                    <a:pt x="5414" y="15457"/>
                    <a:pt x="5583" y="15423"/>
                  </a:cubicBezTo>
                  <a:cubicBezTo>
                    <a:pt x="5878" y="16495"/>
                    <a:pt x="6248" y="17568"/>
                    <a:pt x="6729" y="18603"/>
                  </a:cubicBezTo>
                  <a:cubicBezTo>
                    <a:pt x="6987" y="19231"/>
                    <a:pt x="7246" y="19823"/>
                    <a:pt x="7542" y="20414"/>
                  </a:cubicBezTo>
                  <a:cubicBezTo>
                    <a:pt x="7357" y="20155"/>
                    <a:pt x="7209" y="19934"/>
                    <a:pt x="7209" y="19897"/>
                  </a:cubicBezTo>
                  <a:cubicBezTo>
                    <a:pt x="6584" y="19208"/>
                    <a:pt x="5164" y="18282"/>
                    <a:pt x="4070" y="18282"/>
                  </a:cubicBezTo>
                  <a:cubicBezTo>
                    <a:pt x="3871" y="18282"/>
                    <a:pt x="3683" y="18313"/>
                    <a:pt x="3512" y="18381"/>
                  </a:cubicBezTo>
                  <a:cubicBezTo>
                    <a:pt x="2736" y="18751"/>
                    <a:pt x="2477" y="19712"/>
                    <a:pt x="2884" y="20451"/>
                  </a:cubicBezTo>
                  <a:cubicBezTo>
                    <a:pt x="3290" y="21191"/>
                    <a:pt x="4289" y="21560"/>
                    <a:pt x="5102" y="21671"/>
                  </a:cubicBezTo>
                  <a:cubicBezTo>
                    <a:pt x="5187" y="21683"/>
                    <a:pt x="5282" y="21689"/>
                    <a:pt x="5385" y="21689"/>
                  </a:cubicBezTo>
                  <a:cubicBezTo>
                    <a:pt x="6221" y="21689"/>
                    <a:pt x="7554" y="21326"/>
                    <a:pt x="7949" y="21228"/>
                  </a:cubicBezTo>
                  <a:cubicBezTo>
                    <a:pt x="8060" y="21449"/>
                    <a:pt x="8171" y="21671"/>
                    <a:pt x="8281" y="21930"/>
                  </a:cubicBezTo>
                  <a:cubicBezTo>
                    <a:pt x="8836" y="23002"/>
                    <a:pt x="9391" y="24111"/>
                    <a:pt x="9908" y="25183"/>
                  </a:cubicBezTo>
                  <a:cubicBezTo>
                    <a:pt x="10093" y="25553"/>
                    <a:pt x="10241" y="25960"/>
                    <a:pt x="10426" y="26330"/>
                  </a:cubicBezTo>
                  <a:cubicBezTo>
                    <a:pt x="10241" y="26108"/>
                    <a:pt x="10130" y="25923"/>
                    <a:pt x="10093" y="25886"/>
                  </a:cubicBezTo>
                  <a:cubicBezTo>
                    <a:pt x="9499" y="25198"/>
                    <a:pt x="8084" y="24271"/>
                    <a:pt x="6990" y="24271"/>
                  </a:cubicBezTo>
                  <a:cubicBezTo>
                    <a:pt x="6792" y="24271"/>
                    <a:pt x="6604" y="24302"/>
                    <a:pt x="6433" y="24370"/>
                  </a:cubicBezTo>
                  <a:cubicBezTo>
                    <a:pt x="5620" y="24740"/>
                    <a:pt x="5398" y="25701"/>
                    <a:pt x="5804" y="26404"/>
                  </a:cubicBezTo>
                  <a:cubicBezTo>
                    <a:pt x="6211" y="27180"/>
                    <a:pt x="7209" y="27550"/>
                    <a:pt x="7986" y="27661"/>
                  </a:cubicBezTo>
                  <a:cubicBezTo>
                    <a:pt x="8077" y="27674"/>
                    <a:pt x="8179" y="27680"/>
                    <a:pt x="8289" y="27680"/>
                  </a:cubicBezTo>
                  <a:cubicBezTo>
                    <a:pt x="9106" y="27680"/>
                    <a:pt x="10339" y="27352"/>
                    <a:pt x="10795" y="27254"/>
                  </a:cubicBezTo>
                  <a:cubicBezTo>
                    <a:pt x="10943" y="27624"/>
                    <a:pt x="11091" y="28030"/>
                    <a:pt x="11239" y="28437"/>
                  </a:cubicBezTo>
                  <a:cubicBezTo>
                    <a:pt x="11313" y="28696"/>
                    <a:pt x="11424" y="28955"/>
                    <a:pt x="11498" y="29213"/>
                  </a:cubicBezTo>
                  <a:cubicBezTo>
                    <a:pt x="11572" y="29509"/>
                    <a:pt x="11646" y="29768"/>
                    <a:pt x="11720" y="30027"/>
                  </a:cubicBezTo>
                  <a:cubicBezTo>
                    <a:pt x="11831" y="30544"/>
                    <a:pt x="11978" y="31062"/>
                    <a:pt x="12089" y="31579"/>
                  </a:cubicBezTo>
                  <a:cubicBezTo>
                    <a:pt x="12163" y="31949"/>
                    <a:pt x="12237" y="32282"/>
                    <a:pt x="12274" y="32615"/>
                  </a:cubicBezTo>
                  <a:cubicBezTo>
                    <a:pt x="12126" y="32245"/>
                    <a:pt x="11757" y="31505"/>
                    <a:pt x="11720" y="31432"/>
                  </a:cubicBezTo>
                  <a:cubicBezTo>
                    <a:pt x="11183" y="30593"/>
                    <a:pt x="9793" y="29358"/>
                    <a:pt x="8657" y="29358"/>
                  </a:cubicBezTo>
                  <a:cubicBezTo>
                    <a:pt x="8541" y="29358"/>
                    <a:pt x="8428" y="29371"/>
                    <a:pt x="8318" y="29398"/>
                  </a:cubicBezTo>
                  <a:cubicBezTo>
                    <a:pt x="7468" y="29583"/>
                    <a:pt x="7098" y="30507"/>
                    <a:pt x="7394" y="31284"/>
                  </a:cubicBezTo>
                  <a:cubicBezTo>
                    <a:pt x="7690" y="32097"/>
                    <a:pt x="8614" y="32615"/>
                    <a:pt x="9354" y="32836"/>
                  </a:cubicBezTo>
                  <a:cubicBezTo>
                    <a:pt x="9658" y="32929"/>
                    <a:pt x="10095" y="32960"/>
                    <a:pt x="10542" y="32960"/>
                  </a:cubicBezTo>
                  <a:cubicBezTo>
                    <a:pt x="11345" y="32960"/>
                    <a:pt x="12182" y="32860"/>
                    <a:pt x="12348" y="32836"/>
                  </a:cubicBezTo>
                  <a:cubicBezTo>
                    <a:pt x="12459" y="33391"/>
                    <a:pt x="12570" y="33946"/>
                    <a:pt x="12644" y="34463"/>
                  </a:cubicBezTo>
                  <a:cubicBezTo>
                    <a:pt x="12977" y="36275"/>
                    <a:pt x="13162" y="37791"/>
                    <a:pt x="13272" y="38826"/>
                  </a:cubicBezTo>
                  <a:cubicBezTo>
                    <a:pt x="13309" y="39011"/>
                    <a:pt x="13309" y="39195"/>
                    <a:pt x="13346" y="39343"/>
                  </a:cubicBezTo>
                  <a:lnTo>
                    <a:pt x="9686" y="39343"/>
                  </a:lnTo>
                  <a:lnTo>
                    <a:pt x="11017" y="65297"/>
                  </a:lnTo>
                  <a:lnTo>
                    <a:pt x="17228" y="65297"/>
                  </a:lnTo>
                  <a:lnTo>
                    <a:pt x="18559" y="39343"/>
                  </a:lnTo>
                  <a:lnTo>
                    <a:pt x="15158" y="39343"/>
                  </a:lnTo>
                  <a:lnTo>
                    <a:pt x="15232" y="39195"/>
                  </a:lnTo>
                  <a:cubicBezTo>
                    <a:pt x="15712" y="38234"/>
                    <a:pt x="16341" y="36829"/>
                    <a:pt x="17043" y="35129"/>
                  </a:cubicBezTo>
                  <a:cubicBezTo>
                    <a:pt x="17265" y="34574"/>
                    <a:pt x="17487" y="34019"/>
                    <a:pt x="17746" y="33391"/>
                  </a:cubicBezTo>
                  <a:cubicBezTo>
                    <a:pt x="17924" y="33450"/>
                    <a:pt x="19154" y="33701"/>
                    <a:pt x="20090" y="33701"/>
                  </a:cubicBezTo>
                  <a:cubicBezTo>
                    <a:pt x="20318" y="33701"/>
                    <a:pt x="20529" y="33686"/>
                    <a:pt x="20704" y="33650"/>
                  </a:cubicBezTo>
                  <a:cubicBezTo>
                    <a:pt x="21480" y="33465"/>
                    <a:pt x="22441" y="33021"/>
                    <a:pt x="22774" y="32245"/>
                  </a:cubicBezTo>
                  <a:cubicBezTo>
                    <a:pt x="23144" y="31469"/>
                    <a:pt x="22811" y="30544"/>
                    <a:pt x="21997" y="30248"/>
                  </a:cubicBezTo>
                  <a:cubicBezTo>
                    <a:pt x="21860" y="30204"/>
                    <a:pt x="21713" y="30184"/>
                    <a:pt x="21561" y="30184"/>
                  </a:cubicBezTo>
                  <a:cubicBezTo>
                    <a:pt x="20442" y="30184"/>
                    <a:pt x="19001" y="31279"/>
                    <a:pt x="18448" y="32060"/>
                  </a:cubicBezTo>
                  <a:cubicBezTo>
                    <a:pt x="18411" y="32097"/>
                    <a:pt x="18079" y="32689"/>
                    <a:pt x="17857" y="33095"/>
                  </a:cubicBezTo>
                  <a:cubicBezTo>
                    <a:pt x="17931" y="32836"/>
                    <a:pt x="18042" y="32615"/>
                    <a:pt x="18116" y="32356"/>
                  </a:cubicBezTo>
                  <a:cubicBezTo>
                    <a:pt x="18300" y="31838"/>
                    <a:pt x="18485" y="31358"/>
                    <a:pt x="18670" y="30803"/>
                  </a:cubicBezTo>
                  <a:cubicBezTo>
                    <a:pt x="18744" y="30544"/>
                    <a:pt x="18818" y="30285"/>
                    <a:pt x="18892" y="29990"/>
                  </a:cubicBezTo>
                  <a:cubicBezTo>
                    <a:pt x="18966" y="29731"/>
                    <a:pt x="19040" y="29435"/>
                    <a:pt x="19114" y="29176"/>
                  </a:cubicBezTo>
                  <a:cubicBezTo>
                    <a:pt x="19262" y="28511"/>
                    <a:pt x="19410" y="27845"/>
                    <a:pt x="19520" y="27143"/>
                  </a:cubicBezTo>
                  <a:cubicBezTo>
                    <a:pt x="19949" y="27321"/>
                    <a:pt x="21412" y="27810"/>
                    <a:pt x="22244" y="27810"/>
                  </a:cubicBezTo>
                  <a:cubicBezTo>
                    <a:pt x="22274" y="27810"/>
                    <a:pt x="22302" y="27810"/>
                    <a:pt x="22330" y="27808"/>
                  </a:cubicBezTo>
                  <a:cubicBezTo>
                    <a:pt x="23107" y="27734"/>
                    <a:pt x="24142" y="27439"/>
                    <a:pt x="24585" y="26736"/>
                  </a:cubicBezTo>
                  <a:cubicBezTo>
                    <a:pt x="25066" y="26034"/>
                    <a:pt x="24881" y="25073"/>
                    <a:pt x="24105" y="24666"/>
                  </a:cubicBezTo>
                  <a:cubicBezTo>
                    <a:pt x="23888" y="24554"/>
                    <a:pt x="23637" y="24505"/>
                    <a:pt x="23368" y="24505"/>
                  </a:cubicBezTo>
                  <a:cubicBezTo>
                    <a:pt x="22303" y="24505"/>
                    <a:pt x="20953" y="25266"/>
                    <a:pt x="20334" y="25886"/>
                  </a:cubicBezTo>
                  <a:cubicBezTo>
                    <a:pt x="20297" y="25923"/>
                    <a:pt x="19816" y="26551"/>
                    <a:pt x="19557" y="26884"/>
                  </a:cubicBezTo>
                  <a:cubicBezTo>
                    <a:pt x="19594" y="26477"/>
                    <a:pt x="19668" y="26071"/>
                    <a:pt x="19742" y="25664"/>
                  </a:cubicBezTo>
                  <a:cubicBezTo>
                    <a:pt x="19890" y="24444"/>
                    <a:pt x="20001" y="23224"/>
                    <a:pt x="20112" y="22004"/>
                  </a:cubicBezTo>
                  <a:cubicBezTo>
                    <a:pt x="20149" y="21634"/>
                    <a:pt x="20186" y="21265"/>
                    <a:pt x="20223" y="20895"/>
                  </a:cubicBezTo>
                  <a:cubicBezTo>
                    <a:pt x="20367" y="20967"/>
                    <a:pt x="22121" y="21599"/>
                    <a:pt x="23067" y="21599"/>
                  </a:cubicBezTo>
                  <a:cubicBezTo>
                    <a:pt x="23093" y="21599"/>
                    <a:pt x="23119" y="21598"/>
                    <a:pt x="23144" y="21597"/>
                  </a:cubicBezTo>
                  <a:cubicBezTo>
                    <a:pt x="23920" y="21523"/>
                    <a:pt x="24955" y="21228"/>
                    <a:pt x="25399" y="20525"/>
                  </a:cubicBezTo>
                  <a:cubicBezTo>
                    <a:pt x="25879" y="19823"/>
                    <a:pt x="25695" y="18825"/>
                    <a:pt x="24918" y="18418"/>
                  </a:cubicBezTo>
                  <a:cubicBezTo>
                    <a:pt x="24707" y="18309"/>
                    <a:pt x="24463" y="18261"/>
                    <a:pt x="24201" y="18261"/>
                  </a:cubicBezTo>
                  <a:cubicBezTo>
                    <a:pt x="23133" y="18261"/>
                    <a:pt x="21771" y="19051"/>
                    <a:pt x="21147" y="19675"/>
                  </a:cubicBezTo>
                  <a:cubicBezTo>
                    <a:pt x="21110" y="19712"/>
                    <a:pt x="20408" y="20599"/>
                    <a:pt x="20223" y="20821"/>
                  </a:cubicBezTo>
                  <a:cubicBezTo>
                    <a:pt x="20334" y="20008"/>
                    <a:pt x="20408" y="19194"/>
                    <a:pt x="20556" y="18418"/>
                  </a:cubicBezTo>
                  <a:cubicBezTo>
                    <a:pt x="20704" y="17309"/>
                    <a:pt x="20925" y="16237"/>
                    <a:pt x="21221" y="15201"/>
                  </a:cubicBezTo>
                  <a:cubicBezTo>
                    <a:pt x="21293" y="15237"/>
                    <a:pt x="23120" y="15905"/>
                    <a:pt x="24069" y="15905"/>
                  </a:cubicBezTo>
                  <a:cubicBezTo>
                    <a:pt x="24094" y="15905"/>
                    <a:pt x="24118" y="15905"/>
                    <a:pt x="24142" y="15904"/>
                  </a:cubicBezTo>
                  <a:cubicBezTo>
                    <a:pt x="24955" y="15830"/>
                    <a:pt x="25990" y="15534"/>
                    <a:pt x="26434" y="14832"/>
                  </a:cubicBezTo>
                  <a:cubicBezTo>
                    <a:pt x="26915" y="14129"/>
                    <a:pt x="26730" y="13131"/>
                    <a:pt x="25953" y="12761"/>
                  </a:cubicBezTo>
                  <a:cubicBezTo>
                    <a:pt x="25732" y="12639"/>
                    <a:pt x="25474" y="12586"/>
                    <a:pt x="25198" y="12586"/>
                  </a:cubicBezTo>
                  <a:cubicBezTo>
                    <a:pt x="24136" y="12586"/>
                    <a:pt x="22798" y="13365"/>
                    <a:pt x="22182" y="13981"/>
                  </a:cubicBezTo>
                  <a:cubicBezTo>
                    <a:pt x="22145" y="14018"/>
                    <a:pt x="21369" y="14980"/>
                    <a:pt x="21258" y="15164"/>
                  </a:cubicBezTo>
                  <a:cubicBezTo>
                    <a:pt x="21258" y="15090"/>
                    <a:pt x="21295" y="15017"/>
                    <a:pt x="21295" y="14980"/>
                  </a:cubicBezTo>
                  <a:cubicBezTo>
                    <a:pt x="21628" y="13870"/>
                    <a:pt x="22071" y="12872"/>
                    <a:pt x="22552" y="11948"/>
                  </a:cubicBezTo>
                  <a:cubicBezTo>
                    <a:pt x="22848" y="11393"/>
                    <a:pt x="23144" y="10913"/>
                    <a:pt x="23439" y="10432"/>
                  </a:cubicBezTo>
                  <a:cubicBezTo>
                    <a:pt x="23772" y="10617"/>
                    <a:pt x="25362" y="11356"/>
                    <a:pt x="26212" y="11393"/>
                  </a:cubicBezTo>
                  <a:cubicBezTo>
                    <a:pt x="26274" y="11396"/>
                    <a:pt x="26337" y="11398"/>
                    <a:pt x="26402" y="11398"/>
                  </a:cubicBezTo>
                  <a:cubicBezTo>
                    <a:pt x="27150" y="11398"/>
                    <a:pt x="28068" y="11193"/>
                    <a:pt x="28578" y="10580"/>
                  </a:cubicBezTo>
                  <a:cubicBezTo>
                    <a:pt x="29096" y="9952"/>
                    <a:pt x="29059" y="8953"/>
                    <a:pt x="28319" y="8473"/>
                  </a:cubicBezTo>
                  <a:cubicBezTo>
                    <a:pt x="28057" y="8298"/>
                    <a:pt x="27723" y="8225"/>
                    <a:pt x="27357" y="8225"/>
                  </a:cubicBezTo>
                  <a:cubicBezTo>
                    <a:pt x="26333" y="8225"/>
                    <a:pt x="25064" y="8796"/>
                    <a:pt x="24438" y="9286"/>
                  </a:cubicBezTo>
                  <a:cubicBezTo>
                    <a:pt x="24401" y="9323"/>
                    <a:pt x="23957" y="9730"/>
                    <a:pt x="23661" y="10062"/>
                  </a:cubicBezTo>
                  <a:cubicBezTo>
                    <a:pt x="23809" y="9841"/>
                    <a:pt x="23957" y="9619"/>
                    <a:pt x="24068" y="9397"/>
                  </a:cubicBezTo>
                  <a:cubicBezTo>
                    <a:pt x="24585" y="8658"/>
                    <a:pt x="25103" y="7992"/>
                    <a:pt x="25547" y="7401"/>
                  </a:cubicBezTo>
                  <a:cubicBezTo>
                    <a:pt x="25805" y="7068"/>
                    <a:pt x="26064" y="6772"/>
                    <a:pt x="26286" y="6513"/>
                  </a:cubicBezTo>
                  <a:cubicBezTo>
                    <a:pt x="26730" y="6476"/>
                    <a:pt x="28430" y="6439"/>
                    <a:pt x="29170" y="6070"/>
                  </a:cubicBezTo>
                  <a:cubicBezTo>
                    <a:pt x="29909" y="5737"/>
                    <a:pt x="30760" y="5108"/>
                    <a:pt x="30907" y="4258"/>
                  </a:cubicBezTo>
                  <a:cubicBezTo>
                    <a:pt x="31092" y="3445"/>
                    <a:pt x="30575" y="2594"/>
                    <a:pt x="29724" y="2483"/>
                  </a:cubicBezTo>
                  <a:cubicBezTo>
                    <a:pt x="29685" y="2480"/>
                    <a:pt x="29646" y="2478"/>
                    <a:pt x="29607" y="2478"/>
                  </a:cubicBezTo>
                  <a:cubicBezTo>
                    <a:pt x="28415" y="2478"/>
                    <a:pt x="27085" y="4067"/>
                    <a:pt x="26656" y="4997"/>
                  </a:cubicBezTo>
                  <a:cubicBezTo>
                    <a:pt x="26619" y="5108"/>
                    <a:pt x="26175" y="6513"/>
                    <a:pt x="26175" y="6513"/>
                  </a:cubicBezTo>
                  <a:lnTo>
                    <a:pt x="26212" y="6513"/>
                  </a:lnTo>
                  <a:cubicBezTo>
                    <a:pt x="25990" y="6772"/>
                    <a:pt x="25732" y="7031"/>
                    <a:pt x="25473" y="7364"/>
                  </a:cubicBezTo>
                  <a:cubicBezTo>
                    <a:pt x="25029" y="7918"/>
                    <a:pt x="24511" y="8584"/>
                    <a:pt x="23957" y="9323"/>
                  </a:cubicBezTo>
                  <a:cubicBezTo>
                    <a:pt x="23439" y="10099"/>
                    <a:pt x="22885" y="10913"/>
                    <a:pt x="22404" y="11837"/>
                  </a:cubicBezTo>
                  <a:cubicBezTo>
                    <a:pt x="21887" y="12798"/>
                    <a:pt x="21406" y="13797"/>
                    <a:pt x="21036" y="14906"/>
                  </a:cubicBezTo>
                  <a:lnTo>
                    <a:pt x="21036" y="14943"/>
                  </a:lnTo>
                  <a:cubicBezTo>
                    <a:pt x="21036" y="14573"/>
                    <a:pt x="21036" y="13575"/>
                    <a:pt x="20999" y="13501"/>
                  </a:cubicBezTo>
                  <a:cubicBezTo>
                    <a:pt x="20888" y="12429"/>
                    <a:pt x="19964" y="10432"/>
                    <a:pt x="18781" y="10210"/>
                  </a:cubicBezTo>
                  <a:cubicBezTo>
                    <a:pt x="18701" y="10196"/>
                    <a:pt x="18622" y="10190"/>
                    <a:pt x="18544" y="10190"/>
                  </a:cubicBezTo>
                  <a:cubicBezTo>
                    <a:pt x="17797" y="10190"/>
                    <a:pt x="17184" y="10808"/>
                    <a:pt x="17117" y="11578"/>
                  </a:cubicBezTo>
                  <a:cubicBezTo>
                    <a:pt x="17043" y="12429"/>
                    <a:pt x="17672" y="13279"/>
                    <a:pt x="18263" y="13797"/>
                  </a:cubicBezTo>
                  <a:cubicBezTo>
                    <a:pt x="18966" y="14425"/>
                    <a:pt x="20851" y="15017"/>
                    <a:pt x="20999" y="15054"/>
                  </a:cubicBezTo>
                  <a:cubicBezTo>
                    <a:pt x="20667" y="16089"/>
                    <a:pt x="20408" y="17198"/>
                    <a:pt x="20186" y="18344"/>
                  </a:cubicBezTo>
                  <a:cubicBezTo>
                    <a:pt x="20075" y="19009"/>
                    <a:pt x="20001" y="19638"/>
                    <a:pt x="19890" y="20303"/>
                  </a:cubicBezTo>
                  <a:cubicBezTo>
                    <a:pt x="19890" y="20008"/>
                    <a:pt x="19890" y="19712"/>
                    <a:pt x="19890" y="19675"/>
                  </a:cubicBezTo>
                  <a:cubicBezTo>
                    <a:pt x="19742" y="18603"/>
                    <a:pt x="18855" y="16606"/>
                    <a:pt x="17672" y="16421"/>
                  </a:cubicBezTo>
                  <a:cubicBezTo>
                    <a:pt x="17571" y="16400"/>
                    <a:pt x="17472" y="16390"/>
                    <a:pt x="17377" y="16390"/>
                  </a:cubicBezTo>
                  <a:cubicBezTo>
                    <a:pt x="16633" y="16390"/>
                    <a:pt x="16074" y="16999"/>
                    <a:pt x="16008" y="17752"/>
                  </a:cubicBezTo>
                  <a:cubicBezTo>
                    <a:pt x="15934" y="18603"/>
                    <a:pt x="16563" y="19453"/>
                    <a:pt x="17154" y="20008"/>
                  </a:cubicBezTo>
                  <a:cubicBezTo>
                    <a:pt x="17746" y="20525"/>
                    <a:pt x="19373" y="21080"/>
                    <a:pt x="19779" y="21191"/>
                  </a:cubicBezTo>
                  <a:cubicBezTo>
                    <a:pt x="19742" y="21449"/>
                    <a:pt x="19705" y="21708"/>
                    <a:pt x="19705" y="21967"/>
                  </a:cubicBezTo>
                  <a:cubicBezTo>
                    <a:pt x="19557" y="23187"/>
                    <a:pt x="19410" y="24407"/>
                    <a:pt x="19225" y="25590"/>
                  </a:cubicBezTo>
                  <a:cubicBezTo>
                    <a:pt x="19188" y="25997"/>
                    <a:pt x="19077" y="26404"/>
                    <a:pt x="19003" y="26810"/>
                  </a:cubicBezTo>
                  <a:cubicBezTo>
                    <a:pt x="19003" y="26551"/>
                    <a:pt x="19003" y="26330"/>
                    <a:pt x="19003" y="26293"/>
                  </a:cubicBezTo>
                  <a:cubicBezTo>
                    <a:pt x="18855" y="25220"/>
                    <a:pt x="17968" y="23224"/>
                    <a:pt x="16785" y="23002"/>
                  </a:cubicBezTo>
                  <a:cubicBezTo>
                    <a:pt x="16704" y="22988"/>
                    <a:pt x="16625" y="22982"/>
                    <a:pt x="16547" y="22982"/>
                  </a:cubicBezTo>
                  <a:cubicBezTo>
                    <a:pt x="15800" y="22982"/>
                    <a:pt x="15188" y="23597"/>
                    <a:pt x="15121" y="24333"/>
                  </a:cubicBezTo>
                  <a:cubicBezTo>
                    <a:pt x="15047" y="25183"/>
                    <a:pt x="15676" y="26034"/>
                    <a:pt x="16267" y="26588"/>
                  </a:cubicBezTo>
                  <a:cubicBezTo>
                    <a:pt x="16859" y="27106"/>
                    <a:pt x="18337" y="27624"/>
                    <a:pt x="18818" y="27771"/>
                  </a:cubicBezTo>
                  <a:cubicBezTo>
                    <a:pt x="18744" y="28178"/>
                    <a:pt x="18670" y="28622"/>
                    <a:pt x="18559" y="29028"/>
                  </a:cubicBezTo>
                  <a:cubicBezTo>
                    <a:pt x="18485" y="29287"/>
                    <a:pt x="18411" y="29546"/>
                    <a:pt x="18337" y="29842"/>
                  </a:cubicBezTo>
                  <a:cubicBezTo>
                    <a:pt x="18226" y="30101"/>
                    <a:pt x="18153" y="30359"/>
                    <a:pt x="18079" y="30618"/>
                  </a:cubicBezTo>
                  <a:cubicBezTo>
                    <a:pt x="17894" y="31136"/>
                    <a:pt x="17709" y="31653"/>
                    <a:pt x="17524" y="32134"/>
                  </a:cubicBezTo>
                  <a:cubicBezTo>
                    <a:pt x="17376" y="32467"/>
                    <a:pt x="17265" y="32762"/>
                    <a:pt x="17117" y="33095"/>
                  </a:cubicBezTo>
                  <a:cubicBezTo>
                    <a:pt x="17191" y="32689"/>
                    <a:pt x="17302" y="31875"/>
                    <a:pt x="17302" y="31801"/>
                  </a:cubicBezTo>
                  <a:cubicBezTo>
                    <a:pt x="17302" y="31062"/>
                    <a:pt x="17080" y="29916"/>
                    <a:pt x="16563" y="29102"/>
                  </a:cubicBezTo>
                  <a:cubicBezTo>
                    <a:pt x="16563" y="28991"/>
                    <a:pt x="16563" y="28881"/>
                    <a:pt x="16526" y="28770"/>
                  </a:cubicBezTo>
                  <a:cubicBezTo>
                    <a:pt x="16430" y="28068"/>
                    <a:pt x="15840" y="27505"/>
                    <a:pt x="15134" y="27505"/>
                  </a:cubicBezTo>
                  <a:cubicBezTo>
                    <a:pt x="15021" y="27505"/>
                    <a:pt x="14905" y="27519"/>
                    <a:pt x="14788" y="27550"/>
                  </a:cubicBezTo>
                  <a:cubicBezTo>
                    <a:pt x="13605" y="27882"/>
                    <a:pt x="12866" y="29916"/>
                    <a:pt x="12829" y="30988"/>
                  </a:cubicBezTo>
                  <a:cubicBezTo>
                    <a:pt x="12829" y="31062"/>
                    <a:pt x="12866" y="31764"/>
                    <a:pt x="12903" y="32208"/>
                  </a:cubicBezTo>
                  <a:cubicBezTo>
                    <a:pt x="12829" y="31949"/>
                    <a:pt x="12792" y="31690"/>
                    <a:pt x="12718" y="31432"/>
                  </a:cubicBezTo>
                  <a:cubicBezTo>
                    <a:pt x="12607" y="30914"/>
                    <a:pt x="12459" y="30396"/>
                    <a:pt x="12311" y="29842"/>
                  </a:cubicBezTo>
                  <a:cubicBezTo>
                    <a:pt x="12237" y="29583"/>
                    <a:pt x="12126" y="29324"/>
                    <a:pt x="12052" y="29065"/>
                  </a:cubicBezTo>
                  <a:cubicBezTo>
                    <a:pt x="11978" y="28770"/>
                    <a:pt x="11868" y="28511"/>
                    <a:pt x="11794" y="28252"/>
                  </a:cubicBezTo>
                  <a:cubicBezTo>
                    <a:pt x="11535" y="27587"/>
                    <a:pt x="11276" y="26958"/>
                    <a:pt x="11017" y="26330"/>
                  </a:cubicBezTo>
                  <a:cubicBezTo>
                    <a:pt x="11461" y="26219"/>
                    <a:pt x="13051" y="25812"/>
                    <a:pt x="13716" y="25331"/>
                  </a:cubicBezTo>
                  <a:cubicBezTo>
                    <a:pt x="14345" y="24851"/>
                    <a:pt x="15010" y="24037"/>
                    <a:pt x="15010" y="23187"/>
                  </a:cubicBezTo>
                  <a:cubicBezTo>
                    <a:pt x="15010" y="22378"/>
                    <a:pt x="14408" y="21703"/>
                    <a:pt x="13585" y="21703"/>
                  </a:cubicBezTo>
                  <a:cubicBezTo>
                    <a:pt x="13543" y="21703"/>
                    <a:pt x="13500" y="21705"/>
                    <a:pt x="13457" y="21708"/>
                  </a:cubicBezTo>
                  <a:cubicBezTo>
                    <a:pt x="12274" y="21856"/>
                    <a:pt x="11202" y="23779"/>
                    <a:pt x="11017" y="24814"/>
                  </a:cubicBezTo>
                  <a:cubicBezTo>
                    <a:pt x="10980" y="24888"/>
                    <a:pt x="10906" y="25664"/>
                    <a:pt x="10869" y="26108"/>
                  </a:cubicBezTo>
                  <a:cubicBezTo>
                    <a:pt x="10721" y="25701"/>
                    <a:pt x="10537" y="25331"/>
                    <a:pt x="10352" y="24962"/>
                  </a:cubicBezTo>
                  <a:cubicBezTo>
                    <a:pt x="9834" y="23890"/>
                    <a:pt x="9243" y="22817"/>
                    <a:pt x="8651" y="21708"/>
                  </a:cubicBezTo>
                  <a:cubicBezTo>
                    <a:pt x="8503" y="21376"/>
                    <a:pt x="8318" y="21043"/>
                    <a:pt x="8134" y="20710"/>
                  </a:cubicBezTo>
                  <a:cubicBezTo>
                    <a:pt x="8318" y="20673"/>
                    <a:pt x="10241" y="20229"/>
                    <a:pt x="10943" y="19675"/>
                  </a:cubicBezTo>
                  <a:cubicBezTo>
                    <a:pt x="11572" y="19194"/>
                    <a:pt x="12274" y="18381"/>
                    <a:pt x="12274" y="17531"/>
                  </a:cubicBezTo>
                  <a:cubicBezTo>
                    <a:pt x="12274" y="16772"/>
                    <a:pt x="11663" y="16078"/>
                    <a:pt x="10891" y="16078"/>
                  </a:cubicBezTo>
                  <a:cubicBezTo>
                    <a:pt x="10835" y="16078"/>
                    <a:pt x="10779" y="16081"/>
                    <a:pt x="10721" y="16089"/>
                  </a:cubicBezTo>
                  <a:cubicBezTo>
                    <a:pt x="9501" y="16200"/>
                    <a:pt x="8466" y="18122"/>
                    <a:pt x="8244" y="19194"/>
                  </a:cubicBezTo>
                  <a:cubicBezTo>
                    <a:pt x="8244" y="19268"/>
                    <a:pt x="8134" y="20377"/>
                    <a:pt x="8134" y="20673"/>
                  </a:cubicBezTo>
                  <a:cubicBezTo>
                    <a:pt x="7727" y="19934"/>
                    <a:pt x="7357" y="19194"/>
                    <a:pt x="7024" y="18455"/>
                  </a:cubicBezTo>
                  <a:cubicBezTo>
                    <a:pt x="6581" y="17457"/>
                    <a:pt x="6174" y="16421"/>
                    <a:pt x="5841" y="15423"/>
                  </a:cubicBezTo>
                  <a:cubicBezTo>
                    <a:pt x="5915" y="15386"/>
                    <a:pt x="7912" y="14943"/>
                    <a:pt x="8651" y="14388"/>
                  </a:cubicBezTo>
                  <a:cubicBezTo>
                    <a:pt x="9317" y="13870"/>
                    <a:pt x="9982" y="13094"/>
                    <a:pt x="9982" y="12244"/>
                  </a:cubicBezTo>
                  <a:cubicBezTo>
                    <a:pt x="9982" y="11451"/>
                    <a:pt x="9403" y="10754"/>
                    <a:pt x="8605" y="10754"/>
                  </a:cubicBezTo>
                  <a:cubicBezTo>
                    <a:pt x="8548" y="10754"/>
                    <a:pt x="8489" y="10757"/>
                    <a:pt x="8429" y="10765"/>
                  </a:cubicBezTo>
                  <a:cubicBezTo>
                    <a:pt x="7209" y="10876"/>
                    <a:pt x="6174" y="12798"/>
                    <a:pt x="5952" y="13870"/>
                  </a:cubicBezTo>
                  <a:cubicBezTo>
                    <a:pt x="5952" y="13944"/>
                    <a:pt x="5841" y="15164"/>
                    <a:pt x="5841" y="15386"/>
                  </a:cubicBezTo>
                  <a:cubicBezTo>
                    <a:pt x="5804" y="15312"/>
                    <a:pt x="5804" y="15238"/>
                    <a:pt x="5767" y="15201"/>
                  </a:cubicBezTo>
                  <a:cubicBezTo>
                    <a:pt x="5435" y="14092"/>
                    <a:pt x="5287" y="13020"/>
                    <a:pt x="5176" y="11985"/>
                  </a:cubicBezTo>
                  <a:cubicBezTo>
                    <a:pt x="5102" y="11356"/>
                    <a:pt x="5065" y="10802"/>
                    <a:pt x="5028" y="10210"/>
                  </a:cubicBezTo>
                  <a:cubicBezTo>
                    <a:pt x="5435" y="10173"/>
                    <a:pt x="7172" y="9952"/>
                    <a:pt x="7875" y="9508"/>
                  </a:cubicBezTo>
                  <a:cubicBezTo>
                    <a:pt x="8577" y="9101"/>
                    <a:pt x="9354" y="8362"/>
                    <a:pt x="9427" y="7511"/>
                  </a:cubicBezTo>
                  <a:cubicBezTo>
                    <a:pt x="9501" y="6698"/>
                    <a:pt x="8910" y="5885"/>
                    <a:pt x="8060" y="5885"/>
                  </a:cubicBezTo>
                  <a:cubicBezTo>
                    <a:pt x="6840" y="5885"/>
                    <a:pt x="5583" y="7696"/>
                    <a:pt x="5250" y="8695"/>
                  </a:cubicBezTo>
                  <a:cubicBezTo>
                    <a:pt x="5250" y="8768"/>
                    <a:pt x="5102" y="9360"/>
                    <a:pt x="5028" y="9804"/>
                  </a:cubicBezTo>
                  <a:cubicBezTo>
                    <a:pt x="5028" y="9545"/>
                    <a:pt x="5028" y="9286"/>
                    <a:pt x="5028" y="9027"/>
                  </a:cubicBezTo>
                  <a:cubicBezTo>
                    <a:pt x="5028" y="8103"/>
                    <a:pt x="5102" y="7253"/>
                    <a:pt x="5139" y="6513"/>
                  </a:cubicBezTo>
                  <a:cubicBezTo>
                    <a:pt x="5176" y="6107"/>
                    <a:pt x="5213" y="5737"/>
                    <a:pt x="5250" y="5367"/>
                  </a:cubicBezTo>
                  <a:cubicBezTo>
                    <a:pt x="5620" y="5145"/>
                    <a:pt x="7024" y="4147"/>
                    <a:pt x="7431" y="3445"/>
                  </a:cubicBezTo>
                  <a:cubicBezTo>
                    <a:pt x="7875" y="2742"/>
                    <a:pt x="8207" y="1744"/>
                    <a:pt x="7912" y="968"/>
                  </a:cubicBezTo>
                  <a:cubicBezTo>
                    <a:pt x="7665" y="393"/>
                    <a:pt x="7115" y="0"/>
                    <a:pt x="6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45;p51">
              <a:extLst>
                <a:ext uri="{FF2B5EF4-FFF2-40B4-BE49-F238E27FC236}">
                  <a16:creationId xmlns:a16="http://schemas.microsoft.com/office/drawing/2014/main" id="{58AEA349-8D43-3B99-5F9E-829496A014AC}"/>
                </a:ext>
              </a:extLst>
            </p:cNvPr>
            <p:cNvSpPr/>
            <p:nvPr/>
          </p:nvSpPr>
          <p:spPr>
            <a:xfrm>
              <a:off x="1174425" y="3532200"/>
              <a:ext cx="91525" cy="134975"/>
            </a:xfrm>
            <a:custGeom>
              <a:avLst/>
              <a:gdLst/>
              <a:ahLst/>
              <a:cxnLst/>
              <a:rect l="l" t="t" r="r" b="b"/>
              <a:pathLst>
                <a:path w="3661" h="5399" extrusionOk="0">
                  <a:moveTo>
                    <a:pt x="1633" y="1"/>
                  </a:moveTo>
                  <a:cubicBezTo>
                    <a:pt x="1052" y="1"/>
                    <a:pt x="518" y="417"/>
                    <a:pt x="297" y="999"/>
                  </a:cubicBezTo>
                  <a:cubicBezTo>
                    <a:pt x="1" y="1812"/>
                    <a:pt x="371" y="2773"/>
                    <a:pt x="814" y="3476"/>
                  </a:cubicBezTo>
                  <a:cubicBezTo>
                    <a:pt x="1332" y="4252"/>
                    <a:pt x="3106" y="5398"/>
                    <a:pt x="3106" y="5398"/>
                  </a:cubicBezTo>
                  <a:cubicBezTo>
                    <a:pt x="3143" y="5398"/>
                    <a:pt x="3513" y="3993"/>
                    <a:pt x="3513" y="3883"/>
                  </a:cubicBezTo>
                  <a:cubicBezTo>
                    <a:pt x="3661" y="2810"/>
                    <a:pt x="3328" y="666"/>
                    <a:pt x="2219" y="149"/>
                  </a:cubicBezTo>
                  <a:cubicBezTo>
                    <a:pt x="2025" y="47"/>
                    <a:pt x="1826" y="1"/>
                    <a:pt x="1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46;p51">
              <a:extLst>
                <a:ext uri="{FF2B5EF4-FFF2-40B4-BE49-F238E27FC236}">
                  <a16:creationId xmlns:a16="http://schemas.microsoft.com/office/drawing/2014/main" id="{B6D3F883-6BDA-6E07-BB7A-E1666A59A273}"/>
                </a:ext>
              </a:extLst>
            </p:cNvPr>
            <p:cNvSpPr/>
            <p:nvPr/>
          </p:nvSpPr>
          <p:spPr>
            <a:xfrm>
              <a:off x="41820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51" y="0"/>
                  </a:moveTo>
                  <a:lnTo>
                    <a:pt x="0" y="555"/>
                  </a:lnTo>
                  <a:lnTo>
                    <a:pt x="4769" y="34346"/>
                  </a:lnTo>
                  <a:cubicBezTo>
                    <a:pt x="4802" y="34635"/>
                    <a:pt x="5057" y="34841"/>
                    <a:pt x="5342" y="34841"/>
                  </a:cubicBezTo>
                  <a:cubicBezTo>
                    <a:pt x="5385" y="34841"/>
                    <a:pt x="5428" y="34836"/>
                    <a:pt x="5472" y="34827"/>
                  </a:cubicBezTo>
                  <a:cubicBezTo>
                    <a:pt x="5731" y="34790"/>
                    <a:pt x="5915" y="34531"/>
                    <a:pt x="5878" y="34235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47;p51">
              <a:extLst>
                <a:ext uri="{FF2B5EF4-FFF2-40B4-BE49-F238E27FC236}">
                  <a16:creationId xmlns:a16="http://schemas.microsoft.com/office/drawing/2014/main" id="{A1579920-8AF2-DBF2-A982-A8B8A8E74E3E}"/>
                </a:ext>
              </a:extLst>
            </p:cNvPr>
            <p:cNvSpPr/>
            <p:nvPr/>
          </p:nvSpPr>
          <p:spPr>
            <a:xfrm>
              <a:off x="41736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2588" y="703"/>
                  </a:moveTo>
                  <a:lnTo>
                    <a:pt x="5916" y="34568"/>
                  </a:lnTo>
                  <a:cubicBezTo>
                    <a:pt x="5916" y="34716"/>
                    <a:pt x="5842" y="34790"/>
                    <a:pt x="5731" y="34827"/>
                  </a:cubicBezTo>
                  <a:lnTo>
                    <a:pt x="5657" y="34827"/>
                  </a:lnTo>
                  <a:cubicBezTo>
                    <a:pt x="5546" y="34827"/>
                    <a:pt x="5398" y="34753"/>
                    <a:pt x="5398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8" y="703"/>
                  </a:lnTo>
                  <a:close/>
                  <a:moveTo>
                    <a:pt x="2810" y="0"/>
                  </a:moveTo>
                  <a:lnTo>
                    <a:pt x="259" y="555"/>
                  </a:lnTo>
                  <a:cubicBezTo>
                    <a:pt x="111" y="592"/>
                    <a:pt x="0" y="740"/>
                    <a:pt x="37" y="925"/>
                  </a:cubicBezTo>
                  <a:lnTo>
                    <a:pt x="4770" y="34716"/>
                  </a:lnTo>
                  <a:cubicBezTo>
                    <a:pt x="4844" y="35160"/>
                    <a:pt x="5213" y="35455"/>
                    <a:pt x="5657" y="35455"/>
                  </a:cubicBezTo>
                  <a:cubicBezTo>
                    <a:pt x="5731" y="35455"/>
                    <a:pt x="5805" y="35455"/>
                    <a:pt x="5842" y="35418"/>
                  </a:cubicBezTo>
                  <a:cubicBezTo>
                    <a:pt x="6248" y="35344"/>
                    <a:pt x="6544" y="34975"/>
                    <a:pt x="6544" y="34568"/>
                  </a:cubicBezTo>
                  <a:lnTo>
                    <a:pt x="6544" y="34494"/>
                  </a:lnTo>
                  <a:lnTo>
                    <a:pt x="3180" y="296"/>
                  </a:lnTo>
                  <a:cubicBezTo>
                    <a:pt x="3180" y="185"/>
                    <a:pt x="3143" y="111"/>
                    <a:pt x="3069" y="74"/>
                  </a:cubicBezTo>
                  <a:cubicBezTo>
                    <a:pt x="2995" y="0"/>
                    <a:pt x="2884" y="0"/>
                    <a:pt x="28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48;p51">
              <a:extLst>
                <a:ext uri="{FF2B5EF4-FFF2-40B4-BE49-F238E27FC236}">
                  <a16:creationId xmlns:a16="http://schemas.microsoft.com/office/drawing/2014/main" id="{4E84EEA6-F9EF-E629-EA22-C5DE77A9B55F}"/>
                </a:ext>
              </a:extLst>
            </p:cNvPr>
            <p:cNvSpPr/>
            <p:nvPr/>
          </p:nvSpPr>
          <p:spPr>
            <a:xfrm>
              <a:off x="33557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49;p51">
              <a:extLst>
                <a:ext uri="{FF2B5EF4-FFF2-40B4-BE49-F238E27FC236}">
                  <a16:creationId xmlns:a16="http://schemas.microsoft.com/office/drawing/2014/main" id="{17948467-FE71-6096-D7B6-1DE8C1EF60BE}"/>
                </a:ext>
              </a:extLst>
            </p:cNvPr>
            <p:cNvSpPr/>
            <p:nvPr/>
          </p:nvSpPr>
          <p:spPr>
            <a:xfrm>
              <a:off x="3348300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4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50;p51">
              <a:extLst>
                <a:ext uri="{FF2B5EF4-FFF2-40B4-BE49-F238E27FC236}">
                  <a16:creationId xmlns:a16="http://schemas.microsoft.com/office/drawing/2014/main" id="{0E5B718D-C9D5-CE03-3482-D7AC213D8922}"/>
                </a:ext>
              </a:extLst>
            </p:cNvPr>
            <p:cNvSpPr/>
            <p:nvPr/>
          </p:nvSpPr>
          <p:spPr>
            <a:xfrm>
              <a:off x="3415775" y="3231825"/>
              <a:ext cx="889175" cy="1075875"/>
            </a:xfrm>
            <a:custGeom>
              <a:avLst/>
              <a:gdLst/>
              <a:ahLst/>
              <a:cxnLst/>
              <a:rect l="l" t="t" r="r" b="b"/>
              <a:pathLst>
                <a:path w="35567" h="43035" extrusionOk="0">
                  <a:moveTo>
                    <a:pt x="4178" y="0"/>
                  </a:moveTo>
                  <a:cubicBezTo>
                    <a:pt x="1849" y="0"/>
                    <a:pt x="1" y="1923"/>
                    <a:pt x="111" y="4215"/>
                  </a:cubicBezTo>
                  <a:lnTo>
                    <a:pt x="1738" y="43034"/>
                  </a:lnTo>
                  <a:lnTo>
                    <a:pt x="32387" y="43034"/>
                  </a:lnTo>
                  <a:lnTo>
                    <a:pt x="35381" y="4363"/>
                  </a:lnTo>
                  <a:cubicBezTo>
                    <a:pt x="35566" y="1997"/>
                    <a:pt x="33718" y="0"/>
                    <a:pt x="313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751;p51">
              <a:extLst>
                <a:ext uri="{FF2B5EF4-FFF2-40B4-BE49-F238E27FC236}">
                  <a16:creationId xmlns:a16="http://schemas.microsoft.com/office/drawing/2014/main" id="{1FDC31B2-4941-7367-6FF9-9F71D6B5A5C0}"/>
                </a:ext>
              </a:extLst>
            </p:cNvPr>
            <p:cNvSpPr/>
            <p:nvPr/>
          </p:nvSpPr>
          <p:spPr>
            <a:xfrm>
              <a:off x="3410225" y="3223500"/>
              <a:ext cx="898425" cy="1091575"/>
            </a:xfrm>
            <a:custGeom>
              <a:avLst/>
              <a:gdLst/>
              <a:ahLst/>
              <a:cxnLst/>
              <a:rect l="l" t="t" r="r" b="b"/>
              <a:pathLst>
                <a:path w="35937" h="43663" extrusionOk="0">
                  <a:moveTo>
                    <a:pt x="31574" y="629"/>
                  </a:moveTo>
                  <a:cubicBezTo>
                    <a:pt x="32609" y="629"/>
                    <a:pt x="33533" y="1073"/>
                    <a:pt x="34235" y="1738"/>
                  </a:cubicBezTo>
                  <a:cubicBezTo>
                    <a:pt x="34901" y="2440"/>
                    <a:pt x="35308" y="3365"/>
                    <a:pt x="35308" y="4400"/>
                  </a:cubicBezTo>
                  <a:cubicBezTo>
                    <a:pt x="35308" y="4474"/>
                    <a:pt x="35308" y="4585"/>
                    <a:pt x="35308" y="4696"/>
                  </a:cubicBezTo>
                  <a:lnTo>
                    <a:pt x="32313" y="43034"/>
                  </a:lnTo>
                  <a:lnTo>
                    <a:pt x="2244" y="43034"/>
                  </a:lnTo>
                  <a:lnTo>
                    <a:pt x="629" y="4548"/>
                  </a:lnTo>
                  <a:cubicBezTo>
                    <a:pt x="629" y="4511"/>
                    <a:pt x="629" y="4437"/>
                    <a:pt x="629" y="4400"/>
                  </a:cubicBezTo>
                  <a:cubicBezTo>
                    <a:pt x="629" y="3365"/>
                    <a:pt x="1036" y="2404"/>
                    <a:pt x="1738" y="1738"/>
                  </a:cubicBezTo>
                  <a:cubicBezTo>
                    <a:pt x="2404" y="1073"/>
                    <a:pt x="3328" y="629"/>
                    <a:pt x="4400" y="629"/>
                  </a:cubicBezTo>
                  <a:close/>
                  <a:moveTo>
                    <a:pt x="4400" y="0"/>
                  </a:moveTo>
                  <a:cubicBezTo>
                    <a:pt x="1960" y="0"/>
                    <a:pt x="1" y="1997"/>
                    <a:pt x="1" y="4400"/>
                  </a:cubicBezTo>
                  <a:cubicBezTo>
                    <a:pt x="1" y="4437"/>
                    <a:pt x="1" y="4511"/>
                    <a:pt x="1" y="4585"/>
                  </a:cubicBezTo>
                  <a:lnTo>
                    <a:pt x="1627" y="43367"/>
                  </a:lnTo>
                  <a:cubicBezTo>
                    <a:pt x="1664" y="43552"/>
                    <a:pt x="1775" y="43663"/>
                    <a:pt x="1960" y="43663"/>
                  </a:cubicBezTo>
                  <a:lnTo>
                    <a:pt x="32609" y="43663"/>
                  </a:lnTo>
                  <a:cubicBezTo>
                    <a:pt x="32757" y="43663"/>
                    <a:pt x="32905" y="43552"/>
                    <a:pt x="32905" y="43367"/>
                  </a:cubicBezTo>
                  <a:lnTo>
                    <a:pt x="35936" y="4733"/>
                  </a:lnTo>
                  <a:cubicBezTo>
                    <a:pt x="35936" y="4622"/>
                    <a:pt x="35936" y="4511"/>
                    <a:pt x="35936" y="4400"/>
                  </a:cubicBezTo>
                  <a:cubicBezTo>
                    <a:pt x="35936" y="1997"/>
                    <a:pt x="34014" y="0"/>
                    <a:pt x="3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752;p51">
              <a:extLst>
                <a:ext uri="{FF2B5EF4-FFF2-40B4-BE49-F238E27FC236}">
                  <a16:creationId xmlns:a16="http://schemas.microsoft.com/office/drawing/2014/main" id="{3AF626F1-6D95-167F-53D5-6C23D4041819}"/>
                </a:ext>
              </a:extLst>
            </p:cNvPr>
            <p:cNvSpPr/>
            <p:nvPr/>
          </p:nvSpPr>
          <p:spPr>
            <a:xfrm>
              <a:off x="3388050" y="4095075"/>
              <a:ext cx="902100" cy="212625"/>
            </a:xfrm>
            <a:custGeom>
              <a:avLst/>
              <a:gdLst/>
              <a:ahLst/>
              <a:cxnLst/>
              <a:rect l="l" t="t" r="r" b="b"/>
              <a:pathLst>
                <a:path w="36084" h="8505" extrusionOk="0">
                  <a:moveTo>
                    <a:pt x="0" y="1"/>
                  </a:moveTo>
                  <a:lnTo>
                    <a:pt x="0" y="8504"/>
                  </a:lnTo>
                  <a:lnTo>
                    <a:pt x="36084" y="8504"/>
                  </a:lnTo>
                  <a:lnTo>
                    <a:pt x="360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753;p51">
              <a:extLst>
                <a:ext uri="{FF2B5EF4-FFF2-40B4-BE49-F238E27FC236}">
                  <a16:creationId xmlns:a16="http://schemas.microsoft.com/office/drawing/2014/main" id="{A1E8AC9D-15A2-CFCA-EBC6-DCFD4B73142B}"/>
                </a:ext>
              </a:extLst>
            </p:cNvPr>
            <p:cNvSpPr/>
            <p:nvPr/>
          </p:nvSpPr>
          <p:spPr>
            <a:xfrm>
              <a:off x="3380650" y="4086775"/>
              <a:ext cx="916900" cy="228300"/>
            </a:xfrm>
            <a:custGeom>
              <a:avLst/>
              <a:gdLst/>
              <a:ahLst/>
              <a:cxnLst/>
              <a:rect l="l" t="t" r="r" b="b"/>
              <a:pathLst>
                <a:path w="36676" h="9132" extrusionOk="0">
                  <a:moveTo>
                    <a:pt x="36047" y="629"/>
                  </a:moveTo>
                  <a:lnTo>
                    <a:pt x="36047" y="8503"/>
                  </a:lnTo>
                  <a:lnTo>
                    <a:pt x="592" y="8503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9" y="37"/>
                    <a:pt x="75" y="111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" y="8836"/>
                  </a:lnTo>
                  <a:cubicBezTo>
                    <a:pt x="1" y="8910"/>
                    <a:pt x="1" y="8984"/>
                    <a:pt x="75" y="9058"/>
                  </a:cubicBezTo>
                  <a:cubicBezTo>
                    <a:pt x="149" y="9095"/>
                    <a:pt x="222" y="9132"/>
                    <a:pt x="296" y="9132"/>
                  </a:cubicBezTo>
                  <a:lnTo>
                    <a:pt x="36380" y="9132"/>
                  </a:lnTo>
                  <a:cubicBezTo>
                    <a:pt x="36454" y="9132"/>
                    <a:pt x="36528" y="9095"/>
                    <a:pt x="36602" y="9058"/>
                  </a:cubicBezTo>
                  <a:cubicBezTo>
                    <a:pt x="36639" y="8984"/>
                    <a:pt x="36675" y="8910"/>
                    <a:pt x="36675" y="8836"/>
                  </a:cubicBezTo>
                  <a:lnTo>
                    <a:pt x="36675" y="333"/>
                  </a:lnTo>
                  <a:cubicBezTo>
                    <a:pt x="36675" y="259"/>
                    <a:pt x="36639" y="148"/>
                    <a:pt x="36602" y="111"/>
                  </a:cubicBezTo>
                  <a:cubicBezTo>
                    <a:pt x="36528" y="37"/>
                    <a:pt x="36454" y="0"/>
                    <a:pt x="36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54;p51">
              <a:extLst>
                <a:ext uri="{FF2B5EF4-FFF2-40B4-BE49-F238E27FC236}">
                  <a16:creationId xmlns:a16="http://schemas.microsoft.com/office/drawing/2014/main" id="{B4F039D7-094E-2F61-A888-B02DA313C88C}"/>
                </a:ext>
              </a:extLst>
            </p:cNvPr>
            <p:cNvSpPr/>
            <p:nvPr/>
          </p:nvSpPr>
          <p:spPr>
            <a:xfrm>
              <a:off x="3342750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923" y="18301"/>
                  </a:lnTo>
                  <a:lnTo>
                    <a:pt x="4659" y="18301"/>
                  </a:lnTo>
                  <a:lnTo>
                    <a:pt x="4659" y="2330"/>
                  </a:lnTo>
                  <a:cubicBezTo>
                    <a:pt x="4659" y="1036"/>
                    <a:pt x="3624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755;p51">
              <a:extLst>
                <a:ext uri="{FF2B5EF4-FFF2-40B4-BE49-F238E27FC236}">
                  <a16:creationId xmlns:a16="http://schemas.microsoft.com/office/drawing/2014/main" id="{C8BB9B10-8AFB-B69D-58D4-48A343812FA9}"/>
                </a:ext>
              </a:extLst>
            </p:cNvPr>
            <p:cNvSpPr/>
            <p:nvPr/>
          </p:nvSpPr>
          <p:spPr>
            <a:xfrm>
              <a:off x="3335375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34" y="592"/>
                    <a:pt x="4621" y="1517"/>
                    <a:pt x="4621" y="2626"/>
                  </a:cubicBezTo>
                  <a:lnTo>
                    <a:pt x="4621" y="18264"/>
                  </a:lnTo>
                  <a:lnTo>
                    <a:pt x="2477" y="18264"/>
                  </a:lnTo>
                  <a:lnTo>
                    <a:pt x="593" y="2598"/>
                  </a:lnTo>
                  <a:lnTo>
                    <a:pt x="593" y="2598"/>
                  </a:lnTo>
                  <a:cubicBezTo>
                    <a:pt x="643" y="1501"/>
                    <a:pt x="1525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2663"/>
                  </a:lnTo>
                  <a:lnTo>
                    <a:pt x="1923" y="18634"/>
                  </a:lnTo>
                  <a:cubicBezTo>
                    <a:pt x="1923" y="18782"/>
                    <a:pt x="2070" y="18893"/>
                    <a:pt x="2218" y="18893"/>
                  </a:cubicBezTo>
                  <a:lnTo>
                    <a:pt x="4954" y="18893"/>
                  </a:lnTo>
                  <a:cubicBezTo>
                    <a:pt x="5028" y="18893"/>
                    <a:pt x="5102" y="18856"/>
                    <a:pt x="5176" y="18819"/>
                  </a:cubicBezTo>
                  <a:cubicBezTo>
                    <a:pt x="5213" y="18745"/>
                    <a:pt x="5250" y="18671"/>
                    <a:pt x="5250" y="18597"/>
                  </a:cubicBez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756;p51">
              <a:extLst>
                <a:ext uri="{FF2B5EF4-FFF2-40B4-BE49-F238E27FC236}">
                  <a16:creationId xmlns:a16="http://schemas.microsoft.com/office/drawing/2014/main" id="{5FF88B02-BED4-E946-ABC8-0E4835BF51D5}"/>
                </a:ext>
              </a:extLst>
            </p:cNvPr>
            <p:cNvSpPr/>
            <p:nvPr/>
          </p:nvSpPr>
          <p:spPr>
            <a:xfrm>
              <a:off x="4225425" y="3850150"/>
              <a:ext cx="116500" cy="457550"/>
            </a:xfrm>
            <a:custGeom>
              <a:avLst/>
              <a:gdLst/>
              <a:ahLst/>
              <a:cxnLst/>
              <a:rect l="l" t="t" r="r" b="b"/>
              <a:pathLst>
                <a:path w="4660" h="18302" extrusionOk="0">
                  <a:moveTo>
                    <a:pt x="2330" y="1"/>
                  </a:moveTo>
                  <a:cubicBezTo>
                    <a:pt x="1036" y="1"/>
                    <a:pt x="1" y="1036"/>
                    <a:pt x="1" y="2330"/>
                  </a:cubicBezTo>
                  <a:lnTo>
                    <a:pt x="1" y="18301"/>
                  </a:lnTo>
                  <a:lnTo>
                    <a:pt x="2737" y="18301"/>
                  </a:lnTo>
                  <a:lnTo>
                    <a:pt x="4659" y="2330"/>
                  </a:lnTo>
                  <a:cubicBezTo>
                    <a:pt x="4659" y="1036"/>
                    <a:pt x="3587" y="1"/>
                    <a:pt x="2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757;p51">
              <a:extLst>
                <a:ext uri="{FF2B5EF4-FFF2-40B4-BE49-F238E27FC236}">
                  <a16:creationId xmlns:a16="http://schemas.microsoft.com/office/drawing/2014/main" id="{4B0F90CE-4545-D894-8EFB-62D0E911B036}"/>
                </a:ext>
              </a:extLst>
            </p:cNvPr>
            <p:cNvSpPr/>
            <p:nvPr/>
          </p:nvSpPr>
          <p:spPr>
            <a:xfrm>
              <a:off x="4218050" y="3842750"/>
              <a:ext cx="131250" cy="472325"/>
            </a:xfrm>
            <a:custGeom>
              <a:avLst/>
              <a:gdLst/>
              <a:ahLst/>
              <a:cxnLst/>
              <a:rect l="l" t="t" r="r" b="b"/>
              <a:pathLst>
                <a:path w="5250" h="18893" extrusionOk="0">
                  <a:moveTo>
                    <a:pt x="2625" y="592"/>
                  </a:moveTo>
                  <a:cubicBezTo>
                    <a:pt x="3723" y="592"/>
                    <a:pt x="4603" y="1497"/>
                    <a:pt x="4621" y="2591"/>
                  </a:cubicBezTo>
                  <a:lnTo>
                    <a:pt x="4621" y="2591"/>
                  </a:lnTo>
                  <a:lnTo>
                    <a:pt x="2736" y="18264"/>
                  </a:lnTo>
                  <a:lnTo>
                    <a:pt x="592" y="18264"/>
                  </a:lnTo>
                  <a:lnTo>
                    <a:pt x="592" y="2626"/>
                  </a:lnTo>
                  <a:cubicBezTo>
                    <a:pt x="592" y="1517"/>
                    <a:pt x="1516" y="592"/>
                    <a:pt x="2625" y="592"/>
                  </a:cubicBezTo>
                  <a:close/>
                  <a:moveTo>
                    <a:pt x="2625" y="1"/>
                  </a:moveTo>
                  <a:cubicBezTo>
                    <a:pt x="1183" y="1"/>
                    <a:pt x="0" y="1147"/>
                    <a:pt x="0" y="2626"/>
                  </a:cubicBezTo>
                  <a:lnTo>
                    <a:pt x="0" y="18597"/>
                  </a:lnTo>
                  <a:cubicBezTo>
                    <a:pt x="0" y="18671"/>
                    <a:pt x="37" y="18745"/>
                    <a:pt x="74" y="18819"/>
                  </a:cubicBezTo>
                  <a:cubicBezTo>
                    <a:pt x="148" y="18856"/>
                    <a:pt x="222" y="18893"/>
                    <a:pt x="296" y="18893"/>
                  </a:cubicBezTo>
                  <a:lnTo>
                    <a:pt x="3032" y="18893"/>
                  </a:lnTo>
                  <a:cubicBezTo>
                    <a:pt x="3179" y="18893"/>
                    <a:pt x="3327" y="18782"/>
                    <a:pt x="3327" y="18634"/>
                  </a:cubicBezTo>
                  <a:lnTo>
                    <a:pt x="5250" y="2663"/>
                  </a:lnTo>
                  <a:lnTo>
                    <a:pt x="5250" y="2626"/>
                  </a:lnTo>
                  <a:cubicBezTo>
                    <a:pt x="5250" y="1147"/>
                    <a:pt x="4067" y="1"/>
                    <a:pt x="2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758;p51">
              <a:extLst>
                <a:ext uri="{FF2B5EF4-FFF2-40B4-BE49-F238E27FC236}">
                  <a16:creationId xmlns:a16="http://schemas.microsoft.com/office/drawing/2014/main" id="{61F2E6A6-CA68-4AB1-E7C1-9E397C8C1E2A}"/>
                </a:ext>
              </a:extLst>
            </p:cNvPr>
            <p:cNvSpPr/>
            <p:nvPr/>
          </p:nvSpPr>
          <p:spPr>
            <a:xfrm>
              <a:off x="3548875" y="3556225"/>
              <a:ext cx="574000" cy="329075"/>
            </a:xfrm>
            <a:custGeom>
              <a:avLst/>
              <a:gdLst/>
              <a:ahLst/>
              <a:cxnLst/>
              <a:rect l="l" t="t" r="r" b="b"/>
              <a:pathLst>
                <a:path w="22960" h="13163" extrusionOk="0">
                  <a:moveTo>
                    <a:pt x="0" y="1"/>
                  </a:moveTo>
                  <a:lnTo>
                    <a:pt x="1294" y="13162"/>
                  </a:lnTo>
                  <a:lnTo>
                    <a:pt x="21665" y="13162"/>
                  </a:lnTo>
                  <a:lnTo>
                    <a:pt x="229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759;p51">
              <a:extLst>
                <a:ext uri="{FF2B5EF4-FFF2-40B4-BE49-F238E27FC236}">
                  <a16:creationId xmlns:a16="http://schemas.microsoft.com/office/drawing/2014/main" id="{A71C8765-F009-BD6B-7D93-8CDE47BC89A9}"/>
                </a:ext>
              </a:extLst>
            </p:cNvPr>
            <p:cNvSpPr/>
            <p:nvPr/>
          </p:nvSpPr>
          <p:spPr>
            <a:xfrm>
              <a:off x="3541475" y="3548850"/>
              <a:ext cx="588775" cy="343850"/>
            </a:xfrm>
            <a:custGeom>
              <a:avLst/>
              <a:gdLst/>
              <a:ahLst/>
              <a:cxnLst/>
              <a:rect l="l" t="t" r="r" b="b"/>
              <a:pathLst>
                <a:path w="23551" h="13754" extrusionOk="0">
                  <a:moveTo>
                    <a:pt x="22885" y="592"/>
                  </a:moveTo>
                  <a:lnTo>
                    <a:pt x="21665" y="13125"/>
                  </a:lnTo>
                  <a:lnTo>
                    <a:pt x="1886" y="13125"/>
                  </a:lnTo>
                  <a:lnTo>
                    <a:pt x="626" y="592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1" y="148"/>
                    <a:pt x="1" y="259"/>
                    <a:pt x="1" y="333"/>
                  </a:cubicBezTo>
                  <a:lnTo>
                    <a:pt x="1295" y="13457"/>
                  </a:lnTo>
                  <a:cubicBezTo>
                    <a:pt x="1295" y="13642"/>
                    <a:pt x="1442" y="13753"/>
                    <a:pt x="1590" y="13753"/>
                  </a:cubicBezTo>
                  <a:lnTo>
                    <a:pt x="21961" y="13753"/>
                  </a:lnTo>
                  <a:cubicBezTo>
                    <a:pt x="22109" y="13753"/>
                    <a:pt x="22257" y="13642"/>
                    <a:pt x="22257" y="13457"/>
                  </a:cubicBezTo>
                  <a:lnTo>
                    <a:pt x="23551" y="333"/>
                  </a:lnTo>
                  <a:cubicBezTo>
                    <a:pt x="23551" y="259"/>
                    <a:pt x="23514" y="148"/>
                    <a:pt x="23477" y="74"/>
                  </a:cubicBezTo>
                  <a:cubicBezTo>
                    <a:pt x="23403" y="37"/>
                    <a:pt x="23329" y="0"/>
                    <a:pt x="23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760;p51">
              <a:extLst>
                <a:ext uri="{FF2B5EF4-FFF2-40B4-BE49-F238E27FC236}">
                  <a16:creationId xmlns:a16="http://schemas.microsoft.com/office/drawing/2014/main" id="{8CDAD3C4-4ACF-069D-3DF7-FBC794DD1C14}"/>
                </a:ext>
              </a:extLst>
            </p:cNvPr>
            <p:cNvSpPr/>
            <p:nvPr/>
          </p:nvSpPr>
          <p:spPr>
            <a:xfrm>
              <a:off x="3337225" y="3015525"/>
              <a:ext cx="1061075" cy="603575"/>
            </a:xfrm>
            <a:custGeom>
              <a:avLst/>
              <a:gdLst/>
              <a:ahLst/>
              <a:cxnLst/>
              <a:rect l="l" t="t" r="r" b="b"/>
              <a:pathLst>
                <a:path w="42443" h="24143" extrusionOk="0">
                  <a:moveTo>
                    <a:pt x="22552" y="1"/>
                  </a:moveTo>
                  <a:lnTo>
                    <a:pt x="16748" y="112"/>
                  </a:lnTo>
                  <a:lnTo>
                    <a:pt x="5878" y="6212"/>
                  </a:lnTo>
                  <a:lnTo>
                    <a:pt x="0" y="24143"/>
                  </a:lnTo>
                  <a:lnTo>
                    <a:pt x="42442" y="24143"/>
                  </a:lnTo>
                  <a:cubicBezTo>
                    <a:pt x="42442" y="24143"/>
                    <a:pt x="35640" y="6693"/>
                    <a:pt x="34309" y="5805"/>
                  </a:cubicBezTo>
                  <a:cubicBezTo>
                    <a:pt x="32978" y="4881"/>
                    <a:pt x="22552" y="1"/>
                    <a:pt x="225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761;p51">
              <a:extLst>
                <a:ext uri="{FF2B5EF4-FFF2-40B4-BE49-F238E27FC236}">
                  <a16:creationId xmlns:a16="http://schemas.microsoft.com/office/drawing/2014/main" id="{992B6917-341E-42F4-E064-313BCFDA6241}"/>
                </a:ext>
              </a:extLst>
            </p:cNvPr>
            <p:cNvSpPr/>
            <p:nvPr/>
          </p:nvSpPr>
          <p:spPr>
            <a:xfrm>
              <a:off x="3328900" y="3008150"/>
              <a:ext cx="1076800" cy="619275"/>
            </a:xfrm>
            <a:custGeom>
              <a:avLst/>
              <a:gdLst/>
              <a:ahLst/>
              <a:cxnLst/>
              <a:rect l="l" t="t" r="r" b="b"/>
              <a:pathLst>
                <a:path w="43072" h="24771" extrusionOk="0">
                  <a:moveTo>
                    <a:pt x="22743" y="594"/>
                  </a:moveTo>
                  <a:cubicBezTo>
                    <a:pt x="22812" y="625"/>
                    <a:pt x="23458" y="914"/>
                    <a:pt x="24401" y="1368"/>
                  </a:cubicBezTo>
                  <a:cubicBezTo>
                    <a:pt x="25880" y="2071"/>
                    <a:pt x="28172" y="3143"/>
                    <a:pt x="30205" y="4141"/>
                  </a:cubicBezTo>
                  <a:cubicBezTo>
                    <a:pt x="31203" y="4622"/>
                    <a:pt x="32165" y="5102"/>
                    <a:pt x="32941" y="5472"/>
                  </a:cubicBezTo>
                  <a:cubicBezTo>
                    <a:pt x="33681" y="5879"/>
                    <a:pt x="34235" y="6174"/>
                    <a:pt x="34457" y="6322"/>
                  </a:cubicBezTo>
                  <a:cubicBezTo>
                    <a:pt x="34494" y="6359"/>
                    <a:pt x="34605" y="6433"/>
                    <a:pt x="34716" y="6618"/>
                  </a:cubicBezTo>
                  <a:cubicBezTo>
                    <a:pt x="35122" y="7246"/>
                    <a:pt x="35862" y="8688"/>
                    <a:pt x="36675" y="10500"/>
                  </a:cubicBezTo>
                  <a:cubicBezTo>
                    <a:pt x="37895" y="13236"/>
                    <a:pt x="39337" y="16748"/>
                    <a:pt x="40483" y="19558"/>
                  </a:cubicBezTo>
                  <a:cubicBezTo>
                    <a:pt x="41075" y="21000"/>
                    <a:pt x="41555" y="22257"/>
                    <a:pt x="41925" y="23144"/>
                  </a:cubicBezTo>
                  <a:cubicBezTo>
                    <a:pt x="42082" y="23563"/>
                    <a:pt x="42215" y="23900"/>
                    <a:pt x="42311" y="24142"/>
                  </a:cubicBezTo>
                  <a:lnTo>
                    <a:pt x="777" y="24142"/>
                  </a:lnTo>
                  <a:lnTo>
                    <a:pt x="6470" y="6692"/>
                  </a:lnTo>
                  <a:lnTo>
                    <a:pt x="17166" y="701"/>
                  </a:lnTo>
                  <a:lnTo>
                    <a:pt x="17166" y="701"/>
                  </a:lnTo>
                  <a:lnTo>
                    <a:pt x="22743" y="594"/>
                  </a:lnTo>
                  <a:close/>
                  <a:moveTo>
                    <a:pt x="22848" y="0"/>
                  </a:moveTo>
                  <a:lnTo>
                    <a:pt x="17081" y="74"/>
                  </a:lnTo>
                  <a:lnTo>
                    <a:pt x="16933" y="148"/>
                  </a:lnTo>
                  <a:lnTo>
                    <a:pt x="6063" y="6211"/>
                  </a:lnTo>
                  <a:cubicBezTo>
                    <a:pt x="5990" y="6248"/>
                    <a:pt x="5953" y="6322"/>
                    <a:pt x="5916" y="6396"/>
                  </a:cubicBezTo>
                  <a:lnTo>
                    <a:pt x="37" y="24364"/>
                  </a:lnTo>
                  <a:cubicBezTo>
                    <a:pt x="0" y="24438"/>
                    <a:pt x="37" y="24549"/>
                    <a:pt x="74" y="24623"/>
                  </a:cubicBezTo>
                  <a:cubicBezTo>
                    <a:pt x="148" y="24734"/>
                    <a:pt x="222" y="24771"/>
                    <a:pt x="333" y="24771"/>
                  </a:cubicBezTo>
                  <a:lnTo>
                    <a:pt x="42775" y="24771"/>
                  </a:lnTo>
                  <a:cubicBezTo>
                    <a:pt x="42849" y="24771"/>
                    <a:pt x="42960" y="24697"/>
                    <a:pt x="43034" y="24623"/>
                  </a:cubicBezTo>
                  <a:cubicBezTo>
                    <a:pt x="43071" y="24549"/>
                    <a:pt x="43071" y="24438"/>
                    <a:pt x="43034" y="24327"/>
                  </a:cubicBezTo>
                  <a:cubicBezTo>
                    <a:pt x="43034" y="24327"/>
                    <a:pt x="41333" y="19964"/>
                    <a:pt x="39485" y="15491"/>
                  </a:cubicBezTo>
                  <a:cubicBezTo>
                    <a:pt x="38561" y="13236"/>
                    <a:pt x="37562" y="10981"/>
                    <a:pt x="36749" y="9206"/>
                  </a:cubicBezTo>
                  <a:cubicBezTo>
                    <a:pt x="36342" y="8319"/>
                    <a:pt x="35973" y="7579"/>
                    <a:pt x="35640" y="6988"/>
                  </a:cubicBezTo>
                  <a:cubicBezTo>
                    <a:pt x="35492" y="6692"/>
                    <a:pt x="35344" y="6470"/>
                    <a:pt x="35196" y="6285"/>
                  </a:cubicBezTo>
                  <a:cubicBezTo>
                    <a:pt x="35085" y="6063"/>
                    <a:pt x="34974" y="5953"/>
                    <a:pt x="34827" y="5842"/>
                  </a:cubicBezTo>
                  <a:cubicBezTo>
                    <a:pt x="34642" y="5694"/>
                    <a:pt x="34309" y="5509"/>
                    <a:pt x="33902" y="5287"/>
                  </a:cubicBezTo>
                  <a:cubicBezTo>
                    <a:pt x="31019" y="3734"/>
                    <a:pt x="22996" y="37"/>
                    <a:pt x="22996" y="37"/>
                  </a:cubicBezTo>
                  <a:lnTo>
                    <a:pt x="228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762;p51">
              <a:extLst>
                <a:ext uri="{FF2B5EF4-FFF2-40B4-BE49-F238E27FC236}">
                  <a16:creationId xmlns:a16="http://schemas.microsoft.com/office/drawing/2014/main" id="{F01147D3-C1B5-8891-6993-14D687CC455F}"/>
                </a:ext>
              </a:extLst>
            </p:cNvPr>
            <p:cNvSpPr/>
            <p:nvPr/>
          </p:nvSpPr>
          <p:spPr>
            <a:xfrm>
              <a:off x="3938900" y="2856775"/>
              <a:ext cx="52725" cy="82300"/>
            </a:xfrm>
            <a:custGeom>
              <a:avLst/>
              <a:gdLst/>
              <a:ahLst/>
              <a:cxnLst/>
              <a:rect l="l" t="t" r="r" b="b"/>
              <a:pathLst>
                <a:path w="2109" h="3292" extrusionOk="0">
                  <a:moveTo>
                    <a:pt x="1480" y="0"/>
                  </a:moveTo>
                  <a:cubicBezTo>
                    <a:pt x="1085" y="0"/>
                    <a:pt x="592" y="362"/>
                    <a:pt x="592" y="362"/>
                  </a:cubicBezTo>
                  <a:lnTo>
                    <a:pt x="518" y="768"/>
                  </a:lnTo>
                  <a:lnTo>
                    <a:pt x="1" y="2913"/>
                  </a:lnTo>
                  <a:cubicBezTo>
                    <a:pt x="1" y="2913"/>
                    <a:pt x="332" y="3291"/>
                    <a:pt x="824" y="3291"/>
                  </a:cubicBezTo>
                  <a:cubicBezTo>
                    <a:pt x="947" y="3291"/>
                    <a:pt x="1080" y="3268"/>
                    <a:pt x="1221" y="3208"/>
                  </a:cubicBezTo>
                  <a:cubicBezTo>
                    <a:pt x="1923" y="2913"/>
                    <a:pt x="2108" y="1175"/>
                    <a:pt x="1923" y="362"/>
                  </a:cubicBezTo>
                  <a:cubicBezTo>
                    <a:pt x="1849" y="91"/>
                    <a:pt x="1677" y="0"/>
                    <a:pt x="148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763;p51">
              <a:extLst>
                <a:ext uri="{FF2B5EF4-FFF2-40B4-BE49-F238E27FC236}">
                  <a16:creationId xmlns:a16="http://schemas.microsoft.com/office/drawing/2014/main" id="{F3BA3F55-8392-AF4A-66E2-DE94FF8E37F2}"/>
                </a:ext>
              </a:extLst>
            </p:cNvPr>
            <p:cNvSpPr/>
            <p:nvPr/>
          </p:nvSpPr>
          <p:spPr>
            <a:xfrm>
              <a:off x="393060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1886" y="629"/>
                  </a:moveTo>
                  <a:cubicBezTo>
                    <a:pt x="1923" y="629"/>
                    <a:pt x="1923" y="666"/>
                    <a:pt x="1960" y="740"/>
                  </a:cubicBezTo>
                  <a:cubicBezTo>
                    <a:pt x="1997" y="888"/>
                    <a:pt x="2034" y="1146"/>
                    <a:pt x="2034" y="1405"/>
                  </a:cubicBezTo>
                  <a:cubicBezTo>
                    <a:pt x="2034" y="1775"/>
                    <a:pt x="1960" y="2219"/>
                    <a:pt x="1849" y="2588"/>
                  </a:cubicBezTo>
                  <a:cubicBezTo>
                    <a:pt x="1738" y="2958"/>
                    <a:pt x="1553" y="3180"/>
                    <a:pt x="1405" y="3217"/>
                  </a:cubicBezTo>
                  <a:cubicBezTo>
                    <a:pt x="1331" y="3291"/>
                    <a:pt x="1220" y="3291"/>
                    <a:pt x="1146" y="3291"/>
                  </a:cubicBezTo>
                  <a:cubicBezTo>
                    <a:pt x="961" y="3291"/>
                    <a:pt x="850" y="3217"/>
                    <a:pt x="740" y="3143"/>
                  </a:cubicBezTo>
                  <a:lnTo>
                    <a:pt x="676" y="3095"/>
                  </a:lnTo>
                  <a:lnTo>
                    <a:pt x="676" y="3095"/>
                  </a:lnTo>
                  <a:lnTo>
                    <a:pt x="1146" y="1146"/>
                  </a:lnTo>
                  <a:lnTo>
                    <a:pt x="1194" y="886"/>
                  </a:lnTo>
                  <a:lnTo>
                    <a:pt x="1194" y="886"/>
                  </a:lnTo>
                  <a:cubicBezTo>
                    <a:pt x="1248" y="846"/>
                    <a:pt x="1335" y="793"/>
                    <a:pt x="1442" y="740"/>
                  </a:cubicBezTo>
                  <a:cubicBezTo>
                    <a:pt x="1553" y="666"/>
                    <a:pt x="1738" y="629"/>
                    <a:pt x="1812" y="629"/>
                  </a:cubicBezTo>
                  <a:close/>
                  <a:moveTo>
                    <a:pt x="1812" y="0"/>
                  </a:moveTo>
                  <a:cubicBezTo>
                    <a:pt x="1516" y="0"/>
                    <a:pt x="1294" y="111"/>
                    <a:pt x="1072" y="222"/>
                  </a:cubicBezTo>
                  <a:cubicBezTo>
                    <a:pt x="887" y="333"/>
                    <a:pt x="777" y="407"/>
                    <a:pt x="740" y="407"/>
                  </a:cubicBezTo>
                  <a:cubicBezTo>
                    <a:pt x="703" y="481"/>
                    <a:pt x="666" y="518"/>
                    <a:pt x="629" y="592"/>
                  </a:cubicBezTo>
                  <a:lnTo>
                    <a:pt x="518" y="998"/>
                  </a:lnTo>
                  <a:lnTo>
                    <a:pt x="37" y="3143"/>
                  </a:lnTo>
                  <a:cubicBezTo>
                    <a:pt x="0" y="3217"/>
                    <a:pt x="37" y="3328"/>
                    <a:pt x="74" y="3402"/>
                  </a:cubicBezTo>
                  <a:cubicBezTo>
                    <a:pt x="111" y="3402"/>
                    <a:pt x="185" y="3549"/>
                    <a:pt x="370" y="3660"/>
                  </a:cubicBezTo>
                  <a:cubicBezTo>
                    <a:pt x="555" y="3771"/>
                    <a:pt x="814" y="3919"/>
                    <a:pt x="1146" y="3919"/>
                  </a:cubicBezTo>
                  <a:cubicBezTo>
                    <a:pt x="1294" y="3919"/>
                    <a:pt x="1479" y="3882"/>
                    <a:pt x="1664" y="3808"/>
                  </a:cubicBezTo>
                  <a:cubicBezTo>
                    <a:pt x="2071" y="3623"/>
                    <a:pt x="2292" y="3217"/>
                    <a:pt x="2440" y="2773"/>
                  </a:cubicBezTo>
                  <a:cubicBezTo>
                    <a:pt x="2588" y="2329"/>
                    <a:pt x="2625" y="1849"/>
                    <a:pt x="2625" y="1405"/>
                  </a:cubicBezTo>
                  <a:cubicBezTo>
                    <a:pt x="2625" y="1109"/>
                    <a:pt x="2625" y="814"/>
                    <a:pt x="2551" y="592"/>
                  </a:cubicBezTo>
                  <a:cubicBezTo>
                    <a:pt x="2514" y="407"/>
                    <a:pt x="2403" y="259"/>
                    <a:pt x="2255" y="148"/>
                  </a:cubicBezTo>
                  <a:cubicBezTo>
                    <a:pt x="2144" y="37"/>
                    <a:pt x="1960" y="0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64;p51">
              <a:extLst>
                <a:ext uri="{FF2B5EF4-FFF2-40B4-BE49-F238E27FC236}">
                  <a16:creationId xmlns:a16="http://schemas.microsoft.com/office/drawing/2014/main" id="{E4A3805B-0570-2328-5AE2-3E3437F7C7D2}"/>
                </a:ext>
              </a:extLst>
            </p:cNvPr>
            <p:cNvSpPr/>
            <p:nvPr/>
          </p:nvSpPr>
          <p:spPr>
            <a:xfrm>
              <a:off x="3667175" y="2856775"/>
              <a:ext cx="53625" cy="82300"/>
            </a:xfrm>
            <a:custGeom>
              <a:avLst/>
              <a:gdLst/>
              <a:ahLst/>
              <a:cxnLst/>
              <a:rect l="l" t="t" r="r" b="b"/>
              <a:pathLst>
                <a:path w="2145" h="3292" extrusionOk="0">
                  <a:moveTo>
                    <a:pt x="640" y="0"/>
                  </a:moveTo>
                  <a:cubicBezTo>
                    <a:pt x="448" y="0"/>
                    <a:pt x="284" y="91"/>
                    <a:pt x="222" y="362"/>
                  </a:cubicBezTo>
                  <a:cubicBezTo>
                    <a:pt x="1" y="1175"/>
                    <a:pt x="222" y="2913"/>
                    <a:pt x="925" y="3208"/>
                  </a:cubicBezTo>
                  <a:cubicBezTo>
                    <a:pt x="1065" y="3268"/>
                    <a:pt x="1198" y="3291"/>
                    <a:pt x="1321" y="3291"/>
                  </a:cubicBezTo>
                  <a:cubicBezTo>
                    <a:pt x="1814" y="3291"/>
                    <a:pt x="2145" y="2913"/>
                    <a:pt x="2145" y="2913"/>
                  </a:cubicBezTo>
                  <a:lnTo>
                    <a:pt x="1627" y="768"/>
                  </a:lnTo>
                  <a:lnTo>
                    <a:pt x="1516" y="362"/>
                  </a:lnTo>
                  <a:cubicBezTo>
                    <a:pt x="1516" y="362"/>
                    <a:pt x="1023" y="0"/>
                    <a:pt x="64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765;p51">
              <a:extLst>
                <a:ext uri="{FF2B5EF4-FFF2-40B4-BE49-F238E27FC236}">
                  <a16:creationId xmlns:a16="http://schemas.microsoft.com/office/drawing/2014/main" id="{1ACC504C-34FA-6F5B-08EB-6E4D14FC92EA}"/>
                </a:ext>
              </a:extLst>
            </p:cNvPr>
            <p:cNvSpPr/>
            <p:nvPr/>
          </p:nvSpPr>
          <p:spPr>
            <a:xfrm>
              <a:off x="3662550" y="2849175"/>
              <a:ext cx="65650" cy="98000"/>
            </a:xfrm>
            <a:custGeom>
              <a:avLst/>
              <a:gdLst/>
              <a:ahLst/>
              <a:cxnLst/>
              <a:rect l="l" t="t" r="r" b="b"/>
              <a:pathLst>
                <a:path w="2626" h="3920" extrusionOk="0">
                  <a:moveTo>
                    <a:pt x="814" y="629"/>
                  </a:moveTo>
                  <a:cubicBezTo>
                    <a:pt x="925" y="629"/>
                    <a:pt x="1110" y="666"/>
                    <a:pt x="1258" y="777"/>
                  </a:cubicBezTo>
                  <a:cubicBezTo>
                    <a:pt x="1332" y="814"/>
                    <a:pt x="1406" y="851"/>
                    <a:pt x="1443" y="888"/>
                  </a:cubicBezTo>
                  <a:lnTo>
                    <a:pt x="1446" y="890"/>
                  </a:lnTo>
                  <a:lnTo>
                    <a:pt x="1516" y="1146"/>
                  </a:lnTo>
                  <a:lnTo>
                    <a:pt x="1987" y="3094"/>
                  </a:lnTo>
                  <a:lnTo>
                    <a:pt x="1987" y="3094"/>
                  </a:lnTo>
                  <a:cubicBezTo>
                    <a:pt x="1959" y="3113"/>
                    <a:pt x="1925" y="3130"/>
                    <a:pt x="1886" y="3143"/>
                  </a:cubicBezTo>
                  <a:cubicBezTo>
                    <a:pt x="1775" y="3217"/>
                    <a:pt x="1664" y="3291"/>
                    <a:pt x="1516" y="3291"/>
                  </a:cubicBezTo>
                  <a:cubicBezTo>
                    <a:pt x="1406" y="3291"/>
                    <a:pt x="1332" y="3291"/>
                    <a:pt x="1221" y="3217"/>
                  </a:cubicBezTo>
                  <a:cubicBezTo>
                    <a:pt x="1110" y="3180"/>
                    <a:pt x="925" y="2958"/>
                    <a:pt x="814" y="2588"/>
                  </a:cubicBezTo>
                  <a:cubicBezTo>
                    <a:pt x="666" y="2219"/>
                    <a:pt x="629" y="1775"/>
                    <a:pt x="629" y="1405"/>
                  </a:cubicBezTo>
                  <a:cubicBezTo>
                    <a:pt x="629" y="1146"/>
                    <a:pt x="629" y="925"/>
                    <a:pt x="703" y="740"/>
                  </a:cubicBezTo>
                  <a:cubicBezTo>
                    <a:pt x="703" y="666"/>
                    <a:pt x="740" y="629"/>
                    <a:pt x="740" y="629"/>
                  </a:cubicBezTo>
                  <a:close/>
                  <a:moveTo>
                    <a:pt x="814" y="0"/>
                  </a:moveTo>
                  <a:cubicBezTo>
                    <a:pt x="666" y="0"/>
                    <a:pt x="518" y="37"/>
                    <a:pt x="370" y="148"/>
                  </a:cubicBezTo>
                  <a:cubicBezTo>
                    <a:pt x="223" y="259"/>
                    <a:pt x="149" y="407"/>
                    <a:pt x="75" y="592"/>
                  </a:cubicBezTo>
                  <a:cubicBezTo>
                    <a:pt x="38" y="814"/>
                    <a:pt x="1" y="1109"/>
                    <a:pt x="1" y="1405"/>
                  </a:cubicBezTo>
                  <a:cubicBezTo>
                    <a:pt x="1" y="1849"/>
                    <a:pt x="75" y="2329"/>
                    <a:pt x="223" y="2773"/>
                  </a:cubicBezTo>
                  <a:cubicBezTo>
                    <a:pt x="370" y="3217"/>
                    <a:pt x="555" y="3623"/>
                    <a:pt x="962" y="3808"/>
                  </a:cubicBezTo>
                  <a:cubicBezTo>
                    <a:pt x="1147" y="3882"/>
                    <a:pt x="1332" y="3919"/>
                    <a:pt x="1516" y="3919"/>
                  </a:cubicBezTo>
                  <a:cubicBezTo>
                    <a:pt x="1812" y="3919"/>
                    <a:pt x="2108" y="3771"/>
                    <a:pt x="2256" y="3660"/>
                  </a:cubicBezTo>
                  <a:cubicBezTo>
                    <a:pt x="2441" y="3549"/>
                    <a:pt x="2552" y="3402"/>
                    <a:pt x="2552" y="3402"/>
                  </a:cubicBezTo>
                  <a:cubicBezTo>
                    <a:pt x="2626" y="3328"/>
                    <a:pt x="2626" y="3217"/>
                    <a:pt x="2626" y="3143"/>
                  </a:cubicBezTo>
                  <a:lnTo>
                    <a:pt x="2108" y="998"/>
                  </a:lnTo>
                  <a:lnTo>
                    <a:pt x="1997" y="592"/>
                  </a:lnTo>
                  <a:cubicBezTo>
                    <a:pt x="1997" y="518"/>
                    <a:pt x="1960" y="481"/>
                    <a:pt x="1886" y="407"/>
                  </a:cubicBezTo>
                  <a:cubicBezTo>
                    <a:pt x="1886" y="407"/>
                    <a:pt x="1738" y="333"/>
                    <a:pt x="1553" y="222"/>
                  </a:cubicBezTo>
                  <a:cubicBezTo>
                    <a:pt x="1369" y="111"/>
                    <a:pt x="1110" y="0"/>
                    <a:pt x="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766;p51">
              <a:extLst>
                <a:ext uri="{FF2B5EF4-FFF2-40B4-BE49-F238E27FC236}">
                  <a16:creationId xmlns:a16="http://schemas.microsoft.com/office/drawing/2014/main" id="{C7EBD377-7416-115E-8098-CCA1113D323B}"/>
                </a:ext>
              </a:extLst>
            </p:cNvPr>
            <p:cNvSpPr/>
            <p:nvPr/>
          </p:nvSpPr>
          <p:spPr>
            <a:xfrm>
              <a:off x="3694900" y="2954900"/>
              <a:ext cx="289325" cy="233500"/>
            </a:xfrm>
            <a:custGeom>
              <a:avLst/>
              <a:gdLst/>
              <a:ahLst/>
              <a:cxnLst/>
              <a:rect l="l" t="t" r="r" b="b"/>
              <a:pathLst>
                <a:path w="11573" h="9340" extrusionOk="0">
                  <a:moveTo>
                    <a:pt x="5371" y="0"/>
                  </a:moveTo>
                  <a:cubicBezTo>
                    <a:pt x="4082" y="0"/>
                    <a:pt x="2795" y="308"/>
                    <a:pt x="2034" y="1021"/>
                  </a:cubicBezTo>
                  <a:cubicBezTo>
                    <a:pt x="2034" y="1021"/>
                    <a:pt x="1110" y="1724"/>
                    <a:pt x="925" y="2426"/>
                  </a:cubicBezTo>
                  <a:cubicBezTo>
                    <a:pt x="703" y="3128"/>
                    <a:pt x="1" y="8933"/>
                    <a:pt x="1" y="8933"/>
                  </a:cubicBezTo>
                  <a:cubicBezTo>
                    <a:pt x="1" y="8933"/>
                    <a:pt x="3883" y="6382"/>
                    <a:pt x="4992" y="6197"/>
                  </a:cubicBezTo>
                  <a:cubicBezTo>
                    <a:pt x="5027" y="6190"/>
                    <a:pt x="5067" y="6187"/>
                    <a:pt x="5111" y="6187"/>
                  </a:cubicBezTo>
                  <a:cubicBezTo>
                    <a:pt x="6444" y="6187"/>
                    <a:pt x="11572" y="9340"/>
                    <a:pt x="11572" y="9340"/>
                  </a:cubicBezTo>
                  <a:cubicBezTo>
                    <a:pt x="11572" y="9340"/>
                    <a:pt x="10278" y="2722"/>
                    <a:pt x="9243" y="1317"/>
                  </a:cubicBezTo>
                  <a:cubicBezTo>
                    <a:pt x="8682" y="507"/>
                    <a:pt x="7025" y="0"/>
                    <a:pt x="53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767;p51">
              <a:extLst>
                <a:ext uri="{FF2B5EF4-FFF2-40B4-BE49-F238E27FC236}">
                  <a16:creationId xmlns:a16="http://schemas.microsoft.com/office/drawing/2014/main" id="{17A4FE52-FCA9-1469-0C27-4BC591D745EE}"/>
                </a:ext>
              </a:extLst>
            </p:cNvPr>
            <p:cNvSpPr/>
            <p:nvPr/>
          </p:nvSpPr>
          <p:spPr>
            <a:xfrm>
              <a:off x="3687500" y="2947150"/>
              <a:ext cx="305050" cy="249100"/>
            </a:xfrm>
            <a:custGeom>
              <a:avLst/>
              <a:gdLst/>
              <a:ahLst/>
              <a:cxnLst/>
              <a:rect l="l" t="t" r="r" b="b"/>
              <a:pathLst>
                <a:path w="12202" h="9964" extrusionOk="0">
                  <a:moveTo>
                    <a:pt x="2146" y="1074"/>
                  </a:moveTo>
                  <a:lnTo>
                    <a:pt x="2146" y="1074"/>
                  </a:lnTo>
                  <a:cubicBezTo>
                    <a:pt x="2146" y="1074"/>
                    <a:pt x="2146" y="1074"/>
                    <a:pt x="2146" y="1074"/>
                  </a:cubicBezTo>
                  <a:lnTo>
                    <a:pt x="2146" y="1074"/>
                  </a:lnTo>
                  <a:lnTo>
                    <a:pt x="2146" y="1074"/>
                  </a:lnTo>
                  <a:close/>
                  <a:moveTo>
                    <a:pt x="5620" y="629"/>
                  </a:moveTo>
                  <a:cubicBezTo>
                    <a:pt x="6434" y="629"/>
                    <a:pt x="7247" y="740"/>
                    <a:pt x="7913" y="961"/>
                  </a:cubicBezTo>
                  <a:cubicBezTo>
                    <a:pt x="8578" y="1183"/>
                    <a:pt x="9059" y="1479"/>
                    <a:pt x="9281" y="1812"/>
                  </a:cubicBezTo>
                  <a:cubicBezTo>
                    <a:pt x="9502" y="2107"/>
                    <a:pt x="9798" y="2773"/>
                    <a:pt x="10057" y="3586"/>
                  </a:cubicBezTo>
                  <a:cubicBezTo>
                    <a:pt x="10427" y="4769"/>
                    <a:pt x="10833" y="6322"/>
                    <a:pt x="11092" y="7542"/>
                  </a:cubicBezTo>
                  <a:cubicBezTo>
                    <a:pt x="11233" y="8141"/>
                    <a:pt x="11340" y="8639"/>
                    <a:pt x="11446" y="9037"/>
                  </a:cubicBezTo>
                  <a:lnTo>
                    <a:pt x="11446" y="9037"/>
                  </a:lnTo>
                  <a:cubicBezTo>
                    <a:pt x="10926" y="8727"/>
                    <a:pt x="10129" y="8258"/>
                    <a:pt x="9281" y="7801"/>
                  </a:cubicBezTo>
                  <a:cubicBezTo>
                    <a:pt x="8541" y="7394"/>
                    <a:pt x="7765" y="6988"/>
                    <a:pt x="7099" y="6692"/>
                  </a:cubicBezTo>
                  <a:cubicBezTo>
                    <a:pt x="6730" y="6544"/>
                    <a:pt x="6434" y="6433"/>
                    <a:pt x="6138" y="6322"/>
                  </a:cubicBezTo>
                  <a:cubicBezTo>
                    <a:pt x="5842" y="6248"/>
                    <a:pt x="5620" y="6174"/>
                    <a:pt x="5399" y="6174"/>
                  </a:cubicBezTo>
                  <a:lnTo>
                    <a:pt x="5214" y="6174"/>
                  </a:lnTo>
                  <a:cubicBezTo>
                    <a:pt x="4881" y="6248"/>
                    <a:pt x="4437" y="6470"/>
                    <a:pt x="3883" y="6729"/>
                  </a:cubicBezTo>
                  <a:cubicBezTo>
                    <a:pt x="2781" y="7293"/>
                    <a:pt x="1413" y="8158"/>
                    <a:pt x="676" y="8637"/>
                  </a:cubicBezTo>
                  <a:lnTo>
                    <a:pt x="676" y="8637"/>
                  </a:lnTo>
                  <a:cubicBezTo>
                    <a:pt x="751" y="8071"/>
                    <a:pt x="869" y="7197"/>
                    <a:pt x="999" y="6285"/>
                  </a:cubicBezTo>
                  <a:cubicBezTo>
                    <a:pt x="1110" y="5509"/>
                    <a:pt x="1184" y="4732"/>
                    <a:pt x="1295" y="4104"/>
                  </a:cubicBezTo>
                  <a:cubicBezTo>
                    <a:pt x="1332" y="3771"/>
                    <a:pt x="1369" y="3512"/>
                    <a:pt x="1406" y="3291"/>
                  </a:cubicBezTo>
                  <a:cubicBezTo>
                    <a:pt x="1480" y="3069"/>
                    <a:pt x="1480" y="2884"/>
                    <a:pt x="1517" y="2810"/>
                  </a:cubicBezTo>
                  <a:cubicBezTo>
                    <a:pt x="1591" y="2551"/>
                    <a:pt x="1849" y="2218"/>
                    <a:pt x="2071" y="1960"/>
                  </a:cubicBezTo>
                  <a:cubicBezTo>
                    <a:pt x="2182" y="1849"/>
                    <a:pt x="2293" y="1738"/>
                    <a:pt x="2404" y="1664"/>
                  </a:cubicBezTo>
                  <a:lnTo>
                    <a:pt x="2478" y="1590"/>
                  </a:lnTo>
                  <a:lnTo>
                    <a:pt x="2515" y="1553"/>
                  </a:lnTo>
                  <a:lnTo>
                    <a:pt x="2552" y="1553"/>
                  </a:lnTo>
                  <a:cubicBezTo>
                    <a:pt x="3180" y="924"/>
                    <a:pt x="4400" y="629"/>
                    <a:pt x="5620" y="629"/>
                  </a:cubicBezTo>
                  <a:close/>
                  <a:moveTo>
                    <a:pt x="5620" y="0"/>
                  </a:moveTo>
                  <a:cubicBezTo>
                    <a:pt x="4309" y="0"/>
                    <a:pt x="2998" y="287"/>
                    <a:pt x="2146" y="1074"/>
                  </a:cubicBezTo>
                  <a:lnTo>
                    <a:pt x="2145" y="1072"/>
                  </a:lnTo>
                  <a:cubicBezTo>
                    <a:pt x="2145" y="1072"/>
                    <a:pt x="1886" y="1257"/>
                    <a:pt x="1628" y="1553"/>
                  </a:cubicBezTo>
                  <a:cubicBezTo>
                    <a:pt x="1369" y="1849"/>
                    <a:pt x="1036" y="2218"/>
                    <a:pt x="925" y="2662"/>
                  </a:cubicBezTo>
                  <a:cubicBezTo>
                    <a:pt x="888" y="2773"/>
                    <a:pt x="851" y="2921"/>
                    <a:pt x="814" y="3180"/>
                  </a:cubicBezTo>
                  <a:cubicBezTo>
                    <a:pt x="555" y="4769"/>
                    <a:pt x="1" y="9206"/>
                    <a:pt x="1" y="9206"/>
                  </a:cubicBezTo>
                  <a:cubicBezTo>
                    <a:pt x="1" y="9317"/>
                    <a:pt x="38" y="9428"/>
                    <a:pt x="149" y="9502"/>
                  </a:cubicBezTo>
                  <a:cubicBezTo>
                    <a:pt x="204" y="9539"/>
                    <a:pt x="260" y="9557"/>
                    <a:pt x="315" y="9557"/>
                  </a:cubicBezTo>
                  <a:cubicBezTo>
                    <a:pt x="371" y="9557"/>
                    <a:pt x="426" y="9539"/>
                    <a:pt x="482" y="9502"/>
                  </a:cubicBezTo>
                  <a:cubicBezTo>
                    <a:pt x="482" y="9502"/>
                    <a:pt x="703" y="9317"/>
                    <a:pt x="1073" y="9095"/>
                  </a:cubicBezTo>
                  <a:cubicBezTo>
                    <a:pt x="1665" y="8725"/>
                    <a:pt x="2515" y="8208"/>
                    <a:pt x="3365" y="7727"/>
                  </a:cubicBezTo>
                  <a:cubicBezTo>
                    <a:pt x="3772" y="7468"/>
                    <a:pt x="4179" y="7283"/>
                    <a:pt x="4548" y="7099"/>
                  </a:cubicBezTo>
                  <a:cubicBezTo>
                    <a:pt x="4881" y="6951"/>
                    <a:pt x="5177" y="6840"/>
                    <a:pt x="5325" y="6803"/>
                  </a:cubicBezTo>
                  <a:lnTo>
                    <a:pt x="5399" y="6803"/>
                  </a:lnTo>
                  <a:cubicBezTo>
                    <a:pt x="5510" y="6803"/>
                    <a:pt x="5694" y="6840"/>
                    <a:pt x="5953" y="6914"/>
                  </a:cubicBezTo>
                  <a:cubicBezTo>
                    <a:pt x="6840" y="7209"/>
                    <a:pt x="8319" y="7949"/>
                    <a:pt x="9502" y="8614"/>
                  </a:cubicBezTo>
                  <a:cubicBezTo>
                    <a:pt x="10131" y="8947"/>
                    <a:pt x="10685" y="9280"/>
                    <a:pt x="11055" y="9502"/>
                  </a:cubicBezTo>
                  <a:cubicBezTo>
                    <a:pt x="11462" y="9760"/>
                    <a:pt x="11721" y="9908"/>
                    <a:pt x="11721" y="9908"/>
                  </a:cubicBezTo>
                  <a:cubicBezTo>
                    <a:pt x="11776" y="9945"/>
                    <a:pt x="11831" y="9964"/>
                    <a:pt x="11887" y="9964"/>
                  </a:cubicBezTo>
                  <a:cubicBezTo>
                    <a:pt x="11942" y="9964"/>
                    <a:pt x="11998" y="9945"/>
                    <a:pt x="12053" y="9908"/>
                  </a:cubicBezTo>
                  <a:cubicBezTo>
                    <a:pt x="12164" y="9834"/>
                    <a:pt x="12201" y="9686"/>
                    <a:pt x="12164" y="9576"/>
                  </a:cubicBezTo>
                  <a:cubicBezTo>
                    <a:pt x="12164" y="9576"/>
                    <a:pt x="11831" y="7912"/>
                    <a:pt x="11388" y="6100"/>
                  </a:cubicBezTo>
                  <a:cubicBezTo>
                    <a:pt x="11166" y="5176"/>
                    <a:pt x="10907" y="4215"/>
                    <a:pt x="10611" y="3364"/>
                  </a:cubicBezTo>
                  <a:cubicBezTo>
                    <a:pt x="10353" y="2551"/>
                    <a:pt x="10094" y="1849"/>
                    <a:pt x="9798" y="1442"/>
                  </a:cubicBezTo>
                  <a:cubicBezTo>
                    <a:pt x="9428" y="961"/>
                    <a:pt x="8837" y="629"/>
                    <a:pt x="8097" y="370"/>
                  </a:cubicBezTo>
                  <a:cubicBezTo>
                    <a:pt x="7358" y="148"/>
                    <a:pt x="6508" y="0"/>
                    <a:pt x="5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768;p51">
              <a:extLst>
                <a:ext uri="{FF2B5EF4-FFF2-40B4-BE49-F238E27FC236}">
                  <a16:creationId xmlns:a16="http://schemas.microsoft.com/office/drawing/2014/main" id="{A0F68109-C351-B2E5-A4B3-2FF5342DCA28}"/>
                </a:ext>
              </a:extLst>
            </p:cNvPr>
            <p:cNvSpPr/>
            <p:nvPr/>
          </p:nvSpPr>
          <p:spPr>
            <a:xfrm>
              <a:off x="3761450" y="3038650"/>
              <a:ext cx="139600" cy="207225"/>
            </a:xfrm>
            <a:custGeom>
              <a:avLst/>
              <a:gdLst/>
              <a:ahLst/>
              <a:cxnLst/>
              <a:rect l="l" t="t" r="r" b="b"/>
              <a:pathLst>
                <a:path w="5584" h="8289" extrusionOk="0">
                  <a:moveTo>
                    <a:pt x="1" y="0"/>
                  </a:moveTo>
                  <a:cubicBezTo>
                    <a:pt x="1" y="1"/>
                    <a:pt x="2454" y="8289"/>
                    <a:pt x="2871" y="8289"/>
                  </a:cubicBezTo>
                  <a:cubicBezTo>
                    <a:pt x="2894" y="8289"/>
                    <a:pt x="2911" y="8263"/>
                    <a:pt x="2921" y="8208"/>
                  </a:cubicBezTo>
                  <a:cubicBezTo>
                    <a:pt x="3143" y="7210"/>
                    <a:pt x="5583" y="296"/>
                    <a:pt x="5583" y="296"/>
                  </a:cubicBezTo>
                  <a:lnTo>
                    <a:pt x="5583" y="296"/>
                  </a:lnTo>
                  <a:cubicBezTo>
                    <a:pt x="5583" y="296"/>
                    <a:pt x="4263" y="413"/>
                    <a:pt x="2886" y="413"/>
                  </a:cubicBezTo>
                  <a:cubicBezTo>
                    <a:pt x="1696" y="413"/>
                    <a:pt x="463" y="326"/>
                    <a:pt x="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769;p51">
              <a:extLst>
                <a:ext uri="{FF2B5EF4-FFF2-40B4-BE49-F238E27FC236}">
                  <a16:creationId xmlns:a16="http://schemas.microsoft.com/office/drawing/2014/main" id="{218FB442-BD7A-3D4D-937C-D31871CE4699}"/>
                </a:ext>
              </a:extLst>
            </p:cNvPr>
            <p:cNvSpPr/>
            <p:nvPr/>
          </p:nvSpPr>
          <p:spPr>
            <a:xfrm>
              <a:off x="3753125" y="3030800"/>
              <a:ext cx="155300" cy="223225"/>
            </a:xfrm>
            <a:custGeom>
              <a:avLst/>
              <a:gdLst/>
              <a:ahLst/>
              <a:cxnLst/>
              <a:rect l="l" t="t" r="r" b="b"/>
              <a:pathLst>
                <a:path w="6212" h="8929" extrusionOk="0">
                  <a:moveTo>
                    <a:pt x="793" y="828"/>
                  </a:moveTo>
                  <a:cubicBezTo>
                    <a:pt x="999" y="876"/>
                    <a:pt x="1228" y="909"/>
                    <a:pt x="1480" y="943"/>
                  </a:cubicBezTo>
                  <a:cubicBezTo>
                    <a:pt x="1997" y="1017"/>
                    <a:pt x="2626" y="1017"/>
                    <a:pt x="3217" y="1017"/>
                  </a:cubicBezTo>
                  <a:cubicBezTo>
                    <a:pt x="4113" y="1017"/>
                    <a:pt x="4963" y="972"/>
                    <a:pt x="5462" y="939"/>
                  </a:cubicBezTo>
                  <a:lnTo>
                    <a:pt x="5462" y="939"/>
                  </a:lnTo>
                  <a:cubicBezTo>
                    <a:pt x="5236" y="1571"/>
                    <a:pt x="4800" y="2801"/>
                    <a:pt x="4363" y="4085"/>
                  </a:cubicBezTo>
                  <a:cubicBezTo>
                    <a:pt x="4031" y="5010"/>
                    <a:pt x="3735" y="5971"/>
                    <a:pt x="3476" y="6784"/>
                  </a:cubicBezTo>
                  <a:cubicBezTo>
                    <a:pt x="3336" y="7205"/>
                    <a:pt x="3217" y="7583"/>
                    <a:pt x="3126" y="7888"/>
                  </a:cubicBezTo>
                  <a:lnTo>
                    <a:pt x="3126" y="7888"/>
                  </a:lnTo>
                  <a:cubicBezTo>
                    <a:pt x="3107" y="7843"/>
                    <a:pt x="3088" y="7796"/>
                    <a:pt x="3069" y="7745"/>
                  </a:cubicBezTo>
                  <a:cubicBezTo>
                    <a:pt x="2663" y="6747"/>
                    <a:pt x="2034" y="4862"/>
                    <a:pt x="1517" y="3235"/>
                  </a:cubicBezTo>
                  <a:cubicBezTo>
                    <a:pt x="1295" y="2422"/>
                    <a:pt x="1036" y="1645"/>
                    <a:pt x="888" y="1128"/>
                  </a:cubicBezTo>
                  <a:cubicBezTo>
                    <a:pt x="852" y="1020"/>
                    <a:pt x="821" y="920"/>
                    <a:pt x="793" y="828"/>
                  </a:cubicBezTo>
                  <a:close/>
                  <a:moveTo>
                    <a:pt x="315" y="0"/>
                  </a:moveTo>
                  <a:cubicBezTo>
                    <a:pt x="260" y="0"/>
                    <a:pt x="204" y="18"/>
                    <a:pt x="149" y="55"/>
                  </a:cubicBezTo>
                  <a:cubicBezTo>
                    <a:pt x="38" y="129"/>
                    <a:pt x="1" y="277"/>
                    <a:pt x="38" y="388"/>
                  </a:cubicBezTo>
                  <a:cubicBezTo>
                    <a:pt x="38" y="388"/>
                    <a:pt x="629" y="2459"/>
                    <a:pt x="1295" y="4566"/>
                  </a:cubicBezTo>
                  <a:cubicBezTo>
                    <a:pt x="1628" y="5601"/>
                    <a:pt x="1997" y="6636"/>
                    <a:pt x="2293" y="7413"/>
                  </a:cubicBezTo>
                  <a:cubicBezTo>
                    <a:pt x="2441" y="7819"/>
                    <a:pt x="2552" y="8152"/>
                    <a:pt x="2700" y="8374"/>
                  </a:cubicBezTo>
                  <a:cubicBezTo>
                    <a:pt x="2737" y="8522"/>
                    <a:pt x="2811" y="8596"/>
                    <a:pt x="2848" y="8670"/>
                  </a:cubicBezTo>
                  <a:lnTo>
                    <a:pt x="2958" y="8818"/>
                  </a:lnTo>
                  <a:cubicBezTo>
                    <a:pt x="2995" y="8854"/>
                    <a:pt x="3069" y="8891"/>
                    <a:pt x="3217" y="8928"/>
                  </a:cubicBezTo>
                  <a:cubicBezTo>
                    <a:pt x="3254" y="8928"/>
                    <a:pt x="3328" y="8891"/>
                    <a:pt x="3402" y="8854"/>
                  </a:cubicBezTo>
                  <a:cubicBezTo>
                    <a:pt x="3476" y="8818"/>
                    <a:pt x="3513" y="8744"/>
                    <a:pt x="3513" y="8707"/>
                  </a:cubicBezTo>
                  <a:lnTo>
                    <a:pt x="3550" y="8596"/>
                  </a:lnTo>
                  <a:cubicBezTo>
                    <a:pt x="3624" y="8374"/>
                    <a:pt x="3809" y="7745"/>
                    <a:pt x="4068" y="6969"/>
                  </a:cubicBezTo>
                  <a:cubicBezTo>
                    <a:pt x="4437" y="5786"/>
                    <a:pt x="4955" y="4233"/>
                    <a:pt x="5399" y="2939"/>
                  </a:cubicBezTo>
                  <a:cubicBezTo>
                    <a:pt x="5842" y="1682"/>
                    <a:pt x="6175" y="721"/>
                    <a:pt x="6175" y="721"/>
                  </a:cubicBezTo>
                  <a:cubicBezTo>
                    <a:pt x="6212" y="610"/>
                    <a:pt x="6212" y="499"/>
                    <a:pt x="6138" y="425"/>
                  </a:cubicBezTo>
                  <a:cubicBezTo>
                    <a:pt x="6078" y="365"/>
                    <a:pt x="6017" y="304"/>
                    <a:pt x="5937" y="304"/>
                  </a:cubicBezTo>
                  <a:cubicBezTo>
                    <a:pt x="5919" y="304"/>
                    <a:pt x="5899" y="307"/>
                    <a:pt x="5879" y="314"/>
                  </a:cubicBezTo>
                  <a:cubicBezTo>
                    <a:pt x="5879" y="314"/>
                    <a:pt x="5546" y="314"/>
                    <a:pt x="5066" y="351"/>
                  </a:cubicBezTo>
                  <a:cubicBezTo>
                    <a:pt x="4585" y="388"/>
                    <a:pt x="3920" y="425"/>
                    <a:pt x="3217" y="425"/>
                  </a:cubicBezTo>
                  <a:cubicBezTo>
                    <a:pt x="2663" y="425"/>
                    <a:pt x="2034" y="388"/>
                    <a:pt x="1554" y="351"/>
                  </a:cubicBezTo>
                  <a:cubicBezTo>
                    <a:pt x="1036" y="277"/>
                    <a:pt x="629" y="166"/>
                    <a:pt x="481" y="55"/>
                  </a:cubicBezTo>
                  <a:cubicBezTo>
                    <a:pt x="426" y="18"/>
                    <a:pt x="37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770;p51">
              <a:extLst>
                <a:ext uri="{FF2B5EF4-FFF2-40B4-BE49-F238E27FC236}">
                  <a16:creationId xmlns:a16="http://schemas.microsoft.com/office/drawing/2014/main" id="{4F98AB69-8747-BBCD-8716-F0334569FA13}"/>
                </a:ext>
              </a:extLst>
            </p:cNvPr>
            <p:cNvSpPr/>
            <p:nvPr/>
          </p:nvSpPr>
          <p:spPr>
            <a:xfrm>
              <a:off x="3715250" y="2777775"/>
              <a:ext cx="241250" cy="327075"/>
            </a:xfrm>
            <a:custGeom>
              <a:avLst/>
              <a:gdLst/>
              <a:ahLst/>
              <a:cxnLst/>
              <a:rect l="l" t="t" r="r" b="b"/>
              <a:pathLst>
                <a:path w="9650" h="13083" extrusionOk="0">
                  <a:moveTo>
                    <a:pt x="7210" y="0"/>
                  </a:moveTo>
                  <a:cubicBezTo>
                    <a:pt x="6721" y="0"/>
                    <a:pt x="6145" y="80"/>
                    <a:pt x="5472" y="268"/>
                  </a:cubicBezTo>
                  <a:cubicBezTo>
                    <a:pt x="2329" y="1193"/>
                    <a:pt x="111" y="2597"/>
                    <a:pt x="0" y="4631"/>
                  </a:cubicBezTo>
                  <a:cubicBezTo>
                    <a:pt x="0" y="4631"/>
                    <a:pt x="629" y="7995"/>
                    <a:pt x="1109" y="9326"/>
                  </a:cubicBezTo>
                  <a:cubicBezTo>
                    <a:pt x="1600" y="10555"/>
                    <a:pt x="3291" y="13082"/>
                    <a:pt x="4663" y="13082"/>
                  </a:cubicBezTo>
                  <a:cubicBezTo>
                    <a:pt x="4737" y="13082"/>
                    <a:pt x="4809" y="13075"/>
                    <a:pt x="4880" y="13060"/>
                  </a:cubicBezTo>
                  <a:cubicBezTo>
                    <a:pt x="6285" y="12764"/>
                    <a:pt x="8651" y="9807"/>
                    <a:pt x="8947" y="8698"/>
                  </a:cubicBezTo>
                  <a:cubicBezTo>
                    <a:pt x="9243" y="7589"/>
                    <a:pt x="9649" y="2930"/>
                    <a:pt x="9649" y="1895"/>
                  </a:cubicBezTo>
                  <a:cubicBezTo>
                    <a:pt x="9649" y="1108"/>
                    <a:pt x="9029" y="0"/>
                    <a:pt x="7210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771;p51">
              <a:extLst>
                <a:ext uri="{FF2B5EF4-FFF2-40B4-BE49-F238E27FC236}">
                  <a16:creationId xmlns:a16="http://schemas.microsoft.com/office/drawing/2014/main" id="{805AEDA1-F762-63BB-4EBB-2558EF2E7B77}"/>
                </a:ext>
              </a:extLst>
            </p:cNvPr>
            <p:cNvSpPr/>
            <p:nvPr/>
          </p:nvSpPr>
          <p:spPr>
            <a:xfrm>
              <a:off x="3707850" y="2769675"/>
              <a:ext cx="256050" cy="342925"/>
            </a:xfrm>
            <a:custGeom>
              <a:avLst/>
              <a:gdLst/>
              <a:ahLst/>
              <a:cxnLst/>
              <a:rect l="l" t="t" r="r" b="b"/>
              <a:pathLst>
                <a:path w="10242" h="13717" extrusionOk="0">
                  <a:moveTo>
                    <a:pt x="7542" y="629"/>
                  </a:moveTo>
                  <a:cubicBezTo>
                    <a:pt x="8356" y="629"/>
                    <a:pt x="8873" y="888"/>
                    <a:pt x="9206" y="1184"/>
                  </a:cubicBezTo>
                  <a:cubicBezTo>
                    <a:pt x="9502" y="1517"/>
                    <a:pt x="9650" y="1923"/>
                    <a:pt x="9650" y="2219"/>
                  </a:cubicBezTo>
                  <a:cubicBezTo>
                    <a:pt x="9650" y="2700"/>
                    <a:pt x="9539" y="4142"/>
                    <a:pt x="9391" y="5546"/>
                  </a:cubicBezTo>
                  <a:cubicBezTo>
                    <a:pt x="9317" y="6286"/>
                    <a:pt x="9243" y="6988"/>
                    <a:pt x="9169" y="7580"/>
                  </a:cubicBezTo>
                  <a:cubicBezTo>
                    <a:pt x="9095" y="8208"/>
                    <a:pt x="9021" y="8689"/>
                    <a:pt x="8947" y="8948"/>
                  </a:cubicBezTo>
                  <a:cubicBezTo>
                    <a:pt x="8873" y="9170"/>
                    <a:pt x="8688" y="9539"/>
                    <a:pt x="8430" y="9983"/>
                  </a:cubicBezTo>
                  <a:cubicBezTo>
                    <a:pt x="7986" y="10611"/>
                    <a:pt x="7394" y="11351"/>
                    <a:pt x="6803" y="11942"/>
                  </a:cubicBezTo>
                  <a:cubicBezTo>
                    <a:pt x="6174" y="12571"/>
                    <a:pt x="5509" y="13014"/>
                    <a:pt x="5102" y="13088"/>
                  </a:cubicBezTo>
                  <a:lnTo>
                    <a:pt x="4954" y="13088"/>
                  </a:lnTo>
                  <a:cubicBezTo>
                    <a:pt x="4928" y="13092"/>
                    <a:pt x="4901" y="13094"/>
                    <a:pt x="4873" y="13094"/>
                  </a:cubicBezTo>
                  <a:cubicBezTo>
                    <a:pt x="4634" y="13094"/>
                    <a:pt x="4365" y="12955"/>
                    <a:pt x="4067" y="12756"/>
                  </a:cubicBezTo>
                  <a:cubicBezTo>
                    <a:pt x="3586" y="12386"/>
                    <a:pt x="3069" y="11831"/>
                    <a:pt x="2625" y="11203"/>
                  </a:cubicBezTo>
                  <a:cubicBezTo>
                    <a:pt x="2218" y="10611"/>
                    <a:pt x="1886" y="9946"/>
                    <a:pt x="1701" y="9539"/>
                  </a:cubicBezTo>
                  <a:cubicBezTo>
                    <a:pt x="1479" y="8911"/>
                    <a:pt x="1183" y="7728"/>
                    <a:pt x="961" y="6729"/>
                  </a:cubicBezTo>
                  <a:cubicBezTo>
                    <a:pt x="851" y="6249"/>
                    <a:pt x="777" y="5768"/>
                    <a:pt x="703" y="5435"/>
                  </a:cubicBezTo>
                  <a:cubicBezTo>
                    <a:pt x="656" y="5224"/>
                    <a:pt x="624" y="5072"/>
                    <a:pt x="606" y="4989"/>
                  </a:cubicBezTo>
                  <a:lnTo>
                    <a:pt x="606" y="4989"/>
                  </a:lnTo>
                  <a:lnTo>
                    <a:pt x="629" y="4992"/>
                  </a:lnTo>
                  <a:cubicBezTo>
                    <a:pt x="666" y="4068"/>
                    <a:pt x="1183" y="3291"/>
                    <a:pt x="2071" y="2626"/>
                  </a:cubicBezTo>
                  <a:cubicBezTo>
                    <a:pt x="2995" y="1923"/>
                    <a:pt x="4326" y="1332"/>
                    <a:pt x="5879" y="888"/>
                  </a:cubicBezTo>
                  <a:cubicBezTo>
                    <a:pt x="6507" y="703"/>
                    <a:pt x="7062" y="629"/>
                    <a:pt x="7542" y="629"/>
                  </a:cubicBezTo>
                  <a:close/>
                  <a:moveTo>
                    <a:pt x="7542" y="1"/>
                  </a:moveTo>
                  <a:cubicBezTo>
                    <a:pt x="6988" y="1"/>
                    <a:pt x="6396" y="112"/>
                    <a:pt x="5694" y="297"/>
                  </a:cubicBezTo>
                  <a:cubicBezTo>
                    <a:pt x="4104" y="777"/>
                    <a:pt x="2736" y="1369"/>
                    <a:pt x="1701" y="2108"/>
                  </a:cubicBezTo>
                  <a:cubicBezTo>
                    <a:pt x="703" y="2885"/>
                    <a:pt x="37" y="3809"/>
                    <a:pt x="0" y="4955"/>
                  </a:cubicBezTo>
                  <a:lnTo>
                    <a:pt x="0" y="5029"/>
                  </a:lnTo>
                  <a:cubicBezTo>
                    <a:pt x="0" y="5029"/>
                    <a:pt x="148" y="5879"/>
                    <a:pt x="370" y="6877"/>
                  </a:cubicBezTo>
                  <a:cubicBezTo>
                    <a:pt x="592" y="7876"/>
                    <a:pt x="851" y="9059"/>
                    <a:pt x="1146" y="9761"/>
                  </a:cubicBezTo>
                  <a:cubicBezTo>
                    <a:pt x="1405" y="10427"/>
                    <a:pt x="1923" y="11388"/>
                    <a:pt x="2625" y="12201"/>
                  </a:cubicBezTo>
                  <a:cubicBezTo>
                    <a:pt x="2958" y="12608"/>
                    <a:pt x="3328" y="12978"/>
                    <a:pt x="3697" y="13236"/>
                  </a:cubicBezTo>
                  <a:cubicBezTo>
                    <a:pt x="4104" y="13532"/>
                    <a:pt x="4511" y="13717"/>
                    <a:pt x="4954" y="13717"/>
                  </a:cubicBezTo>
                  <a:cubicBezTo>
                    <a:pt x="5028" y="13717"/>
                    <a:pt x="5139" y="13717"/>
                    <a:pt x="5250" y="13680"/>
                  </a:cubicBezTo>
                  <a:cubicBezTo>
                    <a:pt x="5694" y="13606"/>
                    <a:pt x="6100" y="13347"/>
                    <a:pt x="6544" y="12978"/>
                  </a:cubicBezTo>
                  <a:cubicBezTo>
                    <a:pt x="7210" y="12460"/>
                    <a:pt x="7875" y="11721"/>
                    <a:pt x="8430" y="11018"/>
                  </a:cubicBezTo>
                  <a:cubicBezTo>
                    <a:pt x="8984" y="10279"/>
                    <a:pt x="9391" y="9613"/>
                    <a:pt x="9539" y="9096"/>
                  </a:cubicBezTo>
                  <a:cubicBezTo>
                    <a:pt x="9613" y="8800"/>
                    <a:pt x="9687" y="8282"/>
                    <a:pt x="9797" y="7691"/>
                  </a:cubicBezTo>
                  <a:cubicBezTo>
                    <a:pt x="10019" y="5842"/>
                    <a:pt x="10241" y="3032"/>
                    <a:pt x="10241" y="2219"/>
                  </a:cubicBezTo>
                  <a:cubicBezTo>
                    <a:pt x="10241" y="1738"/>
                    <a:pt x="10056" y="1184"/>
                    <a:pt x="9613" y="740"/>
                  </a:cubicBezTo>
                  <a:cubicBezTo>
                    <a:pt x="9169" y="297"/>
                    <a:pt x="8503" y="1"/>
                    <a:pt x="7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772;p51">
              <a:extLst>
                <a:ext uri="{FF2B5EF4-FFF2-40B4-BE49-F238E27FC236}">
                  <a16:creationId xmlns:a16="http://schemas.microsoft.com/office/drawing/2014/main" id="{2135D7A9-409C-B3C7-3FE1-5DD40DFC5567}"/>
                </a:ext>
              </a:extLst>
            </p:cNvPr>
            <p:cNvSpPr/>
            <p:nvPr/>
          </p:nvSpPr>
          <p:spPr>
            <a:xfrm>
              <a:off x="3659775" y="2613900"/>
              <a:ext cx="321675" cy="302000"/>
            </a:xfrm>
            <a:custGeom>
              <a:avLst/>
              <a:gdLst/>
              <a:ahLst/>
              <a:cxnLst/>
              <a:rect l="l" t="t" r="r" b="b"/>
              <a:pathLst>
                <a:path w="12867" h="12080" extrusionOk="0">
                  <a:moveTo>
                    <a:pt x="8223" y="1"/>
                  </a:moveTo>
                  <a:cubicBezTo>
                    <a:pt x="6105" y="1"/>
                    <a:pt x="3346" y="637"/>
                    <a:pt x="1923" y="1758"/>
                  </a:cubicBezTo>
                  <a:cubicBezTo>
                    <a:pt x="1" y="3274"/>
                    <a:pt x="407" y="7119"/>
                    <a:pt x="592" y="8857"/>
                  </a:cubicBezTo>
                  <a:cubicBezTo>
                    <a:pt x="758" y="10153"/>
                    <a:pt x="1294" y="10318"/>
                    <a:pt x="1555" y="10318"/>
                  </a:cubicBezTo>
                  <a:cubicBezTo>
                    <a:pt x="1644" y="10318"/>
                    <a:pt x="1701" y="10299"/>
                    <a:pt x="1701" y="10299"/>
                  </a:cubicBezTo>
                  <a:lnTo>
                    <a:pt x="1701" y="10299"/>
                  </a:lnTo>
                  <a:cubicBezTo>
                    <a:pt x="1701" y="10299"/>
                    <a:pt x="1295" y="11001"/>
                    <a:pt x="1221" y="11519"/>
                  </a:cubicBezTo>
                  <a:cubicBezTo>
                    <a:pt x="1163" y="11769"/>
                    <a:pt x="1737" y="12079"/>
                    <a:pt x="2660" y="12079"/>
                  </a:cubicBezTo>
                  <a:cubicBezTo>
                    <a:pt x="3510" y="12079"/>
                    <a:pt x="4656" y="11816"/>
                    <a:pt x="5879" y="11001"/>
                  </a:cubicBezTo>
                  <a:cubicBezTo>
                    <a:pt x="8430" y="9263"/>
                    <a:pt x="9946" y="7858"/>
                    <a:pt x="9946" y="7858"/>
                  </a:cubicBezTo>
                  <a:cubicBezTo>
                    <a:pt x="9946" y="7858"/>
                    <a:pt x="10242" y="8265"/>
                    <a:pt x="10057" y="9152"/>
                  </a:cubicBezTo>
                  <a:cubicBezTo>
                    <a:pt x="9895" y="9825"/>
                    <a:pt x="10282" y="10282"/>
                    <a:pt x="10931" y="10282"/>
                  </a:cubicBezTo>
                  <a:cubicBezTo>
                    <a:pt x="11175" y="10282"/>
                    <a:pt x="11455" y="10218"/>
                    <a:pt x="11757" y="10077"/>
                  </a:cubicBezTo>
                  <a:cubicBezTo>
                    <a:pt x="12867" y="9559"/>
                    <a:pt x="12460" y="8968"/>
                    <a:pt x="12460" y="8968"/>
                  </a:cubicBezTo>
                  <a:cubicBezTo>
                    <a:pt x="12460" y="8968"/>
                    <a:pt x="12867" y="6343"/>
                    <a:pt x="12867" y="5012"/>
                  </a:cubicBezTo>
                  <a:cubicBezTo>
                    <a:pt x="12867" y="3681"/>
                    <a:pt x="12053" y="834"/>
                    <a:pt x="10131" y="243"/>
                  </a:cubicBezTo>
                  <a:cubicBezTo>
                    <a:pt x="9631" y="79"/>
                    <a:pt x="8966" y="1"/>
                    <a:pt x="8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773;p51">
              <a:extLst>
                <a:ext uri="{FF2B5EF4-FFF2-40B4-BE49-F238E27FC236}">
                  <a16:creationId xmlns:a16="http://schemas.microsoft.com/office/drawing/2014/main" id="{9E5E35DD-58F8-A12E-B781-AD39AEF86C96}"/>
                </a:ext>
              </a:extLst>
            </p:cNvPr>
            <p:cNvSpPr/>
            <p:nvPr/>
          </p:nvSpPr>
          <p:spPr>
            <a:xfrm>
              <a:off x="3662550" y="2606075"/>
              <a:ext cx="327225" cy="317975"/>
            </a:xfrm>
            <a:custGeom>
              <a:avLst/>
              <a:gdLst/>
              <a:ahLst/>
              <a:cxnLst/>
              <a:rect l="l" t="t" r="r" b="b"/>
              <a:pathLst>
                <a:path w="13089" h="12719" extrusionOk="0">
                  <a:moveTo>
                    <a:pt x="8134" y="629"/>
                  </a:moveTo>
                  <a:cubicBezTo>
                    <a:pt x="8837" y="629"/>
                    <a:pt x="9502" y="703"/>
                    <a:pt x="9946" y="851"/>
                  </a:cubicBezTo>
                  <a:cubicBezTo>
                    <a:pt x="10796" y="1110"/>
                    <a:pt x="11425" y="1886"/>
                    <a:pt x="11831" y="2811"/>
                  </a:cubicBezTo>
                  <a:cubicBezTo>
                    <a:pt x="12275" y="3698"/>
                    <a:pt x="12460" y="4733"/>
                    <a:pt x="12460" y="5325"/>
                  </a:cubicBezTo>
                  <a:cubicBezTo>
                    <a:pt x="12460" y="5953"/>
                    <a:pt x="12349" y="6951"/>
                    <a:pt x="12275" y="7765"/>
                  </a:cubicBezTo>
                  <a:cubicBezTo>
                    <a:pt x="12164" y="8578"/>
                    <a:pt x="12053" y="9244"/>
                    <a:pt x="12053" y="9244"/>
                  </a:cubicBezTo>
                  <a:cubicBezTo>
                    <a:pt x="12053" y="9305"/>
                    <a:pt x="12053" y="9366"/>
                    <a:pt x="12095" y="9427"/>
                  </a:cubicBezTo>
                  <a:lnTo>
                    <a:pt x="12095" y="9427"/>
                  </a:lnTo>
                  <a:lnTo>
                    <a:pt x="12090" y="9429"/>
                  </a:lnTo>
                  <a:lnTo>
                    <a:pt x="12127" y="9539"/>
                  </a:lnTo>
                  <a:cubicBezTo>
                    <a:pt x="12127" y="9613"/>
                    <a:pt x="12127" y="9650"/>
                    <a:pt x="12053" y="9761"/>
                  </a:cubicBezTo>
                  <a:cubicBezTo>
                    <a:pt x="11979" y="9835"/>
                    <a:pt x="11831" y="9983"/>
                    <a:pt x="11536" y="10131"/>
                  </a:cubicBezTo>
                  <a:cubicBezTo>
                    <a:pt x="11240" y="10242"/>
                    <a:pt x="11018" y="10279"/>
                    <a:pt x="10833" y="10279"/>
                  </a:cubicBezTo>
                  <a:cubicBezTo>
                    <a:pt x="10611" y="10279"/>
                    <a:pt x="10463" y="10205"/>
                    <a:pt x="10352" y="10131"/>
                  </a:cubicBezTo>
                  <a:cubicBezTo>
                    <a:pt x="10279" y="10057"/>
                    <a:pt x="10205" y="9946"/>
                    <a:pt x="10205" y="9761"/>
                  </a:cubicBezTo>
                  <a:cubicBezTo>
                    <a:pt x="10205" y="9687"/>
                    <a:pt x="10205" y="9613"/>
                    <a:pt x="10242" y="9539"/>
                  </a:cubicBezTo>
                  <a:cubicBezTo>
                    <a:pt x="10279" y="9281"/>
                    <a:pt x="10315" y="9096"/>
                    <a:pt x="10315" y="8874"/>
                  </a:cubicBezTo>
                  <a:cubicBezTo>
                    <a:pt x="10315" y="8319"/>
                    <a:pt x="10094" y="8024"/>
                    <a:pt x="10057" y="7987"/>
                  </a:cubicBezTo>
                  <a:cubicBezTo>
                    <a:pt x="10020" y="7913"/>
                    <a:pt x="9946" y="7876"/>
                    <a:pt x="9872" y="7839"/>
                  </a:cubicBezTo>
                  <a:cubicBezTo>
                    <a:pt x="9761" y="7839"/>
                    <a:pt x="9687" y="7876"/>
                    <a:pt x="9613" y="7950"/>
                  </a:cubicBezTo>
                  <a:lnTo>
                    <a:pt x="9539" y="7987"/>
                  </a:lnTo>
                  <a:cubicBezTo>
                    <a:pt x="9243" y="8282"/>
                    <a:pt x="7801" y="9539"/>
                    <a:pt x="5583" y="11055"/>
                  </a:cubicBezTo>
                  <a:cubicBezTo>
                    <a:pt x="4437" y="11832"/>
                    <a:pt x="3365" y="12090"/>
                    <a:pt x="2552" y="12090"/>
                  </a:cubicBezTo>
                  <a:cubicBezTo>
                    <a:pt x="2145" y="12090"/>
                    <a:pt x="1812" y="12016"/>
                    <a:pt x="1627" y="11943"/>
                  </a:cubicBezTo>
                  <a:cubicBezTo>
                    <a:pt x="1524" y="11908"/>
                    <a:pt x="1452" y="11841"/>
                    <a:pt x="1413" y="11833"/>
                  </a:cubicBezTo>
                  <a:lnTo>
                    <a:pt x="1413" y="11833"/>
                  </a:lnTo>
                  <a:cubicBezTo>
                    <a:pt x="1456" y="11647"/>
                    <a:pt x="1560" y="11372"/>
                    <a:pt x="1664" y="11129"/>
                  </a:cubicBezTo>
                  <a:cubicBezTo>
                    <a:pt x="1738" y="11018"/>
                    <a:pt x="1775" y="10944"/>
                    <a:pt x="1812" y="10870"/>
                  </a:cubicBezTo>
                  <a:cubicBezTo>
                    <a:pt x="1849" y="10796"/>
                    <a:pt x="1886" y="10759"/>
                    <a:pt x="1886" y="10759"/>
                  </a:cubicBezTo>
                  <a:cubicBezTo>
                    <a:pt x="1923" y="10649"/>
                    <a:pt x="1923" y="10501"/>
                    <a:pt x="1849" y="10390"/>
                  </a:cubicBezTo>
                  <a:cubicBezTo>
                    <a:pt x="1795" y="10336"/>
                    <a:pt x="1701" y="10301"/>
                    <a:pt x="1611" y="10301"/>
                  </a:cubicBezTo>
                  <a:cubicBezTo>
                    <a:pt x="1579" y="10301"/>
                    <a:pt x="1546" y="10306"/>
                    <a:pt x="1516" y="10316"/>
                  </a:cubicBezTo>
                  <a:lnTo>
                    <a:pt x="1443" y="10316"/>
                  </a:lnTo>
                  <a:cubicBezTo>
                    <a:pt x="1369" y="10316"/>
                    <a:pt x="1258" y="10279"/>
                    <a:pt x="1147" y="10168"/>
                  </a:cubicBezTo>
                  <a:cubicBezTo>
                    <a:pt x="1036" y="10020"/>
                    <a:pt x="851" y="9724"/>
                    <a:pt x="814" y="9133"/>
                  </a:cubicBezTo>
                  <a:cubicBezTo>
                    <a:pt x="703" y="8504"/>
                    <a:pt x="629" y="7580"/>
                    <a:pt x="629" y="6582"/>
                  </a:cubicBezTo>
                  <a:cubicBezTo>
                    <a:pt x="629" y="5768"/>
                    <a:pt x="703" y="4881"/>
                    <a:pt x="888" y="4142"/>
                  </a:cubicBezTo>
                  <a:cubicBezTo>
                    <a:pt x="1110" y="3365"/>
                    <a:pt x="1480" y="2737"/>
                    <a:pt x="1997" y="2330"/>
                  </a:cubicBezTo>
                  <a:cubicBezTo>
                    <a:pt x="2663" y="1776"/>
                    <a:pt x="3698" y="1369"/>
                    <a:pt x="4807" y="1073"/>
                  </a:cubicBezTo>
                  <a:cubicBezTo>
                    <a:pt x="5916" y="777"/>
                    <a:pt x="7099" y="629"/>
                    <a:pt x="8134" y="629"/>
                  </a:cubicBezTo>
                  <a:close/>
                  <a:moveTo>
                    <a:pt x="8134" y="1"/>
                  </a:moveTo>
                  <a:cubicBezTo>
                    <a:pt x="7025" y="1"/>
                    <a:pt x="5805" y="149"/>
                    <a:pt x="4622" y="482"/>
                  </a:cubicBezTo>
                  <a:cubicBezTo>
                    <a:pt x="3476" y="777"/>
                    <a:pt x="2404" y="1221"/>
                    <a:pt x="1627" y="1813"/>
                  </a:cubicBezTo>
                  <a:cubicBezTo>
                    <a:pt x="962" y="2367"/>
                    <a:pt x="555" y="3143"/>
                    <a:pt x="296" y="3957"/>
                  </a:cubicBezTo>
                  <a:cubicBezTo>
                    <a:pt x="75" y="4807"/>
                    <a:pt x="1" y="5731"/>
                    <a:pt x="1" y="6582"/>
                  </a:cubicBezTo>
                  <a:cubicBezTo>
                    <a:pt x="1" y="7617"/>
                    <a:pt x="112" y="8578"/>
                    <a:pt x="186" y="9207"/>
                  </a:cubicBezTo>
                  <a:cubicBezTo>
                    <a:pt x="259" y="9872"/>
                    <a:pt x="444" y="10316"/>
                    <a:pt x="703" y="10575"/>
                  </a:cubicBezTo>
                  <a:cubicBezTo>
                    <a:pt x="836" y="10726"/>
                    <a:pt x="978" y="10819"/>
                    <a:pt x="1110" y="10869"/>
                  </a:cubicBezTo>
                  <a:lnTo>
                    <a:pt x="1110" y="10869"/>
                  </a:lnTo>
                  <a:cubicBezTo>
                    <a:pt x="1110" y="10870"/>
                    <a:pt x="1110" y="10870"/>
                    <a:pt x="1110" y="10870"/>
                  </a:cubicBezTo>
                  <a:cubicBezTo>
                    <a:pt x="1003" y="11119"/>
                    <a:pt x="863" y="11436"/>
                    <a:pt x="819" y="11723"/>
                  </a:cubicBezTo>
                  <a:lnTo>
                    <a:pt x="819" y="11723"/>
                  </a:lnTo>
                  <a:lnTo>
                    <a:pt x="814" y="11721"/>
                  </a:lnTo>
                  <a:lnTo>
                    <a:pt x="777" y="11832"/>
                  </a:lnTo>
                  <a:cubicBezTo>
                    <a:pt x="777" y="12016"/>
                    <a:pt x="888" y="12164"/>
                    <a:pt x="999" y="12275"/>
                  </a:cubicBezTo>
                  <a:cubicBezTo>
                    <a:pt x="1147" y="12423"/>
                    <a:pt x="1369" y="12497"/>
                    <a:pt x="1627" y="12608"/>
                  </a:cubicBezTo>
                  <a:cubicBezTo>
                    <a:pt x="1886" y="12682"/>
                    <a:pt x="2182" y="12719"/>
                    <a:pt x="2552" y="12719"/>
                  </a:cubicBezTo>
                  <a:cubicBezTo>
                    <a:pt x="3476" y="12719"/>
                    <a:pt x="4696" y="12423"/>
                    <a:pt x="5953" y="11573"/>
                  </a:cubicBezTo>
                  <a:cubicBezTo>
                    <a:pt x="7781" y="10327"/>
                    <a:pt x="9078" y="9234"/>
                    <a:pt x="9679" y="8714"/>
                  </a:cubicBezTo>
                  <a:lnTo>
                    <a:pt x="9679" y="8714"/>
                  </a:lnTo>
                  <a:cubicBezTo>
                    <a:pt x="9684" y="8762"/>
                    <a:pt x="9687" y="8815"/>
                    <a:pt x="9687" y="8874"/>
                  </a:cubicBezTo>
                  <a:cubicBezTo>
                    <a:pt x="9687" y="9014"/>
                    <a:pt x="9687" y="9187"/>
                    <a:pt x="9624" y="9394"/>
                  </a:cubicBezTo>
                  <a:lnTo>
                    <a:pt x="9624" y="9394"/>
                  </a:lnTo>
                  <a:lnTo>
                    <a:pt x="9613" y="9392"/>
                  </a:lnTo>
                  <a:cubicBezTo>
                    <a:pt x="9613" y="9539"/>
                    <a:pt x="9576" y="9650"/>
                    <a:pt x="9576" y="9761"/>
                  </a:cubicBezTo>
                  <a:cubicBezTo>
                    <a:pt x="9576" y="10094"/>
                    <a:pt x="9724" y="10390"/>
                    <a:pt x="9946" y="10575"/>
                  </a:cubicBezTo>
                  <a:cubicBezTo>
                    <a:pt x="10168" y="10796"/>
                    <a:pt x="10500" y="10907"/>
                    <a:pt x="10833" y="10907"/>
                  </a:cubicBezTo>
                  <a:cubicBezTo>
                    <a:pt x="11129" y="10907"/>
                    <a:pt x="11462" y="10833"/>
                    <a:pt x="11794" y="10686"/>
                  </a:cubicBezTo>
                  <a:cubicBezTo>
                    <a:pt x="12127" y="10501"/>
                    <a:pt x="12386" y="10316"/>
                    <a:pt x="12534" y="10131"/>
                  </a:cubicBezTo>
                  <a:cubicBezTo>
                    <a:pt x="12682" y="9946"/>
                    <a:pt x="12756" y="9724"/>
                    <a:pt x="12756" y="9539"/>
                  </a:cubicBezTo>
                  <a:cubicBezTo>
                    <a:pt x="12756" y="9409"/>
                    <a:pt x="12727" y="9306"/>
                    <a:pt x="12695" y="9232"/>
                  </a:cubicBezTo>
                  <a:lnTo>
                    <a:pt x="12695" y="9232"/>
                  </a:lnTo>
                  <a:cubicBezTo>
                    <a:pt x="12764" y="8771"/>
                    <a:pt x="13088" y="6546"/>
                    <a:pt x="13088" y="5325"/>
                  </a:cubicBezTo>
                  <a:cubicBezTo>
                    <a:pt x="13088" y="4585"/>
                    <a:pt x="12866" y="3550"/>
                    <a:pt x="12423" y="2552"/>
                  </a:cubicBezTo>
                  <a:cubicBezTo>
                    <a:pt x="11942" y="1554"/>
                    <a:pt x="11203" y="593"/>
                    <a:pt x="10131" y="260"/>
                  </a:cubicBezTo>
                  <a:cubicBezTo>
                    <a:pt x="9576" y="75"/>
                    <a:pt x="8911" y="1"/>
                    <a:pt x="8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774;p51">
              <a:extLst>
                <a:ext uri="{FF2B5EF4-FFF2-40B4-BE49-F238E27FC236}">
                  <a16:creationId xmlns:a16="http://schemas.microsoft.com/office/drawing/2014/main" id="{48B62D1A-5B3E-6D70-D2A1-3D616AA56ECE}"/>
                </a:ext>
              </a:extLst>
            </p:cNvPr>
            <p:cNvSpPr/>
            <p:nvPr/>
          </p:nvSpPr>
          <p:spPr>
            <a:xfrm>
              <a:off x="3314100" y="3493950"/>
              <a:ext cx="431675" cy="128850"/>
            </a:xfrm>
            <a:custGeom>
              <a:avLst/>
              <a:gdLst/>
              <a:ahLst/>
              <a:cxnLst/>
              <a:rect l="l" t="t" r="r" b="b"/>
              <a:pathLst>
                <a:path w="17267" h="5154" extrusionOk="0">
                  <a:moveTo>
                    <a:pt x="3848" y="0"/>
                  </a:moveTo>
                  <a:cubicBezTo>
                    <a:pt x="3145" y="0"/>
                    <a:pt x="2774" y="163"/>
                    <a:pt x="2774" y="163"/>
                  </a:cubicBezTo>
                  <a:cubicBezTo>
                    <a:pt x="334" y="1789"/>
                    <a:pt x="1" y="4710"/>
                    <a:pt x="925" y="5006"/>
                  </a:cubicBezTo>
                  <a:cubicBezTo>
                    <a:pt x="1233" y="5117"/>
                    <a:pt x="3152" y="5154"/>
                    <a:pt x="5572" y="5154"/>
                  </a:cubicBezTo>
                  <a:cubicBezTo>
                    <a:pt x="10414" y="5154"/>
                    <a:pt x="17266" y="5006"/>
                    <a:pt x="17266" y="5006"/>
                  </a:cubicBezTo>
                  <a:lnTo>
                    <a:pt x="17155" y="2788"/>
                  </a:lnTo>
                  <a:cubicBezTo>
                    <a:pt x="17155" y="2788"/>
                    <a:pt x="13717" y="2492"/>
                    <a:pt x="13125" y="2492"/>
                  </a:cubicBezTo>
                  <a:cubicBezTo>
                    <a:pt x="12497" y="2492"/>
                    <a:pt x="8245" y="1272"/>
                    <a:pt x="6101" y="458"/>
                  </a:cubicBezTo>
                  <a:cubicBezTo>
                    <a:pt x="5157" y="101"/>
                    <a:pt x="4400" y="0"/>
                    <a:pt x="3848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775;p51">
              <a:extLst>
                <a:ext uri="{FF2B5EF4-FFF2-40B4-BE49-F238E27FC236}">
                  <a16:creationId xmlns:a16="http://schemas.microsoft.com/office/drawing/2014/main" id="{D8699805-FDC0-9CEC-9BE0-CC7CB395F010}"/>
                </a:ext>
              </a:extLst>
            </p:cNvPr>
            <p:cNvSpPr/>
            <p:nvPr/>
          </p:nvSpPr>
          <p:spPr>
            <a:xfrm>
              <a:off x="3317800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3698" y="629"/>
                  </a:moveTo>
                  <a:cubicBezTo>
                    <a:pt x="4215" y="629"/>
                    <a:pt x="4918" y="703"/>
                    <a:pt x="5842" y="1072"/>
                  </a:cubicBezTo>
                  <a:cubicBezTo>
                    <a:pt x="6914" y="1479"/>
                    <a:pt x="8541" y="1997"/>
                    <a:pt x="9946" y="2403"/>
                  </a:cubicBezTo>
                  <a:cubicBezTo>
                    <a:pt x="10648" y="2588"/>
                    <a:pt x="11314" y="2773"/>
                    <a:pt x="11831" y="2884"/>
                  </a:cubicBezTo>
                  <a:cubicBezTo>
                    <a:pt x="12090" y="2958"/>
                    <a:pt x="12312" y="3032"/>
                    <a:pt x="12497" y="3069"/>
                  </a:cubicBezTo>
                  <a:cubicBezTo>
                    <a:pt x="12719" y="3106"/>
                    <a:pt x="12829" y="3106"/>
                    <a:pt x="12977" y="3106"/>
                  </a:cubicBezTo>
                  <a:cubicBezTo>
                    <a:pt x="13236" y="3106"/>
                    <a:pt x="14271" y="3180"/>
                    <a:pt x="15196" y="3254"/>
                  </a:cubicBezTo>
                  <a:cubicBezTo>
                    <a:pt x="15801" y="3302"/>
                    <a:pt x="16390" y="3350"/>
                    <a:pt x="16725" y="3378"/>
                  </a:cubicBezTo>
                  <a:lnTo>
                    <a:pt x="16725" y="3378"/>
                  </a:lnTo>
                  <a:lnTo>
                    <a:pt x="16806" y="5033"/>
                  </a:lnTo>
                  <a:lnTo>
                    <a:pt x="16806" y="5033"/>
                  </a:lnTo>
                  <a:cubicBezTo>
                    <a:pt x="16608" y="5037"/>
                    <a:pt x="16322" y="5047"/>
                    <a:pt x="15972" y="5065"/>
                  </a:cubicBezTo>
                  <a:cubicBezTo>
                    <a:pt x="13828" y="5102"/>
                    <a:pt x="9058" y="5176"/>
                    <a:pt x="5435" y="5176"/>
                  </a:cubicBezTo>
                  <a:cubicBezTo>
                    <a:pt x="4215" y="5176"/>
                    <a:pt x="3143" y="5176"/>
                    <a:pt x="2330" y="5139"/>
                  </a:cubicBezTo>
                  <a:cubicBezTo>
                    <a:pt x="1923" y="5139"/>
                    <a:pt x="1553" y="5102"/>
                    <a:pt x="1332" y="5102"/>
                  </a:cubicBezTo>
                  <a:cubicBezTo>
                    <a:pt x="1184" y="5102"/>
                    <a:pt x="1073" y="5065"/>
                    <a:pt x="999" y="5065"/>
                  </a:cubicBezTo>
                  <a:lnTo>
                    <a:pt x="888" y="5065"/>
                  </a:lnTo>
                  <a:cubicBezTo>
                    <a:pt x="814" y="5028"/>
                    <a:pt x="777" y="4991"/>
                    <a:pt x="703" y="4843"/>
                  </a:cubicBezTo>
                  <a:cubicBezTo>
                    <a:pt x="666" y="4732"/>
                    <a:pt x="629" y="4547"/>
                    <a:pt x="629" y="4289"/>
                  </a:cubicBezTo>
                  <a:cubicBezTo>
                    <a:pt x="629" y="3808"/>
                    <a:pt x="777" y="3180"/>
                    <a:pt x="1110" y="2551"/>
                  </a:cubicBezTo>
                  <a:cubicBezTo>
                    <a:pt x="1479" y="1886"/>
                    <a:pt x="1997" y="1220"/>
                    <a:pt x="2773" y="740"/>
                  </a:cubicBezTo>
                  <a:lnTo>
                    <a:pt x="2768" y="730"/>
                  </a:lnTo>
                  <a:lnTo>
                    <a:pt x="2768" y="730"/>
                  </a:lnTo>
                  <a:cubicBezTo>
                    <a:pt x="2865" y="703"/>
                    <a:pt x="3181" y="629"/>
                    <a:pt x="3698" y="629"/>
                  </a:cubicBezTo>
                  <a:close/>
                  <a:moveTo>
                    <a:pt x="3698" y="0"/>
                  </a:moveTo>
                  <a:cubicBezTo>
                    <a:pt x="2921" y="0"/>
                    <a:pt x="2515" y="185"/>
                    <a:pt x="2478" y="185"/>
                  </a:cubicBezTo>
                  <a:lnTo>
                    <a:pt x="2441" y="222"/>
                  </a:lnTo>
                  <a:cubicBezTo>
                    <a:pt x="1590" y="776"/>
                    <a:pt x="962" y="1516"/>
                    <a:pt x="592" y="2255"/>
                  </a:cubicBezTo>
                  <a:cubicBezTo>
                    <a:pt x="186" y="2958"/>
                    <a:pt x="1" y="3697"/>
                    <a:pt x="1" y="4289"/>
                  </a:cubicBezTo>
                  <a:cubicBezTo>
                    <a:pt x="1" y="4621"/>
                    <a:pt x="38" y="4880"/>
                    <a:pt x="149" y="5102"/>
                  </a:cubicBezTo>
                  <a:cubicBezTo>
                    <a:pt x="259" y="5361"/>
                    <a:pt x="444" y="5546"/>
                    <a:pt x="666" y="5620"/>
                  </a:cubicBezTo>
                  <a:cubicBezTo>
                    <a:pt x="777" y="5657"/>
                    <a:pt x="851" y="5657"/>
                    <a:pt x="925" y="5694"/>
                  </a:cubicBezTo>
                  <a:cubicBezTo>
                    <a:pt x="1258" y="5731"/>
                    <a:pt x="1849" y="5731"/>
                    <a:pt x="2626" y="5768"/>
                  </a:cubicBezTo>
                  <a:lnTo>
                    <a:pt x="5435" y="5768"/>
                  </a:lnTo>
                  <a:cubicBezTo>
                    <a:pt x="10278" y="5768"/>
                    <a:pt x="17118" y="5657"/>
                    <a:pt x="17118" y="5657"/>
                  </a:cubicBezTo>
                  <a:cubicBezTo>
                    <a:pt x="17229" y="5657"/>
                    <a:pt x="17303" y="5620"/>
                    <a:pt x="17340" y="5546"/>
                  </a:cubicBezTo>
                  <a:cubicBezTo>
                    <a:pt x="17414" y="5509"/>
                    <a:pt x="17451" y="5398"/>
                    <a:pt x="17414" y="5324"/>
                  </a:cubicBezTo>
                  <a:lnTo>
                    <a:pt x="17340" y="3106"/>
                  </a:lnTo>
                  <a:cubicBezTo>
                    <a:pt x="17340" y="2958"/>
                    <a:pt x="17192" y="2810"/>
                    <a:pt x="17044" y="2810"/>
                  </a:cubicBezTo>
                  <a:cubicBezTo>
                    <a:pt x="17044" y="2810"/>
                    <a:pt x="16194" y="2736"/>
                    <a:pt x="15233" y="2662"/>
                  </a:cubicBezTo>
                  <a:cubicBezTo>
                    <a:pt x="14308" y="2588"/>
                    <a:pt x="13310" y="2514"/>
                    <a:pt x="12977" y="2514"/>
                  </a:cubicBezTo>
                  <a:cubicBezTo>
                    <a:pt x="12940" y="2514"/>
                    <a:pt x="12792" y="2477"/>
                    <a:pt x="12645" y="2440"/>
                  </a:cubicBezTo>
                  <a:cubicBezTo>
                    <a:pt x="11425" y="2218"/>
                    <a:pt x="7912" y="1183"/>
                    <a:pt x="6064" y="481"/>
                  </a:cubicBezTo>
                  <a:cubicBezTo>
                    <a:pt x="5103" y="111"/>
                    <a:pt x="4289" y="0"/>
                    <a:pt x="3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776;p51">
              <a:extLst>
                <a:ext uri="{FF2B5EF4-FFF2-40B4-BE49-F238E27FC236}">
                  <a16:creationId xmlns:a16="http://schemas.microsoft.com/office/drawing/2014/main" id="{B0497206-5C9B-B730-42F0-01ED1BFA7655}"/>
                </a:ext>
              </a:extLst>
            </p:cNvPr>
            <p:cNvSpPr/>
            <p:nvPr/>
          </p:nvSpPr>
          <p:spPr>
            <a:xfrm>
              <a:off x="3642225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4177" y="1"/>
                  </a:moveTo>
                  <a:cubicBezTo>
                    <a:pt x="4110" y="1"/>
                    <a:pt x="4049" y="16"/>
                    <a:pt x="3993" y="50"/>
                  </a:cubicBezTo>
                  <a:cubicBezTo>
                    <a:pt x="3180" y="605"/>
                    <a:pt x="481" y="2934"/>
                    <a:pt x="481" y="2934"/>
                  </a:cubicBezTo>
                  <a:lnTo>
                    <a:pt x="0" y="3821"/>
                  </a:lnTo>
                  <a:lnTo>
                    <a:pt x="2736" y="3821"/>
                  </a:lnTo>
                  <a:cubicBezTo>
                    <a:pt x="3610" y="3821"/>
                    <a:pt x="3995" y="3516"/>
                    <a:pt x="4336" y="3516"/>
                  </a:cubicBezTo>
                  <a:cubicBezTo>
                    <a:pt x="4370" y="3516"/>
                    <a:pt x="4403" y="3519"/>
                    <a:pt x="4437" y="3525"/>
                  </a:cubicBezTo>
                  <a:cubicBezTo>
                    <a:pt x="4843" y="3599"/>
                    <a:pt x="6618" y="3969"/>
                    <a:pt x="6618" y="3969"/>
                  </a:cubicBezTo>
                  <a:cubicBezTo>
                    <a:pt x="6618" y="3969"/>
                    <a:pt x="7321" y="3821"/>
                    <a:pt x="7247" y="3525"/>
                  </a:cubicBezTo>
                  <a:cubicBezTo>
                    <a:pt x="7177" y="3249"/>
                    <a:pt x="5138" y="1"/>
                    <a:pt x="41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777;p51">
              <a:extLst>
                <a:ext uri="{FF2B5EF4-FFF2-40B4-BE49-F238E27FC236}">
                  <a16:creationId xmlns:a16="http://schemas.microsoft.com/office/drawing/2014/main" id="{B3F24501-A9C4-14FE-DA06-D03415F544FB}"/>
                </a:ext>
              </a:extLst>
            </p:cNvPr>
            <p:cNvSpPr/>
            <p:nvPr/>
          </p:nvSpPr>
          <p:spPr>
            <a:xfrm>
              <a:off x="3634825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4474" y="0"/>
                  </a:moveTo>
                  <a:cubicBezTo>
                    <a:pt x="4363" y="0"/>
                    <a:pt x="4252" y="0"/>
                    <a:pt x="4141" y="74"/>
                  </a:cubicBezTo>
                  <a:cubicBezTo>
                    <a:pt x="3698" y="370"/>
                    <a:pt x="2810" y="1073"/>
                    <a:pt x="2034" y="1738"/>
                  </a:cubicBezTo>
                  <a:cubicBezTo>
                    <a:pt x="1258" y="2403"/>
                    <a:pt x="555" y="2958"/>
                    <a:pt x="555" y="2958"/>
                  </a:cubicBezTo>
                  <a:cubicBezTo>
                    <a:pt x="444" y="3069"/>
                    <a:pt x="407" y="3291"/>
                    <a:pt x="518" y="3402"/>
                  </a:cubicBezTo>
                  <a:cubicBezTo>
                    <a:pt x="578" y="3481"/>
                    <a:pt x="669" y="3518"/>
                    <a:pt x="758" y="3518"/>
                  </a:cubicBezTo>
                  <a:cubicBezTo>
                    <a:pt x="835" y="3518"/>
                    <a:pt x="910" y="3490"/>
                    <a:pt x="962" y="3439"/>
                  </a:cubicBezTo>
                  <a:cubicBezTo>
                    <a:pt x="962" y="3439"/>
                    <a:pt x="1147" y="3291"/>
                    <a:pt x="1405" y="3069"/>
                  </a:cubicBezTo>
                  <a:cubicBezTo>
                    <a:pt x="1812" y="2736"/>
                    <a:pt x="2404" y="2219"/>
                    <a:pt x="2995" y="1701"/>
                  </a:cubicBezTo>
                  <a:cubicBezTo>
                    <a:pt x="3587" y="1220"/>
                    <a:pt x="4178" y="777"/>
                    <a:pt x="4474" y="592"/>
                  </a:cubicBezTo>
                  <a:cubicBezTo>
                    <a:pt x="4511" y="592"/>
                    <a:pt x="4585" y="629"/>
                    <a:pt x="4733" y="703"/>
                  </a:cubicBezTo>
                  <a:cubicBezTo>
                    <a:pt x="4918" y="814"/>
                    <a:pt x="5213" y="1073"/>
                    <a:pt x="5472" y="1405"/>
                  </a:cubicBezTo>
                  <a:cubicBezTo>
                    <a:pt x="5916" y="1849"/>
                    <a:pt x="6360" y="2477"/>
                    <a:pt x="6692" y="2958"/>
                  </a:cubicBezTo>
                  <a:cubicBezTo>
                    <a:pt x="6840" y="3217"/>
                    <a:pt x="6988" y="3439"/>
                    <a:pt x="7099" y="3624"/>
                  </a:cubicBezTo>
                  <a:cubicBezTo>
                    <a:pt x="7136" y="3697"/>
                    <a:pt x="7173" y="3771"/>
                    <a:pt x="7210" y="3808"/>
                  </a:cubicBezTo>
                  <a:lnTo>
                    <a:pt x="7214" y="3817"/>
                  </a:lnTo>
                  <a:lnTo>
                    <a:pt x="7214" y="3817"/>
                  </a:lnTo>
                  <a:cubicBezTo>
                    <a:pt x="7176" y="3850"/>
                    <a:pt x="7111" y="3882"/>
                    <a:pt x="7062" y="3882"/>
                  </a:cubicBezTo>
                  <a:lnTo>
                    <a:pt x="6936" y="3946"/>
                  </a:lnTo>
                  <a:lnTo>
                    <a:pt x="6936" y="3946"/>
                  </a:lnTo>
                  <a:cubicBezTo>
                    <a:pt x="6635" y="3884"/>
                    <a:pt x="5139" y="3579"/>
                    <a:pt x="4807" y="3513"/>
                  </a:cubicBezTo>
                  <a:lnTo>
                    <a:pt x="4659" y="3476"/>
                  </a:lnTo>
                  <a:cubicBezTo>
                    <a:pt x="4363" y="3476"/>
                    <a:pt x="4178" y="3587"/>
                    <a:pt x="3956" y="3660"/>
                  </a:cubicBezTo>
                  <a:cubicBezTo>
                    <a:pt x="3698" y="3734"/>
                    <a:pt x="3439" y="3808"/>
                    <a:pt x="3032" y="3808"/>
                  </a:cubicBezTo>
                  <a:lnTo>
                    <a:pt x="296" y="3808"/>
                  </a:lnTo>
                  <a:cubicBezTo>
                    <a:pt x="148" y="3808"/>
                    <a:pt x="1" y="3919"/>
                    <a:pt x="1" y="4104"/>
                  </a:cubicBezTo>
                  <a:cubicBezTo>
                    <a:pt x="1" y="4289"/>
                    <a:pt x="148" y="4400"/>
                    <a:pt x="296" y="4400"/>
                  </a:cubicBezTo>
                  <a:lnTo>
                    <a:pt x="3032" y="4400"/>
                  </a:lnTo>
                  <a:cubicBezTo>
                    <a:pt x="3513" y="4400"/>
                    <a:pt x="3846" y="4326"/>
                    <a:pt x="4141" y="4252"/>
                  </a:cubicBezTo>
                  <a:cubicBezTo>
                    <a:pt x="4400" y="4141"/>
                    <a:pt x="4585" y="4104"/>
                    <a:pt x="4659" y="4104"/>
                  </a:cubicBezTo>
                  <a:lnTo>
                    <a:pt x="4696" y="4104"/>
                  </a:lnTo>
                  <a:cubicBezTo>
                    <a:pt x="5066" y="4178"/>
                    <a:pt x="6877" y="4548"/>
                    <a:pt x="6877" y="4548"/>
                  </a:cubicBezTo>
                  <a:lnTo>
                    <a:pt x="6988" y="4548"/>
                  </a:lnTo>
                  <a:cubicBezTo>
                    <a:pt x="7025" y="4548"/>
                    <a:pt x="7173" y="4511"/>
                    <a:pt x="7358" y="4437"/>
                  </a:cubicBezTo>
                  <a:cubicBezTo>
                    <a:pt x="7469" y="4400"/>
                    <a:pt x="7543" y="4326"/>
                    <a:pt x="7653" y="4252"/>
                  </a:cubicBezTo>
                  <a:cubicBezTo>
                    <a:pt x="7727" y="4178"/>
                    <a:pt x="7838" y="4030"/>
                    <a:pt x="7838" y="3845"/>
                  </a:cubicBezTo>
                  <a:lnTo>
                    <a:pt x="7838" y="3734"/>
                  </a:lnTo>
                  <a:cubicBezTo>
                    <a:pt x="7801" y="3660"/>
                    <a:pt x="7801" y="3624"/>
                    <a:pt x="7764" y="3587"/>
                  </a:cubicBezTo>
                  <a:cubicBezTo>
                    <a:pt x="7690" y="3402"/>
                    <a:pt x="7506" y="3143"/>
                    <a:pt x="7284" y="2773"/>
                  </a:cubicBezTo>
                  <a:cubicBezTo>
                    <a:pt x="6951" y="2219"/>
                    <a:pt x="6470" y="1553"/>
                    <a:pt x="5990" y="1036"/>
                  </a:cubicBezTo>
                  <a:cubicBezTo>
                    <a:pt x="5731" y="740"/>
                    <a:pt x="5509" y="518"/>
                    <a:pt x="5250" y="296"/>
                  </a:cubicBezTo>
                  <a:cubicBezTo>
                    <a:pt x="4992" y="148"/>
                    <a:pt x="4770" y="0"/>
                    <a:pt x="4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778;p51">
              <a:extLst>
                <a:ext uri="{FF2B5EF4-FFF2-40B4-BE49-F238E27FC236}">
                  <a16:creationId xmlns:a16="http://schemas.microsoft.com/office/drawing/2014/main" id="{8A03160D-6B3B-A6F1-2137-EC3E6E221E1F}"/>
                </a:ext>
              </a:extLst>
            </p:cNvPr>
            <p:cNvSpPr/>
            <p:nvPr/>
          </p:nvSpPr>
          <p:spPr>
            <a:xfrm>
              <a:off x="4000825" y="3493950"/>
              <a:ext cx="430750" cy="128850"/>
            </a:xfrm>
            <a:custGeom>
              <a:avLst/>
              <a:gdLst/>
              <a:ahLst/>
              <a:cxnLst/>
              <a:rect l="l" t="t" r="r" b="b"/>
              <a:pathLst>
                <a:path w="17230" h="5154" extrusionOk="0">
                  <a:moveTo>
                    <a:pt x="13404" y="0"/>
                  </a:moveTo>
                  <a:cubicBezTo>
                    <a:pt x="12849" y="0"/>
                    <a:pt x="12093" y="101"/>
                    <a:pt x="11166" y="458"/>
                  </a:cubicBezTo>
                  <a:cubicBezTo>
                    <a:pt x="9022" y="1272"/>
                    <a:pt x="4770" y="2492"/>
                    <a:pt x="4142" y="2492"/>
                  </a:cubicBezTo>
                  <a:cubicBezTo>
                    <a:pt x="3550" y="2492"/>
                    <a:pt x="75" y="2788"/>
                    <a:pt x="75" y="2788"/>
                  </a:cubicBezTo>
                  <a:lnTo>
                    <a:pt x="1" y="5006"/>
                  </a:lnTo>
                  <a:cubicBezTo>
                    <a:pt x="1" y="5006"/>
                    <a:pt x="6853" y="5154"/>
                    <a:pt x="11695" y="5154"/>
                  </a:cubicBezTo>
                  <a:cubicBezTo>
                    <a:pt x="14115" y="5154"/>
                    <a:pt x="16034" y="5117"/>
                    <a:pt x="16342" y="5006"/>
                  </a:cubicBezTo>
                  <a:cubicBezTo>
                    <a:pt x="17229" y="4710"/>
                    <a:pt x="16933" y="1789"/>
                    <a:pt x="14493" y="163"/>
                  </a:cubicBezTo>
                  <a:cubicBezTo>
                    <a:pt x="14493" y="163"/>
                    <a:pt x="14111" y="0"/>
                    <a:pt x="134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779;p51">
              <a:extLst>
                <a:ext uri="{FF2B5EF4-FFF2-40B4-BE49-F238E27FC236}">
                  <a16:creationId xmlns:a16="http://schemas.microsoft.com/office/drawing/2014/main" id="{D99CFC1F-1994-BEA5-4EA4-9380243A29A1}"/>
                </a:ext>
              </a:extLst>
            </p:cNvPr>
            <p:cNvSpPr/>
            <p:nvPr/>
          </p:nvSpPr>
          <p:spPr>
            <a:xfrm>
              <a:off x="3992525" y="3486000"/>
              <a:ext cx="436275" cy="144200"/>
            </a:xfrm>
            <a:custGeom>
              <a:avLst/>
              <a:gdLst/>
              <a:ahLst/>
              <a:cxnLst/>
              <a:rect l="l" t="t" r="r" b="b"/>
              <a:pathLst>
                <a:path w="17451" h="5768" extrusionOk="0">
                  <a:moveTo>
                    <a:pt x="13753" y="629"/>
                  </a:moveTo>
                  <a:cubicBezTo>
                    <a:pt x="14086" y="629"/>
                    <a:pt x="14345" y="666"/>
                    <a:pt x="14493" y="703"/>
                  </a:cubicBezTo>
                  <a:cubicBezTo>
                    <a:pt x="14567" y="703"/>
                    <a:pt x="14641" y="740"/>
                    <a:pt x="14678" y="740"/>
                  </a:cubicBezTo>
                  <a:cubicBezTo>
                    <a:pt x="15417" y="1220"/>
                    <a:pt x="15971" y="1886"/>
                    <a:pt x="16304" y="2551"/>
                  </a:cubicBezTo>
                  <a:cubicBezTo>
                    <a:pt x="16674" y="3180"/>
                    <a:pt x="16822" y="3808"/>
                    <a:pt x="16822" y="4289"/>
                  </a:cubicBezTo>
                  <a:cubicBezTo>
                    <a:pt x="16822" y="4547"/>
                    <a:pt x="16785" y="4732"/>
                    <a:pt x="16711" y="4880"/>
                  </a:cubicBezTo>
                  <a:cubicBezTo>
                    <a:pt x="16674" y="4991"/>
                    <a:pt x="16600" y="5028"/>
                    <a:pt x="16563" y="5065"/>
                  </a:cubicBezTo>
                  <a:lnTo>
                    <a:pt x="16415" y="5065"/>
                  </a:lnTo>
                  <a:cubicBezTo>
                    <a:pt x="16156" y="5102"/>
                    <a:pt x="15565" y="5139"/>
                    <a:pt x="14788" y="5139"/>
                  </a:cubicBezTo>
                  <a:cubicBezTo>
                    <a:pt x="14049" y="5176"/>
                    <a:pt x="13088" y="5176"/>
                    <a:pt x="12016" y="5176"/>
                  </a:cubicBezTo>
                  <a:cubicBezTo>
                    <a:pt x="9613" y="5176"/>
                    <a:pt x="6692" y="5139"/>
                    <a:pt x="4363" y="5102"/>
                  </a:cubicBezTo>
                  <a:cubicBezTo>
                    <a:pt x="3180" y="5102"/>
                    <a:pt x="2181" y="5065"/>
                    <a:pt x="1479" y="5065"/>
                  </a:cubicBezTo>
                  <a:cubicBezTo>
                    <a:pt x="1119" y="5047"/>
                    <a:pt x="839" y="5038"/>
                    <a:pt x="645" y="5033"/>
                  </a:cubicBezTo>
                  <a:lnTo>
                    <a:pt x="645" y="5033"/>
                  </a:lnTo>
                  <a:lnTo>
                    <a:pt x="726" y="3377"/>
                  </a:lnTo>
                  <a:lnTo>
                    <a:pt x="726" y="3377"/>
                  </a:lnTo>
                  <a:cubicBezTo>
                    <a:pt x="1055" y="3349"/>
                    <a:pt x="1632" y="3301"/>
                    <a:pt x="2255" y="3254"/>
                  </a:cubicBezTo>
                  <a:cubicBezTo>
                    <a:pt x="3180" y="3180"/>
                    <a:pt x="4215" y="3106"/>
                    <a:pt x="4474" y="3106"/>
                  </a:cubicBezTo>
                  <a:cubicBezTo>
                    <a:pt x="4585" y="3106"/>
                    <a:pt x="4732" y="3106"/>
                    <a:pt x="4917" y="3069"/>
                  </a:cubicBezTo>
                  <a:cubicBezTo>
                    <a:pt x="6211" y="2810"/>
                    <a:pt x="9686" y="1775"/>
                    <a:pt x="11609" y="1072"/>
                  </a:cubicBezTo>
                  <a:cubicBezTo>
                    <a:pt x="12496" y="703"/>
                    <a:pt x="13236" y="629"/>
                    <a:pt x="13753" y="629"/>
                  </a:cubicBezTo>
                  <a:close/>
                  <a:moveTo>
                    <a:pt x="13753" y="0"/>
                  </a:moveTo>
                  <a:cubicBezTo>
                    <a:pt x="13162" y="0"/>
                    <a:pt x="12348" y="111"/>
                    <a:pt x="11387" y="481"/>
                  </a:cubicBezTo>
                  <a:cubicBezTo>
                    <a:pt x="10315" y="887"/>
                    <a:pt x="8725" y="1405"/>
                    <a:pt x="7320" y="1812"/>
                  </a:cubicBezTo>
                  <a:cubicBezTo>
                    <a:pt x="6618" y="1997"/>
                    <a:pt x="5952" y="2181"/>
                    <a:pt x="5472" y="2292"/>
                  </a:cubicBezTo>
                  <a:cubicBezTo>
                    <a:pt x="5213" y="2366"/>
                    <a:pt x="4991" y="2403"/>
                    <a:pt x="4806" y="2440"/>
                  </a:cubicBezTo>
                  <a:cubicBezTo>
                    <a:pt x="4622" y="2477"/>
                    <a:pt x="4511" y="2514"/>
                    <a:pt x="4474" y="2514"/>
                  </a:cubicBezTo>
                  <a:cubicBezTo>
                    <a:pt x="4141" y="2514"/>
                    <a:pt x="3143" y="2588"/>
                    <a:pt x="2181" y="2662"/>
                  </a:cubicBezTo>
                  <a:cubicBezTo>
                    <a:pt x="1257" y="2736"/>
                    <a:pt x="407" y="2810"/>
                    <a:pt x="407" y="2810"/>
                  </a:cubicBezTo>
                  <a:cubicBezTo>
                    <a:pt x="222" y="2810"/>
                    <a:pt x="111" y="2958"/>
                    <a:pt x="111" y="3106"/>
                  </a:cubicBezTo>
                  <a:lnTo>
                    <a:pt x="0" y="5324"/>
                  </a:lnTo>
                  <a:cubicBezTo>
                    <a:pt x="0" y="5398"/>
                    <a:pt x="37" y="5509"/>
                    <a:pt x="74" y="5546"/>
                  </a:cubicBezTo>
                  <a:cubicBezTo>
                    <a:pt x="148" y="5620"/>
                    <a:pt x="222" y="5657"/>
                    <a:pt x="296" y="5657"/>
                  </a:cubicBezTo>
                  <a:cubicBezTo>
                    <a:pt x="296" y="5657"/>
                    <a:pt x="7172" y="5768"/>
                    <a:pt x="12016" y="5768"/>
                  </a:cubicBezTo>
                  <a:lnTo>
                    <a:pt x="15121" y="5768"/>
                  </a:lnTo>
                  <a:cubicBezTo>
                    <a:pt x="15565" y="5731"/>
                    <a:pt x="15898" y="5731"/>
                    <a:pt x="16156" y="5731"/>
                  </a:cubicBezTo>
                  <a:cubicBezTo>
                    <a:pt x="16304" y="5694"/>
                    <a:pt x="16415" y="5694"/>
                    <a:pt x="16526" y="5694"/>
                  </a:cubicBezTo>
                  <a:cubicBezTo>
                    <a:pt x="16600" y="5657"/>
                    <a:pt x="16674" y="5657"/>
                    <a:pt x="16748" y="5620"/>
                  </a:cubicBezTo>
                  <a:cubicBezTo>
                    <a:pt x="17007" y="5546"/>
                    <a:pt x="17192" y="5361"/>
                    <a:pt x="17302" y="5102"/>
                  </a:cubicBezTo>
                  <a:cubicBezTo>
                    <a:pt x="17376" y="4880"/>
                    <a:pt x="17450" y="4621"/>
                    <a:pt x="17450" y="4289"/>
                  </a:cubicBezTo>
                  <a:cubicBezTo>
                    <a:pt x="17450" y="3697"/>
                    <a:pt x="17265" y="2958"/>
                    <a:pt x="16859" y="2255"/>
                  </a:cubicBezTo>
                  <a:cubicBezTo>
                    <a:pt x="16452" y="1516"/>
                    <a:pt x="15861" y="776"/>
                    <a:pt x="15010" y="222"/>
                  </a:cubicBezTo>
                  <a:lnTo>
                    <a:pt x="14936" y="185"/>
                  </a:lnTo>
                  <a:cubicBezTo>
                    <a:pt x="14936" y="185"/>
                    <a:pt x="14493" y="0"/>
                    <a:pt x="13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780;p51">
              <a:extLst>
                <a:ext uri="{FF2B5EF4-FFF2-40B4-BE49-F238E27FC236}">
                  <a16:creationId xmlns:a16="http://schemas.microsoft.com/office/drawing/2014/main" id="{7DC1BD9F-73FD-2EA9-458B-3F6592427BC3}"/>
                </a:ext>
              </a:extLst>
            </p:cNvPr>
            <p:cNvSpPr/>
            <p:nvPr/>
          </p:nvSpPr>
          <p:spPr>
            <a:xfrm>
              <a:off x="3898250" y="3515250"/>
              <a:ext cx="183025" cy="99250"/>
            </a:xfrm>
            <a:custGeom>
              <a:avLst/>
              <a:gdLst/>
              <a:ahLst/>
              <a:cxnLst/>
              <a:rect l="l" t="t" r="r" b="b"/>
              <a:pathLst>
                <a:path w="7321" h="3970" extrusionOk="0">
                  <a:moveTo>
                    <a:pt x="3143" y="1"/>
                  </a:moveTo>
                  <a:cubicBezTo>
                    <a:pt x="2183" y="1"/>
                    <a:pt x="143" y="3249"/>
                    <a:pt x="74" y="3525"/>
                  </a:cubicBezTo>
                  <a:cubicBezTo>
                    <a:pt x="0" y="3821"/>
                    <a:pt x="703" y="3969"/>
                    <a:pt x="703" y="3969"/>
                  </a:cubicBezTo>
                  <a:cubicBezTo>
                    <a:pt x="703" y="3969"/>
                    <a:pt x="2477" y="3599"/>
                    <a:pt x="2884" y="3525"/>
                  </a:cubicBezTo>
                  <a:cubicBezTo>
                    <a:pt x="2918" y="3519"/>
                    <a:pt x="2951" y="3516"/>
                    <a:pt x="2985" y="3516"/>
                  </a:cubicBezTo>
                  <a:cubicBezTo>
                    <a:pt x="3326" y="3516"/>
                    <a:pt x="3711" y="3821"/>
                    <a:pt x="4585" y="3821"/>
                  </a:cubicBezTo>
                  <a:lnTo>
                    <a:pt x="7320" y="3821"/>
                  </a:lnTo>
                  <a:lnTo>
                    <a:pt x="6840" y="2934"/>
                  </a:lnTo>
                  <a:cubicBezTo>
                    <a:pt x="6840" y="2934"/>
                    <a:pt x="4141" y="605"/>
                    <a:pt x="3328" y="50"/>
                  </a:cubicBezTo>
                  <a:cubicBezTo>
                    <a:pt x="3272" y="16"/>
                    <a:pt x="3210" y="1"/>
                    <a:pt x="3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781;p51">
              <a:extLst>
                <a:ext uri="{FF2B5EF4-FFF2-40B4-BE49-F238E27FC236}">
                  <a16:creationId xmlns:a16="http://schemas.microsoft.com/office/drawing/2014/main" id="{60DBA9D1-9F7A-3F93-EE19-9B1EAB209575}"/>
                </a:ext>
              </a:extLst>
            </p:cNvPr>
            <p:cNvSpPr/>
            <p:nvPr/>
          </p:nvSpPr>
          <p:spPr>
            <a:xfrm>
              <a:off x="3892700" y="3508175"/>
              <a:ext cx="195975" cy="113700"/>
            </a:xfrm>
            <a:custGeom>
              <a:avLst/>
              <a:gdLst/>
              <a:ahLst/>
              <a:cxnLst/>
              <a:rect l="l" t="t" r="r" b="b"/>
              <a:pathLst>
                <a:path w="7839" h="4548" extrusionOk="0">
                  <a:moveTo>
                    <a:pt x="3365" y="0"/>
                  </a:moveTo>
                  <a:cubicBezTo>
                    <a:pt x="3143" y="0"/>
                    <a:pt x="2958" y="74"/>
                    <a:pt x="2810" y="185"/>
                  </a:cubicBezTo>
                  <a:cubicBezTo>
                    <a:pt x="2477" y="370"/>
                    <a:pt x="2182" y="629"/>
                    <a:pt x="1886" y="999"/>
                  </a:cubicBezTo>
                  <a:cubicBezTo>
                    <a:pt x="1442" y="1479"/>
                    <a:pt x="999" y="2108"/>
                    <a:pt x="629" y="2625"/>
                  </a:cubicBezTo>
                  <a:cubicBezTo>
                    <a:pt x="481" y="2884"/>
                    <a:pt x="333" y="3106"/>
                    <a:pt x="222" y="3291"/>
                  </a:cubicBezTo>
                  <a:cubicBezTo>
                    <a:pt x="185" y="3402"/>
                    <a:pt x="111" y="3476"/>
                    <a:pt x="74" y="3550"/>
                  </a:cubicBezTo>
                  <a:cubicBezTo>
                    <a:pt x="37" y="3624"/>
                    <a:pt x="37" y="3660"/>
                    <a:pt x="0" y="3734"/>
                  </a:cubicBezTo>
                  <a:lnTo>
                    <a:pt x="0" y="3845"/>
                  </a:lnTo>
                  <a:cubicBezTo>
                    <a:pt x="0" y="4030"/>
                    <a:pt x="111" y="4178"/>
                    <a:pt x="185" y="4252"/>
                  </a:cubicBezTo>
                  <a:cubicBezTo>
                    <a:pt x="333" y="4400"/>
                    <a:pt x="481" y="4437"/>
                    <a:pt x="629" y="4474"/>
                  </a:cubicBezTo>
                  <a:cubicBezTo>
                    <a:pt x="740" y="4548"/>
                    <a:pt x="851" y="4548"/>
                    <a:pt x="851" y="4548"/>
                  </a:cubicBezTo>
                  <a:lnTo>
                    <a:pt x="962" y="4548"/>
                  </a:lnTo>
                  <a:cubicBezTo>
                    <a:pt x="962" y="4548"/>
                    <a:pt x="2773" y="4178"/>
                    <a:pt x="3143" y="4104"/>
                  </a:cubicBezTo>
                  <a:lnTo>
                    <a:pt x="3180" y="4104"/>
                  </a:lnTo>
                  <a:cubicBezTo>
                    <a:pt x="3254" y="4104"/>
                    <a:pt x="3439" y="4141"/>
                    <a:pt x="3697" y="4252"/>
                  </a:cubicBezTo>
                  <a:cubicBezTo>
                    <a:pt x="3993" y="4326"/>
                    <a:pt x="4326" y="4400"/>
                    <a:pt x="4807" y="4400"/>
                  </a:cubicBezTo>
                  <a:lnTo>
                    <a:pt x="7542" y="4400"/>
                  </a:lnTo>
                  <a:cubicBezTo>
                    <a:pt x="7690" y="4400"/>
                    <a:pt x="7838" y="4289"/>
                    <a:pt x="7838" y="4104"/>
                  </a:cubicBezTo>
                  <a:cubicBezTo>
                    <a:pt x="7838" y="3919"/>
                    <a:pt x="7690" y="3808"/>
                    <a:pt x="7542" y="3808"/>
                  </a:cubicBezTo>
                  <a:lnTo>
                    <a:pt x="4807" y="3808"/>
                  </a:lnTo>
                  <a:cubicBezTo>
                    <a:pt x="4400" y="3808"/>
                    <a:pt x="4141" y="3734"/>
                    <a:pt x="3882" y="3660"/>
                  </a:cubicBezTo>
                  <a:cubicBezTo>
                    <a:pt x="3660" y="3587"/>
                    <a:pt x="3476" y="3476"/>
                    <a:pt x="3180" y="3476"/>
                  </a:cubicBezTo>
                  <a:lnTo>
                    <a:pt x="3032" y="3513"/>
                  </a:lnTo>
                  <a:cubicBezTo>
                    <a:pt x="2699" y="3579"/>
                    <a:pt x="1198" y="3885"/>
                    <a:pt x="902" y="3946"/>
                  </a:cubicBezTo>
                  <a:lnTo>
                    <a:pt x="902" y="3946"/>
                  </a:lnTo>
                  <a:cubicBezTo>
                    <a:pt x="841" y="3930"/>
                    <a:pt x="754" y="3897"/>
                    <a:pt x="703" y="3845"/>
                  </a:cubicBezTo>
                  <a:lnTo>
                    <a:pt x="626" y="3820"/>
                  </a:lnTo>
                  <a:lnTo>
                    <a:pt x="626" y="3820"/>
                  </a:lnTo>
                  <a:cubicBezTo>
                    <a:pt x="645" y="3788"/>
                    <a:pt x="670" y="3747"/>
                    <a:pt x="703" y="3697"/>
                  </a:cubicBezTo>
                  <a:cubicBezTo>
                    <a:pt x="925" y="3291"/>
                    <a:pt x="1442" y="2477"/>
                    <a:pt x="1997" y="1775"/>
                  </a:cubicBezTo>
                  <a:cubicBezTo>
                    <a:pt x="2293" y="1442"/>
                    <a:pt x="2588" y="1146"/>
                    <a:pt x="2810" y="925"/>
                  </a:cubicBezTo>
                  <a:cubicBezTo>
                    <a:pt x="2958" y="814"/>
                    <a:pt x="3069" y="703"/>
                    <a:pt x="3180" y="666"/>
                  </a:cubicBezTo>
                  <a:cubicBezTo>
                    <a:pt x="3254" y="629"/>
                    <a:pt x="3328" y="592"/>
                    <a:pt x="3365" y="592"/>
                  </a:cubicBezTo>
                  <a:cubicBezTo>
                    <a:pt x="3771" y="851"/>
                    <a:pt x="4659" y="1553"/>
                    <a:pt x="5435" y="2219"/>
                  </a:cubicBezTo>
                  <a:cubicBezTo>
                    <a:pt x="5805" y="2514"/>
                    <a:pt x="6174" y="2847"/>
                    <a:pt x="6433" y="3069"/>
                  </a:cubicBezTo>
                  <a:cubicBezTo>
                    <a:pt x="6692" y="3291"/>
                    <a:pt x="6877" y="3439"/>
                    <a:pt x="6877" y="3439"/>
                  </a:cubicBezTo>
                  <a:cubicBezTo>
                    <a:pt x="6928" y="3490"/>
                    <a:pt x="7004" y="3518"/>
                    <a:pt x="7081" y="3518"/>
                  </a:cubicBezTo>
                  <a:cubicBezTo>
                    <a:pt x="7170" y="3518"/>
                    <a:pt x="7261" y="3481"/>
                    <a:pt x="7321" y="3402"/>
                  </a:cubicBezTo>
                  <a:cubicBezTo>
                    <a:pt x="7431" y="3291"/>
                    <a:pt x="7394" y="3069"/>
                    <a:pt x="7284" y="2958"/>
                  </a:cubicBezTo>
                  <a:cubicBezTo>
                    <a:pt x="7284" y="2958"/>
                    <a:pt x="6581" y="2403"/>
                    <a:pt x="5805" y="1738"/>
                  </a:cubicBezTo>
                  <a:cubicBezTo>
                    <a:pt x="5028" y="1073"/>
                    <a:pt x="4141" y="370"/>
                    <a:pt x="3697" y="74"/>
                  </a:cubicBezTo>
                  <a:cubicBezTo>
                    <a:pt x="3587" y="0"/>
                    <a:pt x="3476" y="0"/>
                    <a:pt x="3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782;p51">
              <a:extLst>
                <a:ext uri="{FF2B5EF4-FFF2-40B4-BE49-F238E27FC236}">
                  <a16:creationId xmlns:a16="http://schemas.microsoft.com/office/drawing/2014/main" id="{16379CF9-9909-E537-6DB1-DF6F949C1148}"/>
                </a:ext>
              </a:extLst>
            </p:cNvPr>
            <p:cNvSpPr/>
            <p:nvPr/>
          </p:nvSpPr>
          <p:spPr>
            <a:xfrm>
              <a:off x="3581225" y="3885275"/>
              <a:ext cx="489875" cy="212600"/>
            </a:xfrm>
            <a:custGeom>
              <a:avLst/>
              <a:gdLst/>
              <a:ahLst/>
              <a:cxnLst/>
              <a:rect l="l" t="t" r="r" b="b"/>
              <a:pathLst>
                <a:path w="19595" h="8504" extrusionOk="0">
                  <a:moveTo>
                    <a:pt x="0" y="0"/>
                  </a:moveTo>
                  <a:lnTo>
                    <a:pt x="0" y="8504"/>
                  </a:lnTo>
                  <a:lnTo>
                    <a:pt x="19595" y="8504"/>
                  </a:lnTo>
                  <a:lnTo>
                    <a:pt x="19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783;p51">
              <a:extLst>
                <a:ext uri="{FF2B5EF4-FFF2-40B4-BE49-F238E27FC236}">
                  <a16:creationId xmlns:a16="http://schemas.microsoft.com/office/drawing/2014/main" id="{A0B1BF79-6820-B1A4-EF7E-DDF33FD1563B}"/>
                </a:ext>
              </a:extLst>
            </p:cNvPr>
            <p:cNvSpPr/>
            <p:nvPr/>
          </p:nvSpPr>
          <p:spPr>
            <a:xfrm>
              <a:off x="3573825" y="3876950"/>
              <a:ext cx="504675" cy="228325"/>
            </a:xfrm>
            <a:custGeom>
              <a:avLst/>
              <a:gdLst/>
              <a:ahLst/>
              <a:cxnLst/>
              <a:rect l="l" t="t" r="r" b="b"/>
              <a:pathLst>
                <a:path w="20187" h="9133" extrusionOk="0">
                  <a:moveTo>
                    <a:pt x="19558" y="629"/>
                  </a:moveTo>
                  <a:lnTo>
                    <a:pt x="19558" y="8504"/>
                  </a:lnTo>
                  <a:lnTo>
                    <a:pt x="592" y="8504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37" y="149"/>
                    <a:pt x="1" y="223"/>
                    <a:pt x="1" y="333"/>
                  </a:cubicBezTo>
                  <a:lnTo>
                    <a:pt x="1" y="8837"/>
                  </a:lnTo>
                  <a:cubicBezTo>
                    <a:pt x="1" y="8911"/>
                    <a:pt x="37" y="8985"/>
                    <a:pt x="74" y="9022"/>
                  </a:cubicBezTo>
                  <a:cubicBezTo>
                    <a:pt x="148" y="9095"/>
                    <a:pt x="222" y="9132"/>
                    <a:pt x="296" y="9132"/>
                  </a:cubicBezTo>
                  <a:lnTo>
                    <a:pt x="19891" y="9132"/>
                  </a:lnTo>
                  <a:cubicBezTo>
                    <a:pt x="19965" y="9132"/>
                    <a:pt x="20039" y="9095"/>
                    <a:pt x="20113" y="9022"/>
                  </a:cubicBezTo>
                  <a:cubicBezTo>
                    <a:pt x="20149" y="8985"/>
                    <a:pt x="20186" y="8911"/>
                    <a:pt x="20186" y="8837"/>
                  </a:cubicBezTo>
                  <a:lnTo>
                    <a:pt x="20186" y="333"/>
                  </a:lnTo>
                  <a:cubicBezTo>
                    <a:pt x="20186" y="223"/>
                    <a:pt x="20149" y="149"/>
                    <a:pt x="20113" y="112"/>
                  </a:cubicBezTo>
                  <a:cubicBezTo>
                    <a:pt x="20039" y="38"/>
                    <a:pt x="19965" y="1"/>
                    <a:pt x="1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784;p51">
              <a:extLst>
                <a:ext uri="{FF2B5EF4-FFF2-40B4-BE49-F238E27FC236}">
                  <a16:creationId xmlns:a16="http://schemas.microsoft.com/office/drawing/2014/main" id="{3976808C-B805-56A3-7129-0CE3BD92C965}"/>
                </a:ext>
              </a:extLst>
            </p:cNvPr>
            <p:cNvSpPr/>
            <p:nvPr/>
          </p:nvSpPr>
          <p:spPr>
            <a:xfrm>
              <a:off x="3618200" y="3864350"/>
              <a:ext cx="183950" cy="157000"/>
            </a:xfrm>
            <a:custGeom>
              <a:avLst/>
              <a:gdLst/>
              <a:ahLst/>
              <a:cxnLst/>
              <a:rect l="l" t="t" r="r" b="b"/>
              <a:pathLst>
                <a:path w="7358" h="6280" extrusionOk="0">
                  <a:moveTo>
                    <a:pt x="306" y="1"/>
                  </a:moveTo>
                  <a:cubicBezTo>
                    <a:pt x="185" y="1"/>
                    <a:pt x="66" y="93"/>
                    <a:pt x="37" y="209"/>
                  </a:cubicBezTo>
                  <a:cubicBezTo>
                    <a:pt x="0" y="394"/>
                    <a:pt x="74" y="542"/>
                    <a:pt x="259" y="616"/>
                  </a:cubicBezTo>
                  <a:lnTo>
                    <a:pt x="296" y="616"/>
                  </a:lnTo>
                  <a:cubicBezTo>
                    <a:pt x="592" y="690"/>
                    <a:pt x="1997" y="1133"/>
                    <a:pt x="3401" y="2021"/>
                  </a:cubicBezTo>
                  <a:cubicBezTo>
                    <a:pt x="4843" y="2908"/>
                    <a:pt x="6285" y="4239"/>
                    <a:pt x="6729" y="6050"/>
                  </a:cubicBezTo>
                  <a:cubicBezTo>
                    <a:pt x="6761" y="6179"/>
                    <a:pt x="6905" y="6279"/>
                    <a:pt x="7039" y="6279"/>
                  </a:cubicBezTo>
                  <a:cubicBezTo>
                    <a:pt x="7059" y="6279"/>
                    <a:pt x="7079" y="6277"/>
                    <a:pt x="7098" y="6272"/>
                  </a:cubicBezTo>
                  <a:cubicBezTo>
                    <a:pt x="7283" y="6235"/>
                    <a:pt x="7357" y="6050"/>
                    <a:pt x="7320" y="5902"/>
                  </a:cubicBezTo>
                  <a:cubicBezTo>
                    <a:pt x="6766" y="3721"/>
                    <a:pt x="5028" y="2242"/>
                    <a:pt x="3438" y="1318"/>
                  </a:cubicBezTo>
                  <a:cubicBezTo>
                    <a:pt x="1849" y="394"/>
                    <a:pt x="407" y="24"/>
                    <a:pt x="407" y="24"/>
                  </a:cubicBezTo>
                  <a:cubicBezTo>
                    <a:pt x="374" y="8"/>
                    <a:pt x="340" y="1"/>
                    <a:pt x="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785;p51">
              <a:extLst>
                <a:ext uri="{FF2B5EF4-FFF2-40B4-BE49-F238E27FC236}">
                  <a16:creationId xmlns:a16="http://schemas.microsoft.com/office/drawing/2014/main" id="{70248A9A-B318-AD81-1CA0-AFD78AA0B0D3}"/>
                </a:ext>
              </a:extLst>
            </p:cNvPr>
            <p:cNvSpPr/>
            <p:nvPr/>
          </p:nvSpPr>
          <p:spPr>
            <a:xfrm>
              <a:off x="3875125" y="3876950"/>
              <a:ext cx="171025" cy="137975"/>
            </a:xfrm>
            <a:custGeom>
              <a:avLst/>
              <a:gdLst/>
              <a:ahLst/>
              <a:cxnLst/>
              <a:rect l="l" t="t" r="r" b="b"/>
              <a:pathLst>
                <a:path w="6841" h="5519" extrusionOk="0">
                  <a:moveTo>
                    <a:pt x="6434" y="1"/>
                  </a:moveTo>
                  <a:cubicBezTo>
                    <a:pt x="6064" y="1"/>
                    <a:pt x="4844" y="75"/>
                    <a:pt x="3513" y="740"/>
                  </a:cubicBezTo>
                  <a:cubicBezTo>
                    <a:pt x="2182" y="1406"/>
                    <a:pt x="777" y="2700"/>
                    <a:pt x="75" y="5140"/>
                  </a:cubicBezTo>
                  <a:cubicBezTo>
                    <a:pt x="1" y="5288"/>
                    <a:pt x="112" y="5472"/>
                    <a:pt x="260" y="5509"/>
                  </a:cubicBezTo>
                  <a:cubicBezTo>
                    <a:pt x="291" y="5516"/>
                    <a:pt x="320" y="5519"/>
                    <a:pt x="349" y="5519"/>
                  </a:cubicBezTo>
                  <a:cubicBezTo>
                    <a:pt x="492" y="5519"/>
                    <a:pt x="605" y="5442"/>
                    <a:pt x="666" y="5288"/>
                  </a:cubicBezTo>
                  <a:cubicBezTo>
                    <a:pt x="1332" y="3032"/>
                    <a:pt x="2589" y="1886"/>
                    <a:pt x="3809" y="1295"/>
                  </a:cubicBezTo>
                  <a:cubicBezTo>
                    <a:pt x="4992" y="666"/>
                    <a:pt x="6101" y="629"/>
                    <a:pt x="6434" y="629"/>
                  </a:cubicBezTo>
                  <a:lnTo>
                    <a:pt x="6508" y="629"/>
                  </a:lnTo>
                  <a:cubicBezTo>
                    <a:pt x="6693" y="629"/>
                    <a:pt x="6840" y="518"/>
                    <a:pt x="6840" y="333"/>
                  </a:cubicBezTo>
                  <a:cubicBezTo>
                    <a:pt x="6840" y="149"/>
                    <a:pt x="6730" y="1"/>
                    <a:pt x="6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786;p51">
              <a:extLst>
                <a:ext uri="{FF2B5EF4-FFF2-40B4-BE49-F238E27FC236}">
                  <a16:creationId xmlns:a16="http://schemas.microsoft.com/office/drawing/2014/main" id="{E38FA0EC-2621-E8C1-7CFE-509EAB3852A1}"/>
                </a:ext>
              </a:extLst>
            </p:cNvPr>
            <p:cNvSpPr/>
            <p:nvPr/>
          </p:nvSpPr>
          <p:spPr>
            <a:xfrm>
              <a:off x="3388050" y="3841775"/>
              <a:ext cx="297625" cy="1110125"/>
            </a:xfrm>
            <a:custGeom>
              <a:avLst/>
              <a:gdLst/>
              <a:ahLst/>
              <a:cxnLst/>
              <a:rect l="l" t="t" r="r" b="b"/>
              <a:pathLst>
                <a:path w="11905" h="44405" extrusionOk="0">
                  <a:moveTo>
                    <a:pt x="5814" y="0"/>
                  </a:moveTo>
                  <a:cubicBezTo>
                    <a:pt x="5175" y="0"/>
                    <a:pt x="4518" y="122"/>
                    <a:pt x="3845" y="446"/>
                  </a:cubicBezTo>
                  <a:cubicBezTo>
                    <a:pt x="0" y="2221"/>
                    <a:pt x="3771" y="44405"/>
                    <a:pt x="3771" y="44405"/>
                  </a:cubicBezTo>
                  <a:lnTo>
                    <a:pt x="6877" y="44405"/>
                  </a:lnTo>
                  <a:cubicBezTo>
                    <a:pt x="6877" y="44405"/>
                    <a:pt x="10907" y="19486"/>
                    <a:pt x="11720" y="6621"/>
                  </a:cubicBezTo>
                  <a:cubicBezTo>
                    <a:pt x="11905" y="3478"/>
                    <a:pt x="9835" y="594"/>
                    <a:pt x="6729" y="77"/>
                  </a:cubicBezTo>
                  <a:cubicBezTo>
                    <a:pt x="6428" y="29"/>
                    <a:pt x="6123" y="0"/>
                    <a:pt x="58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787;p51">
              <a:extLst>
                <a:ext uri="{FF2B5EF4-FFF2-40B4-BE49-F238E27FC236}">
                  <a16:creationId xmlns:a16="http://schemas.microsoft.com/office/drawing/2014/main" id="{10DF3BD6-7FD6-CEB8-CE23-029CD9E5C9E8}"/>
                </a:ext>
              </a:extLst>
            </p:cNvPr>
            <p:cNvSpPr/>
            <p:nvPr/>
          </p:nvSpPr>
          <p:spPr>
            <a:xfrm>
              <a:off x="3433325" y="3834450"/>
              <a:ext cx="256050" cy="1124850"/>
            </a:xfrm>
            <a:custGeom>
              <a:avLst/>
              <a:gdLst/>
              <a:ahLst/>
              <a:cxnLst/>
              <a:rect l="l" t="t" r="r" b="b"/>
              <a:pathLst>
                <a:path w="10242" h="44994" extrusionOk="0">
                  <a:moveTo>
                    <a:pt x="4031" y="592"/>
                  </a:moveTo>
                  <a:cubicBezTo>
                    <a:pt x="4327" y="592"/>
                    <a:pt x="4585" y="629"/>
                    <a:pt x="4881" y="666"/>
                  </a:cubicBezTo>
                  <a:cubicBezTo>
                    <a:pt x="7654" y="1146"/>
                    <a:pt x="9613" y="3697"/>
                    <a:pt x="9613" y="6507"/>
                  </a:cubicBezTo>
                  <a:cubicBezTo>
                    <a:pt x="9613" y="6618"/>
                    <a:pt x="9613" y="6766"/>
                    <a:pt x="9613" y="6877"/>
                  </a:cubicBezTo>
                  <a:cubicBezTo>
                    <a:pt x="9207" y="13310"/>
                    <a:pt x="7987" y="22737"/>
                    <a:pt x="6878" y="30575"/>
                  </a:cubicBezTo>
                  <a:cubicBezTo>
                    <a:pt x="6323" y="34494"/>
                    <a:pt x="5768" y="38006"/>
                    <a:pt x="5399" y="40557"/>
                  </a:cubicBezTo>
                  <a:cubicBezTo>
                    <a:pt x="5214" y="41814"/>
                    <a:pt x="5029" y="42849"/>
                    <a:pt x="4918" y="43552"/>
                  </a:cubicBezTo>
                  <a:cubicBezTo>
                    <a:pt x="4859" y="43923"/>
                    <a:pt x="4811" y="44212"/>
                    <a:pt x="4779" y="44402"/>
                  </a:cubicBezTo>
                  <a:lnTo>
                    <a:pt x="2244" y="44402"/>
                  </a:lnTo>
                  <a:cubicBezTo>
                    <a:pt x="2234" y="44266"/>
                    <a:pt x="2215" y="44079"/>
                    <a:pt x="2182" y="43847"/>
                  </a:cubicBezTo>
                  <a:cubicBezTo>
                    <a:pt x="1886" y="40150"/>
                    <a:pt x="629" y="24623"/>
                    <a:pt x="629" y="13236"/>
                  </a:cubicBezTo>
                  <a:cubicBezTo>
                    <a:pt x="629" y="9908"/>
                    <a:pt x="740" y="6951"/>
                    <a:pt x="999" y="4769"/>
                  </a:cubicBezTo>
                  <a:cubicBezTo>
                    <a:pt x="1147" y="3660"/>
                    <a:pt x="1295" y="2736"/>
                    <a:pt x="1517" y="2107"/>
                  </a:cubicBezTo>
                  <a:cubicBezTo>
                    <a:pt x="1628" y="1775"/>
                    <a:pt x="1739" y="1516"/>
                    <a:pt x="1850" y="1331"/>
                  </a:cubicBezTo>
                  <a:cubicBezTo>
                    <a:pt x="1960" y="1146"/>
                    <a:pt x="2108" y="1035"/>
                    <a:pt x="2182" y="998"/>
                  </a:cubicBezTo>
                  <a:cubicBezTo>
                    <a:pt x="2811" y="702"/>
                    <a:pt x="3402" y="592"/>
                    <a:pt x="4031" y="592"/>
                  </a:cubicBezTo>
                  <a:close/>
                  <a:moveTo>
                    <a:pt x="4031" y="0"/>
                  </a:moveTo>
                  <a:cubicBezTo>
                    <a:pt x="3328" y="0"/>
                    <a:pt x="2626" y="111"/>
                    <a:pt x="1923" y="444"/>
                  </a:cubicBezTo>
                  <a:cubicBezTo>
                    <a:pt x="1702" y="555"/>
                    <a:pt x="1517" y="739"/>
                    <a:pt x="1332" y="998"/>
                  </a:cubicBezTo>
                  <a:cubicBezTo>
                    <a:pt x="1073" y="1442"/>
                    <a:pt x="851" y="2033"/>
                    <a:pt x="703" y="2810"/>
                  </a:cubicBezTo>
                  <a:cubicBezTo>
                    <a:pt x="186" y="5102"/>
                    <a:pt x="1" y="8873"/>
                    <a:pt x="1" y="13236"/>
                  </a:cubicBezTo>
                  <a:cubicBezTo>
                    <a:pt x="1" y="26286"/>
                    <a:pt x="1665" y="44735"/>
                    <a:pt x="1665" y="44735"/>
                  </a:cubicBezTo>
                  <a:cubicBezTo>
                    <a:pt x="1665" y="44882"/>
                    <a:pt x="1813" y="44993"/>
                    <a:pt x="1960" y="44993"/>
                  </a:cubicBezTo>
                  <a:lnTo>
                    <a:pt x="5066" y="44993"/>
                  </a:lnTo>
                  <a:cubicBezTo>
                    <a:pt x="5214" y="44993"/>
                    <a:pt x="5325" y="44882"/>
                    <a:pt x="5362" y="44735"/>
                  </a:cubicBezTo>
                  <a:cubicBezTo>
                    <a:pt x="5362" y="44735"/>
                    <a:pt x="9392" y="19816"/>
                    <a:pt x="10205" y="6914"/>
                  </a:cubicBezTo>
                  <a:cubicBezTo>
                    <a:pt x="10242" y="6766"/>
                    <a:pt x="10242" y="6655"/>
                    <a:pt x="10242" y="6507"/>
                  </a:cubicBezTo>
                  <a:cubicBezTo>
                    <a:pt x="10242" y="3401"/>
                    <a:pt x="8098" y="592"/>
                    <a:pt x="4992" y="74"/>
                  </a:cubicBezTo>
                  <a:cubicBezTo>
                    <a:pt x="4659" y="0"/>
                    <a:pt x="4364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788;p51">
              <a:extLst>
                <a:ext uri="{FF2B5EF4-FFF2-40B4-BE49-F238E27FC236}">
                  <a16:creationId xmlns:a16="http://schemas.microsoft.com/office/drawing/2014/main" id="{CBE2AA31-1B66-71F9-61E2-9E9B7D906DCA}"/>
                </a:ext>
              </a:extLst>
            </p:cNvPr>
            <p:cNvSpPr/>
            <p:nvPr/>
          </p:nvSpPr>
          <p:spPr>
            <a:xfrm>
              <a:off x="3374175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3994" y="1"/>
                  </a:moveTo>
                  <a:lnTo>
                    <a:pt x="3069" y="3920"/>
                  </a:lnTo>
                  <a:lnTo>
                    <a:pt x="1" y="5879"/>
                  </a:lnTo>
                  <a:lnTo>
                    <a:pt x="7839" y="5879"/>
                  </a:lnTo>
                  <a:lnTo>
                    <a:pt x="79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789;p51">
              <a:extLst>
                <a:ext uri="{FF2B5EF4-FFF2-40B4-BE49-F238E27FC236}">
                  <a16:creationId xmlns:a16="http://schemas.microsoft.com/office/drawing/2014/main" id="{D2F13B35-595A-CDD3-474F-818AC70B0912}"/>
                </a:ext>
              </a:extLst>
            </p:cNvPr>
            <p:cNvSpPr/>
            <p:nvPr/>
          </p:nvSpPr>
          <p:spPr>
            <a:xfrm>
              <a:off x="336587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7986" y="592"/>
                  </a:moveTo>
                  <a:lnTo>
                    <a:pt x="7875" y="5842"/>
                  </a:lnTo>
                  <a:lnTo>
                    <a:pt x="1405" y="5842"/>
                  </a:lnTo>
                  <a:lnTo>
                    <a:pt x="3586" y="4474"/>
                  </a:lnTo>
                  <a:cubicBezTo>
                    <a:pt x="3623" y="4437"/>
                    <a:pt x="3697" y="4363"/>
                    <a:pt x="3697" y="4289"/>
                  </a:cubicBezTo>
                  <a:lnTo>
                    <a:pt x="4569" y="592"/>
                  </a:lnTo>
                  <a:close/>
                  <a:moveTo>
                    <a:pt x="4326" y="1"/>
                  </a:moveTo>
                  <a:cubicBezTo>
                    <a:pt x="4178" y="1"/>
                    <a:pt x="4067" y="75"/>
                    <a:pt x="4030" y="223"/>
                  </a:cubicBezTo>
                  <a:lnTo>
                    <a:pt x="3143" y="4031"/>
                  </a:lnTo>
                  <a:lnTo>
                    <a:pt x="148" y="5916"/>
                  </a:lnTo>
                  <a:cubicBezTo>
                    <a:pt x="37" y="5990"/>
                    <a:pt x="0" y="6138"/>
                    <a:pt x="37" y="6249"/>
                  </a:cubicBezTo>
                  <a:cubicBezTo>
                    <a:pt x="74" y="6397"/>
                    <a:pt x="185" y="6471"/>
                    <a:pt x="333" y="6471"/>
                  </a:cubicBezTo>
                  <a:lnTo>
                    <a:pt x="8171" y="6471"/>
                  </a:lnTo>
                  <a:cubicBezTo>
                    <a:pt x="8319" y="6471"/>
                    <a:pt x="8466" y="6323"/>
                    <a:pt x="8466" y="6175"/>
                  </a:cubicBezTo>
                  <a:lnTo>
                    <a:pt x="8614" y="297"/>
                  </a:lnTo>
                  <a:cubicBezTo>
                    <a:pt x="8614" y="223"/>
                    <a:pt x="8577" y="149"/>
                    <a:pt x="8503" y="75"/>
                  </a:cubicBezTo>
                  <a:cubicBezTo>
                    <a:pt x="8466" y="38"/>
                    <a:pt x="8355" y="1"/>
                    <a:pt x="8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790;p51">
              <a:extLst>
                <a:ext uri="{FF2B5EF4-FFF2-40B4-BE49-F238E27FC236}">
                  <a16:creationId xmlns:a16="http://schemas.microsoft.com/office/drawing/2014/main" id="{1EAB6EC4-7950-3E41-39CF-CBA28748A301}"/>
                </a:ext>
              </a:extLst>
            </p:cNvPr>
            <p:cNvSpPr/>
            <p:nvPr/>
          </p:nvSpPr>
          <p:spPr>
            <a:xfrm>
              <a:off x="345090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868" y="1"/>
                  </a:moveTo>
                  <a:cubicBezTo>
                    <a:pt x="871" y="1"/>
                    <a:pt x="0" y="560"/>
                    <a:pt x="0" y="560"/>
                  </a:cubicBezTo>
                  <a:lnTo>
                    <a:pt x="3365" y="560"/>
                  </a:lnTo>
                  <a:cubicBezTo>
                    <a:pt x="2896" y="141"/>
                    <a:pt x="2367" y="1"/>
                    <a:pt x="18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791;p51">
              <a:extLst>
                <a:ext uri="{FF2B5EF4-FFF2-40B4-BE49-F238E27FC236}">
                  <a16:creationId xmlns:a16="http://schemas.microsoft.com/office/drawing/2014/main" id="{5CEBA4A7-48CD-7A5A-AB32-E7AAE30FDBBF}"/>
                </a:ext>
              </a:extLst>
            </p:cNvPr>
            <p:cNvSpPr/>
            <p:nvPr/>
          </p:nvSpPr>
          <p:spPr>
            <a:xfrm>
              <a:off x="344257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2219" y="0"/>
                  </a:moveTo>
                  <a:cubicBezTo>
                    <a:pt x="1110" y="37"/>
                    <a:pt x="186" y="629"/>
                    <a:pt x="186" y="629"/>
                  </a:cubicBezTo>
                  <a:cubicBezTo>
                    <a:pt x="38" y="703"/>
                    <a:pt x="1" y="888"/>
                    <a:pt x="75" y="1035"/>
                  </a:cubicBezTo>
                  <a:cubicBezTo>
                    <a:pt x="149" y="1134"/>
                    <a:pt x="255" y="1183"/>
                    <a:pt x="362" y="1183"/>
                  </a:cubicBezTo>
                  <a:cubicBezTo>
                    <a:pt x="416" y="1183"/>
                    <a:pt x="469" y="1171"/>
                    <a:pt x="518" y="1146"/>
                  </a:cubicBezTo>
                  <a:cubicBezTo>
                    <a:pt x="592" y="1072"/>
                    <a:pt x="1369" y="629"/>
                    <a:pt x="2219" y="629"/>
                  </a:cubicBezTo>
                  <a:cubicBezTo>
                    <a:pt x="2626" y="629"/>
                    <a:pt x="3069" y="740"/>
                    <a:pt x="3476" y="1109"/>
                  </a:cubicBezTo>
                  <a:cubicBezTo>
                    <a:pt x="3545" y="1161"/>
                    <a:pt x="3621" y="1188"/>
                    <a:pt x="3695" y="1188"/>
                  </a:cubicBezTo>
                  <a:cubicBezTo>
                    <a:pt x="3779" y="1188"/>
                    <a:pt x="3860" y="1152"/>
                    <a:pt x="3920" y="1072"/>
                  </a:cubicBezTo>
                  <a:cubicBezTo>
                    <a:pt x="4030" y="961"/>
                    <a:pt x="4030" y="777"/>
                    <a:pt x="3883" y="666"/>
                  </a:cubicBezTo>
                  <a:cubicBezTo>
                    <a:pt x="3365" y="185"/>
                    <a:pt x="2737" y="0"/>
                    <a:pt x="2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792;p51">
              <a:extLst>
                <a:ext uri="{FF2B5EF4-FFF2-40B4-BE49-F238E27FC236}">
                  <a16:creationId xmlns:a16="http://schemas.microsoft.com/office/drawing/2014/main" id="{BD2C7CC0-DDDD-5950-4CC6-0698D30E4336}"/>
                </a:ext>
              </a:extLst>
            </p:cNvPr>
            <p:cNvSpPr/>
            <p:nvPr/>
          </p:nvSpPr>
          <p:spPr>
            <a:xfrm>
              <a:off x="3998975" y="3841775"/>
              <a:ext cx="297650" cy="1110125"/>
            </a:xfrm>
            <a:custGeom>
              <a:avLst/>
              <a:gdLst/>
              <a:ahLst/>
              <a:cxnLst/>
              <a:rect l="l" t="t" r="r" b="b"/>
              <a:pathLst>
                <a:path w="11906" h="44405" extrusionOk="0">
                  <a:moveTo>
                    <a:pt x="6079" y="0"/>
                  </a:moveTo>
                  <a:cubicBezTo>
                    <a:pt x="5766" y="0"/>
                    <a:pt x="5453" y="29"/>
                    <a:pt x="5140" y="77"/>
                  </a:cubicBezTo>
                  <a:cubicBezTo>
                    <a:pt x="2071" y="594"/>
                    <a:pt x="1" y="3478"/>
                    <a:pt x="186" y="6621"/>
                  </a:cubicBezTo>
                  <a:cubicBezTo>
                    <a:pt x="999" y="19486"/>
                    <a:pt x="5029" y="44405"/>
                    <a:pt x="5029" y="44405"/>
                  </a:cubicBezTo>
                  <a:lnTo>
                    <a:pt x="8135" y="44405"/>
                  </a:lnTo>
                  <a:cubicBezTo>
                    <a:pt x="8135" y="44405"/>
                    <a:pt x="11906" y="2221"/>
                    <a:pt x="8024" y="446"/>
                  </a:cubicBezTo>
                  <a:cubicBezTo>
                    <a:pt x="7375" y="122"/>
                    <a:pt x="6727" y="0"/>
                    <a:pt x="6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793;p51">
              <a:extLst>
                <a:ext uri="{FF2B5EF4-FFF2-40B4-BE49-F238E27FC236}">
                  <a16:creationId xmlns:a16="http://schemas.microsoft.com/office/drawing/2014/main" id="{200C1C56-3EB0-6C42-FA41-1692980D1B0F}"/>
                </a:ext>
              </a:extLst>
            </p:cNvPr>
            <p:cNvSpPr/>
            <p:nvPr/>
          </p:nvSpPr>
          <p:spPr>
            <a:xfrm>
              <a:off x="3995300" y="3834450"/>
              <a:ext cx="256025" cy="1124850"/>
            </a:xfrm>
            <a:custGeom>
              <a:avLst/>
              <a:gdLst/>
              <a:ahLst/>
              <a:cxnLst/>
              <a:rect l="l" t="t" r="r" b="b"/>
              <a:pathLst>
                <a:path w="10241" h="44994" extrusionOk="0">
                  <a:moveTo>
                    <a:pt x="6211" y="592"/>
                  </a:moveTo>
                  <a:cubicBezTo>
                    <a:pt x="6803" y="592"/>
                    <a:pt x="7431" y="702"/>
                    <a:pt x="8060" y="998"/>
                  </a:cubicBezTo>
                  <a:cubicBezTo>
                    <a:pt x="8134" y="1035"/>
                    <a:pt x="8245" y="1146"/>
                    <a:pt x="8355" y="1331"/>
                  </a:cubicBezTo>
                  <a:cubicBezTo>
                    <a:pt x="8577" y="1664"/>
                    <a:pt x="8762" y="2218"/>
                    <a:pt x="8947" y="2921"/>
                  </a:cubicBezTo>
                  <a:cubicBezTo>
                    <a:pt x="9428" y="5139"/>
                    <a:pt x="9612" y="8873"/>
                    <a:pt x="9612" y="13236"/>
                  </a:cubicBezTo>
                  <a:cubicBezTo>
                    <a:pt x="9612" y="19742"/>
                    <a:pt x="9206" y="27580"/>
                    <a:pt x="8799" y="33828"/>
                  </a:cubicBezTo>
                  <a:cubicBezTo>
                    <a:pt x="8577" y="36934"/>
                    <a:pt x="8392" y="39670"/>
                    <a:pt x="8208" y="41592"/>
                  </a:cubicBezTo>
                  <a:cubicBezTo>
                    <a:pt x="8134" y="42553"/>
                    <a:pt x="8097" y="43330"/>
                    <a:pt x="8023" y="43847"/>
                  </a:cubicBezTo>
                  <a:cubicBezTo>
                    <a:pt x="8006" y="44079"/>
                    <a:pt x="7990" y="44266"/>
                    <a:pt x="7976" y="44402"/>
                  </a:cubicBezTo>
                  <a:lnTo>
                    <a:pt x="5443" y="44402"/>
                  </a:lnTo>
                  <a:cubicBezTo>
                    <a:pt x="5421" y="44212"/>
                    <a:pt x="5383" y="43923"/>
                    <a:pt x="5324" y="43552"/>
                  </a:cubicBezTo>
                  <a:cubicBezTo>
                    <a:pt x="4511" y="38597"/>
                    <a:pt x="1331" y="18116"/>
                    <a:pt x="629" y="6877"/>
                  </a:cubicBezTo>
                  <a:cubicBezTo>
                    <a:pt x="629" y="6766"/>
                    <a:pt x="629" y="6618"/>
                    <a:pt x="629" y="6507"/>
                  </a:cubicBezTo>
                  <a:cubicBezTo>
                    <a:pt x="629" y="3697"/>
                    <a:pt x="2588" y="1146"/>
                    <a:pt x="5361" y="666"/>
                  </a:cubicBezTo>
                  <a:cubicBezTo>
                    <a:pt x="5620" y="629"/>
                    <a:pt x="5915" y="592"/>
                    <a:pt x="6211" y="592"/>
                  </a:cubicBezTo>
                  <a:close/>
                  <a:moveTo>
                    <a:pt x="6211" y="0"/>
                  </a:moveTo>
                  <a:cubicBezTo>
                    <a:pt x="5878" y="0"/>
                    <a:pt x="5546" y="0"/>
                    <a:pt x="5250" y="74"/>
                  </a:cubicBezTo>
                  <a:cubicBezTo>
                    <a:pt x="2144" y="592"/>
                    <a:pt x="0" y="3401"/>
                    <a:pt x="0" y="6507"/>
                  </a:cubicBezTo>
                  <a:cubicBezTo>
                    <a:pt x="0" y="6655"/>
                    <a:pt x="0" y="6766"/>
                    <a:pt x="37" y="6914"/>
                  </a:cubicBezTo>
                  <a:cubicBezTo>
                    <a:pt x="813" y="19816"/>
                    <a:pt x="4880" y="44735"/>
                    <a:pt x="4880" y="44735"/>
                  </a:cubicBezTo>
                  <a:cubicBezTo>
                    <a:pt x="4917" y="44882"/>
                    <a:pt x="5028" y="44993"/>
                    <a:pt x="5176" y="44993"/>
                  </a:cubicBezTo>
                  <a:lnTo>
                    <a:pt x="8282" y="44993"/>
                  </a:lnTo>
                  <a:cubicBezTo>
                    <a:pt x="8429" y="44993"/>
                    <a:pt x="8577" y="44882"/>
                    <a:pt x="8577" y="44735"/>
                  </a:cubicBezTo>
                  <a:cubicBezTo>
                    <a:pt x="8577" y="44735"/>
                    <a:pt x="10241" y="26286"/>
                    <a:pt x="10241" y="13236"/>
                  </a:cubicBezTo>
                  <a:cubicBezTo>
                    <a:pt x="10241" y="9908"/>
                    <a:pt x="10130" y="6914"/>
                    <a:pt x="9834" y="4695"/>
                  </a:cubicBezTo>
                  <a:cubicBezTo>
                    <a:pt x="9723" y="3549"/>
                    <a:pt x="9539" y="2625"/>
                    <a:pt x="9317" y="1923"/>
                  </a:cubicBezTo>
                  <a:cubicBezTo>
                    <a:pt x="9169" y="1553"/>
                    <a:pt x="9058" y="1257"/>
                    <a:pt x="8910" y="998"/>
                  </a:cubicBezTo>
                  <a:cubicBezTo>
                    <a:pt x="8725" y="739"/>
                    <a:pt x="8540" y="555"/>
                    <a:pt x="8318" y="444"/>
                  </a:cubicBezTo>
                  <a:cubicBezTo>
                    <a:pt x="7616" y="111"/>
                    <a:pt x="6877" y="0"/>
                    <a:pt x="6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794;p51">
              <a:extLst>
                <a:ext uri="{FF2B5EF4-FFF2-40B4-BE49-F238E27FC236}">
                  <a16:creationId xmlns:a16="http://schemas.microsoft.com/office/drawing/2014/main" id="{F60CE706-6F07-5321-0402-4EF9649ED2F5}"/>
                </a:ext>
              </a:extLst>
            </p:cNvPr>
            <p:cNvSpPr/>
            <p:nvPr/>
          </p:nvSpPr>
          <p:spPr>
            <a:xfrm>
              <a:off x="4111750" y="4889025"/>
              <a:ext cx="198750" cy="146975"/>
            </a:xfrm>
            <a:custGeom>
              <a:avLst/>
              <a:gdLst/>
              <a:ahLst/>
              <a:cxnLst/>
              <a:rect l="l" t="t" r="r" b="b"/>
              <a:pathLst>
                <a:path w="7950" h="5879" extrusionOk="0">
                  <a:moveTo>
                    <a:pt x="0" y="1"/>
                  </a:moveTo>
                  <a:lnTo>
                    <a:pt x="111" y="5879"/>
                  </a:lnTo>
                  <a:lnTo>
                    <a:pt x="7949" y="5879"/>
                  </a:lnTo>
                  <a:lnTo>
                    <a:pt x="4881" y="3920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795;p51">
              <a:extLst>
                <a:ext uri="{FF2B5EF4-FFF2-40B4-BE49-F238E27FC236}">
                  <a16:creationId xmlns:a16="http://schemas.microsoft.com/office/drawing/2014/main" id="{3F477119-5FBB-E352-04C3-157C20065AF2}"/>
                </a:ext>
              </a:extLst>
            </p:cNvPr>
            <p:cNvSpPr/>
            <p:nvPr/>
          </p:nvSpPr>
          <p:spPr>
            <a:xfrm>
              <a:off x="4103425" y="4881625"/>
              <a:ext cx="215375" cy="161775"/>
            </a:xfrm>
            <a:custGeom>
              <a:avLst/>
              <a:gdLst/>
              <a:ahLst/>
              <a:cxnLst/>
              <a:rect l="l" t="t" r="r" b="b"/>
              <a:pathLst>
                <a:path w="8615" h="6471" extrusionOk="0">
                  <a:moveTo>
                    <a:pt x="4046" y="592"/>
                  </a:moveTo>
                  <a:lnTo>
                    <a:pt x="4918" y="4289"/>
                  </a:lnTo>
                  <a:cubicBezTo>
                    <a:pt x="4918" y="4363"/>
                    <a:pt x="4955" y="4437"/>
                    <a:pt x="5029" y="4474"/>
                  </a:cubicBezTo>
                  <a:lnTo>
                    <a:pt x="7210" y="5842"/>
                  </a:lnTo>
                  <a:lnTo>
                    <a:pt x="740" y="5842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9" y="38"/>
                    <a:pt x="112" y="75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49" y="6175"/>
                  </a:lnTo>
                  <a:cubicBezTo>
                    <a:pt x="149" y="6323"/>
                    <a:pt x="296" y="6471"/>
                    <a:pt x="444" y="6471"/>
                  </a:cubicBezTo>
                  <a:lnTo>
                    <a:pt x="8282" y="6471"/>
                  </a:lnTo>
                  <a:cubicBezTo>
                    <a:pt x="8430" y="6471"/>
                    <a:pt x="8541" y="6397"/>
                    <a:pt x="8578" y="6249"/>
                  </a:cubicBezTo>
                  <a:cubicBezTo>
                    <a:pt x="8615" y="6138"/>
                    <a:pt x="8541" y="5990"/>
                    <a:pt x="8430" y="5916"/>
                  </a:cubicBezTo>
                  <a:lnTo>
                    <a:pt x="5472" y="4031"/>
                  </a:lnTo>
                  <a:lnTo>
                    <a:pt x="4585" y="223"/>
                  </a:lnTo>
                  <a:cubicBezTo>
                    <a:pt x="4548" y="75"/>
                    <a:pt x="4437" y="1"/>
                    <a:pt x="4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796;p51">
              <a:extLst>
                <a:ext uri="{FF2B5EF4-FFF2-40B4-BE49-F238E27FC236}">
                  <a16:creationId xmlns:a16="http://schemas.microsoft.com/office/drawing/2014/main" id="{1AADF704-E725-DFD3-F836-BAF98AAAB724}"/>
                </a:ext>
              </a:extLst>
            </p:cNvPr>
            <p:cNvSpPr/>
            <p:nvPr/>
          </p:nvSpPr>
          <p:spPr>
            <a:xfrm>
              <a:off x="4149650" y="4973025"/>
              <a:ext cx="84125" cy="14000"/>
            </a:xfrm>
            <a:custGeom>
              <a:avLst/>
              <a:gdLst/>
              <a:ahLst/>
              <a:cxnLst/>
              <a:rect l="l" t="t" r="r" b="b"/>
              <a:pathLst>
                <a:path w="3365" h="560" extrusionOk="0">
                  <a:moveTo>
                    <a:pt x="1497" y="1"/>
                  </a:moveTo>
                  <a:cubicBezTo>
                    <a:pt x="998" y="1"/>
                    <a:pt x="468" y="141"/>
                    <a:pt x="0" y="560"/>
                  </a:cubicBezTo>
                  <a:lnTo>
                    <a:pt x="3365" y="560"/>
                  </a:lnTo>
                  <a:cubicBezTo>
                    <a:pt x="3365" y="560"/>
                    <a:pt x="2494" y="1"/>
                    <a:pt x="14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797;p51">
              <a:extLst>
                <a:ext uri="{FF2B5EF4-FFF2-40B4-BE49-F238E27FC236}">
                  <a16:creationId xmlns:a16="http://schemas.microsoft.com/office/drawing/2014/main" id="{15F593D5-F290-2328-F59D-BA4FD6E1CC2F}"/>
                </a:ext>
              </a:extLst>
            </p:cNvPr>
            <p:cNvSpPr/>
            <p:nvPr/>
          </p:nvSpPr>
          <p:spPr>
            <a:xfrm>
              <a:off x="4141325" y="4964825"/>
              <a:ext cx="100775" cy="29725"/>
            </a:xfrm>
            <a:custGeom>
              <a:avLst/>
              <a:gdLst/>
              <a:ahLst/>
              <a:cxnLst/>
              <a:rect l="l" t="t" r="r" b="b"/>
              <a:pathLst>
                <a:path w="4031" h="1189" extrusionOk="0">
                  <a:moveTo>
                    <a:pt x="1812" y="0"/>
                  </a:moveTo>
                  <a:cubicBezTo>
                    <a:pt x="1257" y="0"/>
                    <a:pt x="666" y="185"/>
                    <a:pt x="111" y="666"/>
                  </a:cubicBezTo>
                  <a:cubicBezTo>
                    <a:pt x="0" y="777"/>
                    <a:pt x="0" y="961"/>
                    <a:pt x="111" y="1072"/>
                  </a:cubicBezTo>
                  <a:cubicBezTo>
                    <a:pt x="171" y="1152"/>
                    <a:pt x="251" y="1188"/>
                    <a:pt x="331" y="1188"/>
                  </a:cubicBezTo>
                  <a:cubicBezTo>
                    <a:pt x="399" y="1188"/>
                    <a:pt x="467" y="1161"/>
                    <a:pt x="518" y="1109"/>
                  </a:cubicBezTo>
                  <a:cubicBezTo>
                    <a:pt x="925" y="740"/>
                    <a:pt x="1368" y="629"/>
                    <a:pt x="1812" y="629"/>
                  </a:cubicBezTo>
                  <a:cubicBezTo>
                    <a:pt x="2256" y="629"/>
                    <a:pt x="2699" y="740"/>
                    <a:pt x="2995" y="888"/>
                  </a:cubicBezTo>
                  <a:cubicBezTo>
                    <a:pt x="3180" y="961"/>
                    <a:pt x="3291" y="998"/>
                    <a:pt x="3402" y="1072"/>
                  </a:cubicBezTo>
                  <a:lnTo>
                    <a:pt x="3476" y="1109"/>
                  </a:lnTo>
                  <a:lnTo>
                    <a:pt x="3513" y="1146"/>
                  </a:lnTo>
                  <a:cubicBezTo>
                    <a:pt x="3562" y="1171"/>
                    <a:pt x="3615" y="1183"/>
                    <a:pt x="3669" y="1183"/>
                  </a:cubicBezTo>
                  <a:cubicBezTo>
                    <a:pt x="3776" y="1183"/>
                    <a:pt x="3882" y="1134"/>
                    <a:pt x="3956" y="1035"/>
                  </a:cubicBezTo>
                  <a:cubicBezTo>
                    <a:pt x="4030" y="888"/>
                    <a:pt x="3993" y="703"/>
                    <a:pt x="3845" y="629"/>
                  </a:cubicBezTo>
                  <a:cubicBezTo>
                    <a:pt x="3808" y="629"/>
                    <a:pt x="2921" y="37"/>
                    <a:pt x="1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798;p51">
              <a:extLst>
                <a:ext uri="{FF2B5EF4-FFF2-40B4-BE49-F238E27FC236}">
                  <a16:creationId xmlns:a16="http://schemas.microsoft.com/office/drawing/2014/main" id="{C21FB738-A61E-2C3F-34BC-A36F22A7335A}"/>
                </a:ext>
              </a:extLst>
            </p:cNvPr>
            <p:cNvSpPr/>
            <p:nvPr/>
          </p:nvSpPr>
          <p:spPr>
            <a:xfrm>
              <a:off x="46053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518" y="1"/>
                  </a:moveTo>
                  <a:cubicBezTo>
                    <a:pt x="223" y="1"/>
                    <a:pt x="1" y="333"/>
                    <a:pt x="149" y="592"/>
                  </a:cubicBezTo>
                  <a:lnTo>
                    <a:pt x="6175" y="14345"/>
                  </a:lnTo>
                  <a:cubicBezTo>
                    <a:pt x="6249" y="14493"/>
                    <a:pt x="6397" y="14604"/>
                    <a:pt x="6544" y="14604"/>
                  </a:cubicBezTo>
                  <a:lnTo>
                    <a:pt x="28320" y="14604"/>
                  </a:lnTo>
                  <a:cubicBezTo>
                    <a:pt x="28653" y="14604"/>
                    <a:pt x="28838" y="14271"/>
                    <a:pt x="28727" y="14013"/>
                  </a:cubicBezTo>
                  <a:lnTo>
                    <a:pt x="22701" y="259"/>
                  </a:lnTo>
                  <a:cubicBezTo>
                    <a:pt x="22627" y="112"/>
                    <a:pt x="22479" y="1"/>
                    <a:pt x="22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799;p51">
              <a:extLst>
                <a:ext uri="{FF2B5EF4-FFF2-40B4-BE49-F238E27FC236}">
                  <a16:creationId xmlns:a16="http://schemas.microsoft.com/office/drawing/2014/main" id="{D91C88D8-EC31-28BF-BAEB-C52C800CBC0D}"/>
                </a:ext>
              </a:extLst>
            </p:cNvPr>
            <p:cNvSpPr/>
            <p:nvPr/>
          </p:nvSpPr>
          <p:spPr>
            <a:xfrm>
              <a:off x="4599750" y="3240125"/>
              <a:ext cx="732050" cy="379900"/>
            </a:xfrm>
            <a:custGeom>
              <a:avLst/>
              <a:gdLst/>
              <a:ahLst/>
              <a:cxnLst/>
              <a:rect l="l" t="t" r="r" b="b"/>
              <a:pathLst>
                <a:path w="29282" h="15196" extrusionOk="0">
                  <a:moveTo>
                    <a:pt x="22516" y="592"/>
                  </a:moveTo>
                  <a:lnTo>
                    <a:pt x="22627" y="666"/>
                  </a:lnTo>
                  <a:lnTo>
                    <a:pt x="28653" y="14419"/>
                  </a:lnTo>
                  <a:lnTo>
                    <a:pt x="28653" y="14456"/>
                  </a:lnTo>
                  <a:lnTo>
                    <a:pt x="28653" y="14567"/>
                  </a:lnTo>
                  <a:lnTo>
                    <a:pt x="28542" y="14604"/>
                  </a:lnTo>
                  <a:lnTo>
                    <a:pt x="6766" y="14604"/>
                  </a:lnTo>
                  <a:lnTo>
                    <a:pt x="6656" y="14530"/>
                  </a:lnTo>
                  <a:lnTo>
                    <a:pt x="629" y="777"/>
                  </a:lnTo>
                  <a:lnTo>
                    <a:pt x="629" y="740"/>
                  </a:lnTo>
                  <a:lnTo>
                    <a:pt x="666" y="629"/>
                  </a:lnTo>
                  <a:lnTo>
                    <a:pt x="740" y="592"/>
                  </a:lnTo>
                  <a:close/>
                  <a:moveTo>
                    <a:pt x="740" y="1"/>
                  </a:moveTo>
                  <a:cubicBezTo>
                    <a:pt x="334" y="1"/>
                    <a:pt x="1" y="334"/>
                    <a:pt x="1" y="740"/>
                  </a:cubicBezTo>
                  <a:cubicBezTo>
                    <a:pt x="1" y="814"/>
                    <a:pt x="38" y="925"/>
                    <a:pt x="75" y="999"/>
                  </a:cubicBezTo>
                  <a:lnTo>
                    <a:pt x="6101" y="14752"/>
                  </a:lnTo>
                  <a:cubicBezTo>
                    <a:pt x="6212" y="15048"/>
                    <a:pt x="6471" y="15196"/>
                    <a:pt x="6766" y="15196"/>
                  </a:cubicBezTo>
                  <a:lnTo>
                    <a:pt x="28542" y="15196"/>
                  </a:lnTo>
                  <a:cubicBezTo>
                    <a:pt x="28986" y="15196"/>
                    <a:pt x="29282" y="14863"/>
                    <a:pt x="29282" y="14456"/>
                  </a:cubicBezTo>
                  <a:cubicBezTo>
                    <a:pt x="29282" y="14382"/>
                    <a:pt x="29282" y="14272"/>
                    <a:pt x="29245" y="14198"/>
                  </a:cubicBezTo>
                  <a:lnTo>
                    <a:pt x="23181" y="445"/>
                  </a:lnTo>
                  <a:cubicBezTo>
                    <a:pt x="23071" y="149"/>
                    <a:pt x="22812" y="1"/>
                    <a:pt x="22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800;p51">
              <a:extLst>
                <a:ext uri="{FF2B5EF4-FFF2-40B4-BE49-F238E27FC236}">
                  <a16:creationId xmlns:a16="http://schemas.microsoft.com/office/drawing/2014/main" id="{58AFA16B-14FE-BEBD-67C5-84DE96B33B44}"/>
                </a:ext>
              </a:extLst>
            </p:cNvPr>
            <p:cNvSpPr/>
            <p:nvPr/>
          </p:nvSpPr>
          <p:spPr>
            <a:xfrm>
              <a:off x="4658900" y="3274325"/>
              <a:ext cx="614675" cy="311500"/>
            </a:xfrm>
            <a:custGeom>
              <a:avLst/>
              <a:gdLst/>
              <a:ahLst/>
              <a:cxnLst/>
              <a:rect l="l" t="t" r="r" b="b"/>
              <a:pathLst>
                <a:path w="24587" h="12460" extrusionOk="0">
                  <a:moveTo>
                    <a:pt x="408" y="1"/>
                  </a:moveTo>
                  <a:cubicBezTo>
                    <a:pt x="149" y="1"/>
                    <a:pt x="1" y="260"/>
                    <a:pt x="75" y="518"/>
                  </a:cubicBezTo>
                  <a:lnTo>
                    <a:pt x="5251" y="12238"/>
                  </a:lnTo>
                  <a:cubicBezTo>
                    <a:pt x="5288" y="12386"/>
                    <a:pt x="5436" y="12460"/>
                    <a:pt x="5547" y="12460"/>
                  </a:cubicBezTo>
                  <a:lnTo>
                    <a:pt x="24143" y="12460"/>
                  </a:lnTo>
                  <a:cubicBezTo>
                    <a:pt x="24402" y="12460"/>
                    <a:pt x="24586" y="12201"/>
                    <a:pt x="24476" y="11942"/>
                  </a:cubicBezTo>
                  <a:lnTo>
                    <a:pt x="19337" y="223"/>
                  </a:lnTo>
                  <a:cubicBezTo>
                    <a:pt x="19263" y="75"/>
                    <a:pt x="19152" y="1"/>
                    <a:pt x="1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2801;p51">
              <a:extLst>
                <a:ext uri="{FF2B5EF4-FFF2-40B4-BE49-F238E27FC236}">
                  <a16:creationId xmlns:a16="http://schemas.microsoft.com/office/drawing/2014/main" id="{7880C7A1-8F05-E5ED-E425-17DF0FE65720}"/>
                </a:ext>
              </a:extLst>
            </p:cNvPr>
            <p:cNvSpPr/>
            <p:nvPr/>
          </p:nvSpPr>
          <p:spPr>
            <a:xfrm>
              <a:off x="4652450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19262" y="592"/>
                  </a:moveTo>
                  <a:lnTo>
                    <a:pt x="19299" y="629"/>
                  </a:lnTo>
                  <a:lnTo>
                    <a:pt x="24438" y="12385"/>
                  </a:lnTo>
                  <a:lnTo>
                    <a:pt x="24475" y="12385"/>
                  </a:lnTo>
                  <a:lnTo>
                    <a:pt x="24438" y="12422"/>
                  </a:lnTo>
                  <a:lnTo>
                    <a:pt x="24401" y="12459"/>
                  </a:lnTo>
                  <a:lnTo>
                    <a:pt x="5805" y="12459"/>
                  </a:lnTo>
                  <a:lnTo>
                    <a:pt x="5768" y="12422"/>
                  </a:lnTo>
                  <a:lnTo>
                    <a:pt x="629" y="666"/>
                  </a:lnTo>
                  <a:lnTo>
                    <a:pt x="666" y="592"/>
                  </a:lnTo>
                  <a:close/>
                  <a:moveTo>
                    <a:pt x="666" y="0"/>
                  </a:moveTo>
                  <a:cubicBezTo>
                    <a:pt x="296" y="0"/>
                    <a:pt x="0" y="296"/>
                    <a:pt x="0" y="666"/>
                  </a:cubicBezTo>
                  <a:cubicBezTo>
                    <a:pt x="0" y="739"/>
                    <a:pt x="37" y="850"/>
                    <a:pt x="74" y="924"/>
                  </a:cubicBezTo>
                  <a:lnTo>
                    <a:pt x="5213" y="12644"/>
                  </a:lnTo>
                  <a:cubicBezTo>
                    <a:pt x="5324" y="12903"/>
                    <a:pt x="5546" y="13051"/>
                    <a:pt x="5805" y="13051"/>
                  </a:cubicBezTo>
                  <a:lnTo>
                    <a:pt x="24401" y="13051"/>
                  </a:lnTo>
                  <a:cubicBezTo>
                    <a:pt x="24807" y="13051"/>
                    <a:pt x="25066" y="12755"/>
                    <a:pt x="25066" y="12385"/>
                  </a:cubicBezTo>
                  <a:cubicBezTo>
                    <a:pt x="25066" y="12311"/>
                    <a:pt x="25066" y="12200"/>
                    <a:pt x="25029" y="12126"/>
                  </a:cubicBezTo>
                  <a:lnTo>
                    <a:pt x="19890" y="407"/>
                  </a:lnTo>
                  <a:cubicBezTo>
                    <a:pt x="19779" y="148"/>
                    <a:pt x="19521" y="0"/>
                    <a:pt x="192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2802;p51">
              <a:extLst>
                <a:ext uri="{FF2B5EF4-FFF2-40B4-BE49-F238E27FC236}">
                  <a16:creationId xmlns:a16="http://schemas.microsoft.com/office/drawing/2014/main" id="{03455814-C825-B64E-1E46-7232109F6921}"/>
                </a:ext>
              </a:extLst>
            </p:cNvPr>
            <p:cNvSpPr/>
            <p:nvPr/>
          </p:nvSpPr>
          <p:spPr>
            <a:xfrm>
              <a:off x="476150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32720" y="1073"/>
                  </a:lnTo>
                  <a:lnTo>
                    <a:pt x="327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2803;p51">
              <a:extLst>
                <a:ext uri="{FF2B5EF4-FFF2-40B4-BE49-F238E27FC236}">
                  <a16:creationId xmlns:a16="http://schemas.microsoft.com/office/drawing/2014/main" id="{EB372DEB-C05C-199D-29C5-6C7AB3E357EE}"/>
                </a:ext>
              </a:extLst>
            </p:cNvPr>
            <p:cNvSpPr/>
            <p:nvPr/>
          </p:nvSpPr>
          <p:spPr>
            <a:xfrm>
              <a:off x="4754100" y="3582125"/>
              <a:ext cx="832800" cy="42525"/>
            </a:xfrm>
            <a:custGeom>
              <a:avLst/>
              <a:gdLst/>
              <a:ahLst/>
              <a:cxnLst/>
              <a:rect l="l" t="t" r="r" b="b"/>
              <a:pathLst>
                <a:path w="33312" h="1701" extrusionOk="0">
                  <a:moveTo>
                    <a:pt x="32720" y="629"/>
                  </a:moveTo>
                  <a:lnTo>
                    <a:pt x="32720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33016" y="1701"/>
                  </a:lnTo>
                  <a:cubicBezTo>
                    <a:pt x="33090" y="1701"/>
                    <a:pt x="33164" y="1664"/>
                    <a:pt x="33238" y="1590"/>
                  </a:cubicBezTo>
                  <a:cubicBezTo>
                    <a:pt x="33311" y="1553"/>
                    <a:pt x="33311" y="1442"/>
                    <a:pt x="33311" y="1368"/>
                  </a:cubicBezTo>
                  <a:lnTo>
                    <a:pt x="33311" y="296"/>
                  </a:lnTo>
                  <a:cubicBezTo>
                    <a:pt x="33311" y="222"/>
                    <a:pt x="33311" y="148"/>
                    <a:pt x="33238" y="74"/>
                  </a:cubicBezTo>
                  <a:cubicBezTo>
                    <a:pt x="33164" y="37"/>
                    <a:pt x="33090" y="0"/>
                    <a:pt x="33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2804;p51">
              <a:extLst>
                <a:ext uri="{FF2B5EF4-FFF2-40B4-BE49-F238E27FC236}">
                  <a16:creationId xmlns:a16="http://schemas.microsoft.com/office/drawing/2014/main" id="{FDDC9F04-FDC2-A72D-7E1C-2FCA8759432B}"/>
                </a:ext>
              </a:extLst>
            </p:cNvPr>
            <p:cNvSpPr/>
            <p:nvPr/>
          </p:nvSpPr>
          <p:spPr>
            <a:xfrm>
              <a:off x="47615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2805;p51">
              <a:extLst>
                <a:ext uri="{FF2B5EF4-FFF2-40B4-BE49-F238E27FC236}">
                  <a16:creationId xmlns:a16="http://schemas.microsoft.com/office/drawing/2014/main" id="{19386907-7F7E-4023-2823-F03B403A4C7F}"/>
                </a:ext>
              </a:extLst>
            </p:cNvPr>
            <p:cNvSpPr/>
            <p:nvPr/>
          </p:nvSpPr>
          <p:spPr>
            <a:xfrm>
              <a:off x="4754100" y="3582125"/>
              <a:ext cx="411325" cy="42525"/>
            </a:xfrm>
            <a:custGeom>
              <a:avLst/>
              <a:gdLst/>
              <a:ahLst/>
              <a:cxnLst/>
              <a:rect l="l" t="t" r="r" b="b"/>
              <a:pathLst>
                <a:path w="16453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05" y="1664"/>
                    <a:pt x="16379" y="1590"/>
                  </a:cubicBezTo>
                  <a:cubicBezTo>
                    <a:pt x="16453" y="1553"/>
                    <a:pt x="16453" y="1442"/>
                    <a:pt x="16453" y="1368"/>
                  </a:cubicBezTo>
                  <a:lnTo>
                    <a:pt x="16453" y="296"/>
                  </a:lnTo>
                  <a:cubicBezTo>
                    <a:pt x="16453" y="222"/>
                    <a:pt x="16453" y="148"/>
                    <a:pt x="16379" y="74"/>
                  </a:cubicBezTo>
                  <a:cubicBezTo>
                    <a:pt x="16305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2806;p51">
              <a:extLst>
                <a:ext uri="{FF2B5EF4-FFF2-40B4-BE49-F238E27FC236}">
                  <a16:creationId xmlns:a16="http://schemas.microsoft.com/office/drawing/2014/main" id="{415082F0-4026-A83D-9074-286147442B39}"/>
                </a:ext>
              </a:extLst>
            </p:cNvPr>
            <p:cNvSpPr/>
            <p:nvPr/>
          </p:nvSpPr>
          <p:spPr>
            <a:xfrm>
              <a:off x="48188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53" y="0"/>
                    <a:pt x="1" y="4252"/>
                    <a:pt x="1" y="9502"/>
                  </a:cubicBezTo>
                  <a:cubicBezTo>
                    <a:pt x="1" y="14788"/>
                    <a:pt x="4253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2807;p51">
              <a:extLst>
                <a:ext uri="{FF2B5EF4-FFF2-40B4-BE49-F238E27FC236}">
                  <a16:creationId xmlns:a16="http://schemas.microsoft.com/office/drawing/2014/main" id="{DC121651-08B9-7DBD-E58C-1B2DD2861DC2}"/>
                </a:ext>
              </a:extLst>
            </p:cNvPr>
            <p:cNvSpPr/>
            <p:nvPr/>
          </p:nvSpPr>
          <p:spPr>
            <a:xfrm>
              <a:off x="48114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48" y="592"/>
                    <a:pt x="14677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7" y="18005"/>
                    <a:pt x="12348" y="19003"/>
                    <a:pt x="9834" y="19003"/>
                  </a:cubicBezTo>
                  <a:cubicBezTo>
                    <a:pt x="7283" y="19003"/>
                    <a:pt x="4991" y="18005"/>
                    <a:pt x="3291" y="16304"/>
                  </a:cubicBezTo>
                  <a:cubicBezTo>
                    <a:pt x="1627" y="14641"/>
                    <a:pt x="629" y="12349"/>
                    <a:pt x="629" y="9798"/>
                  </a:cubicBezTo>
                  <a:cubicBezTo>
                    <a:pt x="629" y="7284"/>
                    <a:pt x="1627" y="4954"/>
                    <a:pt x="3291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2808;p51">
              <a:extLst>
                <a:ext uri="{FF2B5EF4-FFF2-40B4-BE49-F238E27FC236}">
                  <a16:creationId xmlns:a16="http://schemas.microsoft.com/office/drawing/2014/main" id="{962B1DA9-F4A0-4A55-403F-12E6A87B25C7}"/>
                </a:ext>
              </a:extLst>
            </p:cNvPr>
            <p:cNvSpPr/>
            <p:nvPr/>
          </p:nvSpPr>
          <p:spPr>
            <a:xfrm>
              <a:off x="5000900" y="3058050"/>
              <a:ext cx="93375" cy="306875"/>
            </a:xfrm>
            <a:custGeom>
              <a:avLst/>
              <a:gdLst/>
              <a:ahLst/>
              <a:cxnLst/>
              <a:rect l="l" t="t" r="r" b="b"/>
              <a:pathLst>
                <a:path w="3735" h="12275" extrusionOk="0">
                  <a:moveTo>
                    <a:pt x="3734" y="1"/>
                  </a:moveTo>
                  <a:lnTo>
                    <a:pt x="0" y="481"/>
                  </a:lnTo>
                  <a:lnTo>
                    <a:pt x="1738" y="12275"/>
                  </a:lnTo>
                  <a:lnTo>
                    <a:pt x="3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2809;p51">
              <a:extLst>
                <a:ext uri="{FF2B5EF4-FFF2-40B4-BE49-F238E27FC236}">
                  <a16:creationId xmlns:a16="http://schemas.microsoft.com/office/drawing/2014/main" id="{F0E59E9B-FBE3-3986-B504-FB2854D02CBF}"/>
                </a:ext>
              </a:extLst>
            </p:cNvPr>
            <p:cNvSpPr/>
            <p:nvPr/>
          </p:nvSpPr>
          <p:spPr>
            <a:xfrm>
              <a:off x="4992575" y="3050475"/>
              <a:ext cx="110000" cy="321850"/>
            </a:xfrm>
            <a:custGeom>
              <a:avLst/>
              <a:gdLst/>
              <a:ahLst/>
              <a:cxnLst/>
              <a:rect l="l" t="t" r="r" b="b"/>
              <a:pathLst>
                <a:path w="4400" h="12874" extrusionOk="0">
                  <a:moveTo>
                    <a:pt x="4071" y="1"/>
                  </a:moveTo>
                  <a:cubicBezTo>
                    <a:pt x="3920" y="1"/>
                    <a:pt x="3804" y="106"/>
                    <a:pt x="3771" y="267"/>
                  </a:cubicBezTo>
                  <a:lnTo>
                    <a:pt x="2108" y="10582"/>
                  </a:lnTo>
                  <a:lnTo>
                    <a:pt x="629" y="747"/>
                  </a:lnTo>
                  <a:cubicBezTo>
                    <a:pt x="592" y="599"/>
                    <a:pt x="444" y="489"/>
                    <a:pt x="296" y="489"/>
                  </a:cubicBezTo>
                  <a:cubicBezTo>
                    <a:pt x="111" y="525"/>
                    <a:pt x="0" y="673"/>
                    <a:pt x="37" y="858"/>
                  </a:cubicBezTo>
                  <a:lnTo>
                    <a:pt x="1775" y="12615"/>
                  </a:lnTo>
                  <a:cubicBezTo>
                    <a:pt x="1812" y="12763"/>
                    <a:pt x="1923" y="12874"/>
                    <a:pt x="2071" y="12874"/>
                  </a:cubicBezTo>
                  <a:cubicBezTo>
                    <a:pt x="2219" y="12874"/>
                    <a:pt x="2366" y="12763"/>
                    <a:pt x="2366" y="12615"/>
                  </a:cubicBezTo>
                  <a:lnTo>
                    <a:pt x="4400" y="341"/>
                  </a:lnTo>
                  <a:cubicBezTo>
                    <a:pt x="4400" y="193"/>
                    <a:pt x="4289" y="8"/>
                    <a:pt x="4141" y="8"/>
                  </a:cubicBezTo>
                  <a:cubicBezTo>
                    <a:pt x="4117" y="3"/>
                    <a:pt x="4094" y="1"/>
                    <a:pt x="4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2810;p51">
              <a:extLst>
                <a:ext uri="{FF2B5EF4-FFF2-40B4-BE49-F238E27FC236}">
                  <a16:creationId xmlns:a16="http://schemas.microsoft.com/office/drawing/2014/main" id="{BA79D567-485F-16D8-7E20-45F8D643641F}"/>
                </a:ext>
              </a:extLst>
            </p:cNvPr>
            <p:cNvSpPr/>
            <p:nvPr/>
          </p:nvSpPr>
          <p:spPr>
            <a:xfrm>
              <a:off x="3524850" y="3248450"/>
              <a:ext cx="631275" cy="374350"/>
            </a:xfrm>
            <a:custGeom>
              <a:avLst/>
              <a:gdLst/>
              <a:ahLst/>
              <a:cxnLst/>
              <a:rect l="l" t="t" r="r" b="b"/>
              <a:pathLst>
                <a:path w="25251" h="14974" extrusionOk="0">
                  <a:moveTo>
                    <a:pt x="1553" y="1"/>
                  </a:moveTo>
                  <a:cubicBezTo>
                    <a:pt x="703" y="1"/>
                    <a:pt x="0" y="666"/>
                    <a:pt x="0" y="1516"/>
                  </a:cubicBezTo>
                  <a:lnTo>
                    <a:pt x="0" y="14974"/>
                  </a:lnTo>
                  <a:lnTo>
                    <a:pt x="25251" y="14974"/>
                  </a:lnTo>
                  <a:lnTo>
                    <a:pt x="25251" y="1516"/>
                  </a:lnTo>
                  <a:cubicBezTo>
                    <a:pt x="25251" y="666"/>
                    <a:pt x="24586" y="1"/>
                    <a:pt x="23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2811;p51">
              <a:extLst>
                <a:ext uri="{FF2B5EF4-FFF2-40B4-BE49-F238E27FC236}">
                  <a16:creationId xmlns:a16="http://schemas.microsoft.com/office/drawing/2014/main" id="{CDADCF8A-EE24-2BAB-7EF5-89A0CD40A672}"/>
                </a:ext>
              </a:extLst>
            </p:cNvPr>
            <p:cNvSpPr/>
            <p:nvPr/>
          </p:nvSpPr>
          <p:spPr>
            <a:xfrm>
              <a:off x="3517450" y="3240125"/>
              <a:ext cx="647000" cy="391000"/>
            </a:xfrm>
            <a:custGeom>
              <a:avLst/>
              <a:gdLst/>
              <a:ahLst/>
              <a:cxnLst/>
              <a:rect l="l" t="t" r="r" b="b"/>
              <a:pathLst>
                <a:path w="25880" h="15640" extrusionOk="0">
                  <a:moveTo>
                    <a:pt x="24031" y="629"/>
                  </a:moveTo>
                  <a:cubicBezTo>
                    <a:pt x="24697" y="629"/>
                    <a:pt x="25251" y="1184"/>
                    <a:pt x="25251" y="1849"/>
                  </a:cubicBezTo>
                  <a:lnTo>
                    <a:pt x="25251" y="15011"/>
                  </a:lnTo>
                  <a:lnTo>
                    <a:pt x="592" y="15011"/>
                  </a:lnTo>
                  <a:lnTo>
                    <a:pt x="592" y="1849"/>
                  </a:lnTo>
                  <a:cubicBezTo>
                    <a:pt x="629" y="1184"/>
                    <a:pt x="1146" y="629"/>
                    <a:pt x="1849" y="629"/>
                  </a:cubicBezTo>
                  <a:close/>
                  <a:moveTo>
                    <a:pt x="1849" y="1"/>
                  </a:moveTo>
                  <a:cubicBezTo>
                    <a:pt x="814" y="1"/>
                    <a:pt x="0" y="851"/>
                    <a:pt x="0" y="1849"/>
                  </a:cubicBezTo>
                  <a:lnTo>
                    <a:pt x="0" y="15307"/>
                  </a:lnTo>
                  <a:cubicBezTo>
                    <a:pt x="0" y="15418"/>
                    <a:pt x="37" y="15492"/>
                    <a:pt x="74" y="15529"/>
                  </a:cubicBezTo>
                  <a:cubicBezTo>
                    <a:pt x="148" y="15603"/>
                    <a:pt x="222" y="15639"/>
                    <a:pt x="296" y="15639"/>
                  </a:cubicBezTo>
                  <a:lnTo>
                    <a:pt x="25547" y="15639"/>
                  </a:lnTo>
                  <a:cubicBezTo>
                    <a:pt x="25658" y="15639"/>
                    <a:pt x="25732" y="15603"/>
                    <a:pt x="25769" y="15529"/>
                  </a:cubicBezTo>
                  <a:cubicBezTo>
                    <a:pt x="25843" y="15492"/>
                    <a:pt x="25880" y="15418"/>
                    <a:pt x="25880" y="15307"/>
                  </a:cubicBezTo>
                  <a:lnTo>
                    <a:pt x="25880" y="1849"/>
                  </a:lnTo>
                  <a:cubicBezTo>
                    <a:pt x="25880" y="851"/>
                    <a:pt x="25029" y="1"/>
                    <a:pt x="2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2812;p51">
              <a:extLst>
                <a:ext uri="{FF2B5EF4-FFF2-40B4-BE49-F238E27FC236}">
                  <a16:creationId xmlns:a16="http://schemas.microsoft.com/office/drawing/2014/main" id="{39A7EB66-A82D-E6B7-0B38-77901189A032}"/>
                </a:ext>
              </a:extLst>
            </p:cNvPr>
            <p:cNvSpPr/>
            <p:nvPr/>
          </p:nvSpPr>
          <p:spPr>
            <a:xfrm>
              <a:off x="4051675" y="2338050"/>
              <a:ext cx="475100" cy="475100"/>
            </a:xfrm>
            <a:custGeom>
              <a:avLst/>
              <a:gdLst/>
              <a:ahLst/>
              <a:cxnLst/>
              <a:rect l="l" t="t" r="r" b="b"/>
              <a:pathLst>
                <a:path w="19004" h="19004" extrusionOk="0">
                  <a:moveTo>
                    <a:pt x="9502" y="0"/>
                  </a:moveTo>
                  <a:cubicBezTo>
                    <a:pt x="4252" y="0"/>
                    <a:pt x="0" y="4252"/>
                    <a:pt x="0" y="9502"/>
                  </a:cubicBezTo>
                  <a:cubicBezTo>
                    <a:pt x="0" y="14752"/>
                    <a:pt x="4252" y="19003"/>
                    <a:pt x="9502" y="19003"/>
                  </a:cubicBezTo>
                  <a:cubicBezTo>
                    <a:pt x="14752" y="19003"/>
                    <a:pt x="19003" y="14752"/>
                    <a:pt x="19003" y="9502"/>
                  </a:cubicBezTo>
                  <a:cubicBezTo>
                    <a:pt x="19003" y="4252"/>
                    <a:pt x="14752" y="0"/>
                    <a:pt x="9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2813;p51">
              <a:extLst>
                <a:ext uri="{FF2B5EF4-FFF2-40B4-BE49-F238E27FC236}">
                  <a16:creationId xmlns:a16="http://schemas.microsoft.com/office/drawing/2014/main" id="{C274E292-C3D7-A0C1-06DB-320B1F7BF677}"/>
                </a:ext>
              </a:extLst>
            </p:cNvPr>
            <p:cNvSpPr/>
            <p:nvPr/>
          </p:nvSpPr>
          <p:spPr>
            <a:xfrm>
              <a:off x="4043350" y="2329725"/>
              <a:ext cx="491725" cy="491750"/>
            </a:xfrm>
            <a:custGeom>
              <a:avLst/>
              <a:gdLst/>
              <a:ahLst/>
              <a:cxnLst/>
              <a:rect l="l" t="t" r="r" b="b"/>
              <a:pathLst>
                <a:path w="19669" h="19670" extrusionOk="0">
                  <a:moveTo>
                    <a:pt x="9835" y="629"/>
                  </a:moveTo>
                  <a:cubicBezTo>
                    <a:pt x="12386" y="629"/>
                    <a:pt x="14678" y="1664"/>
                    <a:pt x="16342" y="3328"/>
                  </a:cubicBezTo>
                  <a:cubicBezTo>
                    <a:pt x="18005" y="4992"/>
                    <a:pt x="19040" y="7284"/>
                    <a:pt x="19040" y="9835"/>
                  </a:cubicBezTo>
                  <a:cubicBezTo>
                    <a:pt x="19040" y="12386"/>
                    <a:pt x="18005" y="14678"/>
                    <a:pt x="16342" y="16342"/>
                  </a:cubicBezTo>
                  <a:cubicBezTo>
                    <a:pt x="14678" y="18005"/>
                    <a:pt x="12386" y="19041"/>
                    <a:pt x="9835" y="19041"/>
                  </a:cubicBezTo>
                  <a:cubicBezTo>
                    <a:pt x="7284" y="19041"/>
                    <a:pt x="4992" y="18005"/>
                    <a:pt x="3328" y="16342"/>
                  </a:cubicBezTo>
                  <a:cubicBezTo>
                    <a:pt x="1664" y="14678"/>
                    <a:pt x="629" y="12386"/>
                    <a:pt x="629" y="9835"/>
                  </a:cubicBezTo>
                  <a:cubicBezTo>
                    <a:pt x="629" y="7284"/>
                    <a:pt x="1664" y="4992"/>
                    <a:pt x="3328" y="3328"/>
                  </a:cubicBezTo>
                  <a:cubicBezTo>
                    <a:pt x="4992" y="1664"/>
                    <a:pt x="7284" y="629"/>
                    <a:pt x="9835" y="629"/>
                  </a:cubicBezTo>
                  <a:close/>
                  <a:moveTo>
                    <a:pt x="9835" y="1"/>
                  </a:moveTo>
                  <a:cubicBezTo>
                    <a:pt x="4400" y="1"/>
                    <a:pt x="1" y="4400"/>
                    <a:pt x="1" y="9835"/>
                  </a:cubicBezTo>
                  <a:cubicBezTo>
                    <a:pt x="1" y="15270"/>
                    <a:pt x="4400" y="19669"/>
                    <a:pt x="9835" y="19669"/>
                  </a:cubicBezTo>
                  <a:cubicBezTo>
                    <a:pt x="15269" y="19669"/>
                    <a:pt x="19669" y="15270"/>
                    <a:pt x="19669" y="9835"/>
                  </a:cubicBezTo>
                  <a:cubicBezTo>
                    <a:pt x="19669" y="4400"/>
                    <a:pt x="15269" y="1"/>
                    <a:pt x="9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2814;p51">
              <a:extLst>
                <a:ext uri="{FF2B5EF4-FFF2-40B4-BE49-F238E27FC236}">
                  <a16:creationId xmlns:a16="http://schemas.microsoft.com/office/drawing/2014/main" id="{3640E09B-0E64-4E05-A061-2A84F39654D4}"/>
                </a:ext>
              </a:extLst>
            </p:cNvPr>
            <p:cNvSpPr/>
            <p:nvPr/>
          </p:nvSpPr>
          <p:spPr>
            <a:xfrm>
              <a:off x="4112675" y="2789100"/>
              <a:ext cx="193200" cy="368800"/>
            </a:xfrm>
            <a:custGeom>
              <a:avLst/>
              <a:gdLst/>
              <a:ahLst/>
              <a:cxnLst/>
              <a:rect l="l" t="t" r="r" b="b"/>
              <a:pathLst>
                <a:path w="7728" h="14752" extrusionOk="0">
                  <a:moveTo>
                    <a:pt x="7727" y="0"/>
                  </a:moveTo>
                  <a:lnTo>
                    <a:pt x="4511" y="481"/>
                  </a:lnTo>
                  <a:lnTo>
                    <a:pt x="0" y="14751"/>
                  </a:lnTo>
                  <a:lnTo>
                    <a:pt x="77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2815;p51">
              <a:extLst>
                <a:ext uri="{FF2B5EF4-FFF2-40B4-BE49-F238E27FC236}">
                  <a16:creationId xmlns:a16="http://schemas.microsoft.com/office/drawing/2014/main" id="{58515903-8CC1-6FF7-B7D9-00DFA0E6D4C3}"/>
                </a:ext>
              </a:extLst>
            </p:cNvPr>
            <p:cNvSpPr/>
            <p:nvPr/>
          </p:nvSpPr>
          <p:spPr>
            <a:xfrm>
              <a:off x="4103425" y="2780975"/>
              <a:ext cx="211675" cy="385050"/>
            </a:xfrm>
            <a:custGeom>
              <a:avLst/>
              <a:gdLst/>
              <a:ahLst/>
              <a:cxnLst/>
              <a:rect l="l" t="t" r="r" b="b"/>
              <a:pathLst>
                <a:path w="8467" h="15402" extrusionOk="0">
                  <a:moveTo>
                    <a:pt x="8121" y="0"/>
                  </a:moveTo>
                  <a:cubicBezTo>
                    <a:pt x="8006" y="0"/>
                    <a:pt x="7893" y="69"/>
                    <a:pt x="7838" y="177"/>
                  </a:cubicBezTo>
                  <a:lnTo>
                    <a:pt x="1701" y="11897"/>
                  </a:lnTo>
                  <a:lnTo>
                    <a:pt x="5140" y="917"/>
                  </a:lnTo>
                  <a:cubicBezTo>
                    <a:pt x="5214" y="769"/>
                    <a:pt x="5103" y="584"/>
                    <a:pt x="4955" y="510"/>
                  </a:cubicBezTo>
                  <a:cubicBezTo>
                    <a:pt x="4935" y="505"/>
                    <a:pt x="4915" y="503"/>
                    <a:pt x="4895" y="503"/>
                  </a:cubicBezTo>
                  <a:cubicBezTo>
                    <a:pt x="4761" y="503"/>
                    <a:pt x="4617" y="603"/>
                    <a:pt x="4585" y="732"/>
                  </a:cubicBezTo>
                  <a:lnTo>
                    <a:pt x="75" y="15003"/>
                  </a:lnTo>
                  <a:cubicBezTo>
                    <a:pt x="1" y="15150"/>
                    <a:pt x="75" y="15298"/>
                    <a:pt x="222" y="15372"/>
                  </a:cubicBezTo>
                  <a:cubicBezTo>
                    <a:pt x="262" y="15392"/>
                    <a:pt x="304" y="15401"/>
                    <a:pt x="346" y="15401"/>
                  </a:cubicBezTo>
                  <a:cubicBezTo>
                    <a:pt x="461" y="15401"/>
                    <a:pt x="575" y="15333"/>
                    <a:pt x="629" y="15224"/>
                  </a:cubicBezTo>
                  <a:lnTo>
                    <a:pt x="8393" y="473"/>
                  </a:lnTo>
                  <a:cubicBezTo>
                    <a:pt x="8467" y="325"/>
                    <a:pt x="8393" y="140"/>
                    <a:pt x="8245" y="29"/>
                  </a:cubicBezTo>
                  <a:cubicBezTo>
                    <a:pt x="8205" y="10"/>
                    <a:pt x="8163" y="0"/>
                    <a:pt x="8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2816;p51">
              <a:extLst>
                <a:ext uri="{FF2B5EF4-FFF2-40B4-BE49-F238E27FC236}">
                  <a16:creationId xmlns:a16="http://schemas.microsoft.com/office/drawing/2014/main" id="{BC0B4D88-D9E4-F8CC-F306-6EE17A55E732}"/>
                </a:ext>
              </a:extLst>
            </p:cNvPr>
            <p:cNvSpPr/>
            <p:nvPr/>
          </p:nvSpPr>
          <p:spPr>
            <a:xfrm>
              <a:off x="2612600" y="3247525"/>
              <a:ext cx="720950" cy="365125"/>
            </a:xfrm>
            <a:custGeom>
              <a:avLst/>
              <a:gdLst/>
              <a:ahLst/>
              <a:cxnLst/>
              <a:rect l="l" t="t" r="r" b="b"/>
              <a:pathLst>
                <a:path w="28838" h="14605" extrusionOk="0">
                  <a:moveTo>
                    <a:pt x="6544" y="1"/>
                  </a:moveTo>
                  <a:cubicBezTo>
                    <a:pt x="6359" y="1"/>
                    <a:pt x="6211" y="112"/>
                    <a:pt x="6137" y="259"/>
                  </a:cubicBezTo>
                  <a:lnTo>
                    <a:pt x="111" y="14013"/>
                  </a:lnTo>
                  <a:cubicBezTo>
                    <a:pt x="0" y="14271"/>
                    <a:pt x="222" y="14604"/>
                    <a:pt x="518" y="14604"/>
                  </a:cubicBezTo>
                  <a:lnTo>
                    <a:pt x="22293" y="14604"/>
                  </a:lnTo>
                  <a:cubicBezTo>
                    <a:pt x="22478" y="14604"/>
                    <a:pt x="22626" y="14493"/>
                    <a:pt x="22663" y="14345"/>
                  </a:cubicBezTo>
                  <a:lnTo>
                    <a:pt x="28726" y="592"/>
                  </a:lnTo>
                  <a:cubicBezTo>
                    <a:pt x="28837" y="333"/>
                    <a:pt x="28615" y="1"/>
                    <a:pt x="28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2817;p51">
              <a:extLst>
                <a:ext uri="{FF2B5EF4-FFF2-40B4-BE49-F238E27FC236}">
                  <a16:creationId xmlns:a16="http://schemas.microsoft.com/office/drawing/2014/main" id="{22AB9E04-82B5-994E-9894-7F079F6C1F61}"/>
                </a:ext>
              </a:extLst>
            </p:cNvPr>
            <p:cNvSpPr/>
            <p:nvPr/>
          </p:nvSpPr>
          <p:spPr>
            <a:xfrm>
              <a:off x="2607050" y="3240125"/>
              <a:ext cx="732025" cy="379900"/>
            </a:xfrm>
            <a:custGeom>
              <a:avLst/>
              <a:gdLst/>
              <a:ahLst/>
              <a:cxnLst/>
              <a:rect l="l" t="t" r="r" b="b"/>
              <a:pathLst>
                <a:path w="29281" h="15196" extrusionOk="0">
                  <a:moveTo>
                    <a:pt x="28542" y="592"/>
                  </a:moveTo>
                  <a:lnTo>
                    <a:pt x="28616" y="629"/>
                  </a:lnTo>
                  <a:lnTo>
                    <a:pt x="28652" y="740"/>
                  </a:lnTo>
                  <a:lnTo>
                    <a:pt x="28652" y="777"/>
                  </a:lnTo>
                  <a:lnTo>
                    <a:pt x="22626" y="14530"/>
                  </a:lnTo>
                  <a:lnTo>
                    <a:pt x="22515" y="14604"/>
                  </a:lnTo>
                  <a:lnTo>
                    <a:pt x="740" y="14604"/>
                  </a:lnTo>
                  <a:lnTo>
                    <a:pt x="666" y="14567"/>
                  </a:lnTo>
                  <a:lnTo>
                    <a:pt x="629" y="14456"/>
                  </a:lnTo>
                  <a:lnTo>
                    <a:pt x="629" y="14419"/>
                  </a:lnTo>
                  <a:lnTo>
                    <a:pt x="6655" y="666"/>
                  </a:lnTo>
                  <a:lnTo>
                    <a:pt x="6766" y="592"/>
                  </a:lnTo>
                  <a:close/>
                  <a:moveTo>
                    <a:pt x="6766" y="1"/>
                  </a:moveTo>
                  <a:cubicBezTo>
                    <a:pt x="6470" y="1"/>
                    <a:pt x="6211" y="149"/>
                    <a:pt x="6100" y="445"/>
                  </a:cubicBezTo>
                  <a:lnTo>
                    <a:pt x="74" y="14198"/>
                  </a:lnTo>
                  <a:lnTo>
                    <a:pt x="74" y="14161"/>
                  </a:lnTo>
                  <a:cubicBezTo>
                    <a:pt x="37" y="14272"/>
                    <a:pt x="0" y="14382"/>
                    <a:pt x="0" y="14456"/>
                  </a:cubicBezTo>
                  <a:cubicBezTo>
                    <a:pt x="0" y="14863"/>
                    <a:pt x="296" y="15196"/>
                    <a:pt x="740" y="15196"/>
                  </a:cubicBezTo>
                  <a:lnTo>
                    <a:pt x="22515" y="15196"/>
                  </a:lnTo>
                  <a:cubicBezTo>
                    <a:pt x="22811" y="15196"/>
                    <a:pt x="23070" y="15048"/>
                    <a:pt x="23181" y="14752"/>
                  </a:cubicBezTo>
                  <a:lnTo>
                    <a:pt x="29207" y="999"/>
                  </a:lnTo>
                  <a:cubicBezTo>
                    <a:pt x="29244" y="925"/>
                    <a:pt x="29281" y="814"/>
                    <a:pt x="29281" y="740"/>
                  </a:cubicBezTo>
                  <a:cubicBezTo>
                    <a:pt x="29281" y="334"/>
                    <a:pt x="28948" y="1"/>
                    <a:pt x="285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2818;p51">
              <a:extLst>
                <a:ext uri="{FF2B5EF4-FFF2-40B4-BE49-F238E27FC236}">
                  <a16:creationId xmlns:a16="http://schemas.microsoft.com/office/drawing/2014/main" id="{9DE9ED40-0AEA-176F-F836-EC1150D87AAF}"/>
                </a:ext>
              </a:extLst>
            </p:cNvPr>
            <p:cNvSpPr/>
            <p:nvPr/>
          </p:nvSpPr>
          <p:spPr>
            <a:xfrm>
              <a:off x="2665275" y="3274325"/>
              <a:ext cx="615575" cy="311500"/>
            </a:xfrm>
            <a:custGeom>
              <a:avLst/>
              <a:gdLst/>
              <a:ahLst/>
              <a:cxnLst/>
              <a:rect l="l" t="t" r="r" b="b"/>
              <a:pathLst>
                <a:path w="24623" h="12460" extrusionOk="0">
                  <a:moveTo>
                    <a:pt x="5583" y="1"/>
                  </a:moveTo>
                  <a:cubicBezTo>
                    <a:pt x="5435" y="1"/>
                    <a:pt x="5324" y="75"/>
                    <a:pt x="5250" y="223"/>
                  </a:cubicBezTo>
                  <a:lnTo>
                    <a:pt x="111" y="11942"/>
                  </a:lnTo>
                  <a:cubicBezTo>
                    <a:pt x="0" y="12201"/>
                    <a:pt x="185" y="12460"/>
                    <a:pt x="444" y="12460"/>
                  </a:cubicBezTo>
                  <a:lnTo>
                    <a:pt x="19040" y="12460"/>
                  </a:lnTo>
                  <a:cubicBezTo>
                    <a:pt x="19188" y="12460"/>
                    <a:pt x="19299" y="12386"/>
                    <a:pt x="19373" y="12238"/>
                  </a:cubicBezTo>
                  <a:lnTo>
                    <a:pt x="24512" y="518"/>
                  </a:lnTo>
                  <a:cubicBezTo>
                    <a:pt x="24623" y="260"/>
                    <a:pt x="24438" y="1"/>
                    <a:pt x="241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2819;p51">
              <a:extLst>
                <a:ext uri="{FF2B5EF4-FFF2-40B4-BE49-F238E27FC236}">
                  <a16:creationId xmlns:a16="http://schemas.microsoft.com/office/drawing/2014/main" id="{4A4EBE32-A5AE-9877-D370-BA79D3029E66}"/>
                </a:ext>
              </a:extLst>
            </p:cNvPr>
            <p:cNvSpPr/>
            <p:nvPr/>
          </p:nvSpPr>
          <p:spPr>
            <a:xfrm>
              <a:off x="2659725" y="3266950"/>
              <a:ext cx="626675" cy="326275"/>
            </a:xfrm>
            <a:custGeom>
              <a:avLst/>
              <a:gdLst/>
              <a:ahLst/>
              <a:cxnLst/>
              <a:rect l="l" t="t" r="r" b="b"/>
              <a:pathLst>
                <a:path w="25067" h="13051" extrusionOk="0">
                  <a:moveTo>
                    <a:pt x="24401" y="592"/>
                  </a:moveTo>
                  <a:lnTo>
                    <a:pt x="24438" y="629"/>
                  </a:lnTo>
                  <a:lnTo>
                    <a:pt x="24438" y="666"/>
                  </a:lnTo>
                  <a:lnTo>
                    <a:pt x="19299" y="12422"/>
                  </a:lnTo>
                  <a:lnTo>
                    <a:pt x="19262" y="12459"/>
                  </a:lnTo>
                  <a:lnTo>
                    <a:pt x="666" y="12459"/>
                  </a:lnTo>
                  <a:lnTo>
                    <a:pt x="629" y="12422"/>
                  </a:lnTo>
                  <a:lnTo>
                    <a:pt x="629" y="12385"/>
                  </a:lnTo>
                  <a:lnTo>
                    <a:pt x="5768" y="629"/>
                  </a:lnTo>
                  <a:lnTo>
                    <a:pt x="5805" y="592"/>
                  </a:lnTo>
                  <a:close/>
                  <a:moveTo>
                    <a:pt x="5805" y="0"/>
                  </a:moveTo>
                  <a:cubicBezTo>
                    <a:pt x="5546" y="0"/>
                    <a:pt x="5324" y="148"/>
                    <a:pt x="5213" y="407"/>
                  </a:cubicBezTo>
                  <a:lnTo>
                    <a:pt x="38" y="12126"/>
                  </a:lnTo>
                  <a:cubicBezTo>
                    <a:pt x="1" y="12200"/>
                    <a:pt x="1" y="12311"/>
                    <a:pt x="1" y="12385"/>
                  </a:cubicBezTo>
                  <a:cubicBezTo>
                    <a:pt x="1" y="12755"/>
                    <a:pt x="296" y="13051"/>
                    <a:pt x="666" y="13051"/>
                  </a:cubicBezTo>
                  <a:lnTo>
                    <a:pt x="19262" y="13051"/>
                  </a:lnTo>
                  <a:cubicBezTo>
                    <a:pt x="19521" y="13051"/>
                    <a:pt x="19743" y="12903"/>
                    <a:pt x="19854" y="12644"/>
                  </a:cubicBezTo>
                  <a:lnTo>
                    <a:pt x="24993" y="924"/>
                  </a:lnTo>
                  <a:cubicBezTo>
                    <a:pt x="25067" y="850"/>
                    <a:pt x="25067" y="739"/>
                    <a:pt x="25067" y="666"/>
                  </a:cubicBezTo>
                  <a:cubicBezTo>
                    <a:pt x="25067" y="296"/>
                    <a:pt x="24771" y="0"/>
                    <a:pt x="24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2820;p51">
              <a:extLst>
                <a:ext uri="{FF2B5EF4-FFF2-40B4-BE49-F238E27FC236}">
                  <a16:creationId xmlns:a16="http://schemas.microsoft.com/office/drawing/2014/main" id="{20DD327D-3608-07FE-D75C-59CA47709A1F}"/>
                </a:ext>
              </a:extLst>
            </p:cNvPr>
            <p:cNvSpPr/>
            <p:nvPr/>
          </p:nvSpPr>
          <p:spPr>
            <a:xfrm>
              <a:off x="2359350" y="3589500"/>
              <a:ext cx="818000" cy="26825"/>
            </a:xfrm>
            <a:custGeom>
              <a:avLst/>
              <a:gdLst/>
              <a:ahLst/>
              <a:cxnLst/>
              <a:rect l="l" t="t" r="r" b="b"/>
              <a:pathLst>
                <a:path w="32720" h="1073" extrusionOk="0">
                  <a:moveTo>
                    <a:pt x="0" y="1"/>
                  </a:moveTo>
                  <a:lnTo>
                    <a:pt x="0" y="1073"/>
                  </a:lnTo>
                  <a:lnTo>
                    <a:pt x="32719" y="1073"/>
                  </a:lnTo>
                  <a:lnTo>
                    <a:pt x="327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2821;p51">
              <a:extLst>
                <a:ext uri="{FF2B5EF4-FFF2-40B4-BE49-F238E27FC236}">
                  <a16:creationId xmlns:a16="http://schemas.microsoft.com/office/drawing/2014/main" id="{9A62F8FC-3753-572C-09C6-AC1F8C387CDD}"/>
                </a:ext>
              </a:extLst>
            </p:cNvPr>
            <p:cNvSpPr/>
            <p:nvPr/>
          </p:nvSpPr>
          <p:spPr>
            <a:xfrm>
              <a:off x="2351950" y="3582125"/>
              <a:ext cx="833700" cy="42525"/>
            </a:xfrm>
            <a:custGeom>
              <a:avLst/>
              <a:gdLst/>
              <a:ahLst/>
              <a:cxnLst/>
              <a:rect l="l" t="t" r="r" b="b"/>
              <a:pathLst>
                <a:path w="33348" h="1701" extrusionOk="0">
                  <a:moveTo>
                    <a:pt x="32719" y="629"/>
                  </a:moveTo>
                  <a:lnTo>
                    <a:pt x="32719" y="1072"/>
                  </a:lnTo>
                  <a:lnTo>
                    <a:pt x="592" y="107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68"/>
                  </a:lnTo>
                  <a:cubicBezTo>
                    <a:pt x="0" y="1442"/>
                    <a:pt x="37" y="1553"/>
                    <a:pt x="74" y="1590"/>
                  </a:cubicBezTo>
                  <a:cubicBezTo>
                    <a:pt x="148" y="1664"/>
                    <a:pt x="222" y="1701"/>
                    <a:pt x="296" y="1701"/>
                  </a:cubicBezTo>
                  <a:lnTo>
                    <a:pt x="33015" y="1701"/>
                  </a:lnTo>
                  <a:cubicBezTo>
                    <a:pt x="33089" y="1701"/>
                    <a:pt x="33200" y="1664"/>
                    <a:pt x="33237" y="1590"/>
                  </a:cubicBezTo>
                  <a:cubicBezTo>
                    <a:pt x="33311" y="1553"/>
                    <a:pt x="33348" y="1442"/>
                    <a:pt x="33348" y="1368"/>
                  </a:cubicBezTo>
                  <a:lnTo>
                    <a:pt x="33348" y="296"/>
                  </a:lnTo>
                  <a:cubicBezTo>
                    <a:pt x="33348" y="222"/>
                    <a:pt x="33311" y="148"/>
                    <a:pt x="33237" y="74"/>
                  </a:cubicBezTo>
                  <a:cubicBezTo>
                    <a:pt x="33200" y="37"/>
                    <a:pt x="33089" y="0"/>
                    <a:pt x="33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2822;p51">
              <a:extLst>
                <a:ext uri="{FF2B5EF4-FFF2-40B4-BE49-F238E27FC236}">
                  <a16:creationId xmlns:a16="http://schemas.microsoft.com/office/drawing/2014/main" id="{687A9FE9-4F41-D8EC-9D61-986FE4E16581}"/>
                </a:ext>
              </a:extLst>
            </p:cNvPr>
            <p:cNvSpPr/>
            <p:nvPr/>
          </p:nvSpPr>
          <p:spPr>
            <a:xfrm>
              <a:off x="2780800" y="3589500"/>
              <a:ext cx="396550" cy="26825"/>
            </a:xfrm>
            <a:custGeom>
              <a:avLst/>
              <a:gdLst/>
              <a:ahLst/>
              <a:cxnLst/>
              <a:rect l="l" t="t" r="r" b="b"/>
              <a:pathLst>
                <a:path w="15862" h="1073" extrusionOk="0">
                  <a:moveTo>
                    <a:pt x="1" y="1"/>
                  </a:moveTo>
                  <a:lnTo>
                    <a:pt x="1" y="1073"/>
                  </a:lnTo>
                  <a:lnTo>
                    <a:pt x="15861" y="1073"/>
                  </a:lnTo>
                  <a:lnTo>
                    <a:pt x="158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2823;p51">
              <a:extLst>
                <a:ext uri="{FF2B5EF4-FFF2-40B4-BE49-F238E27FC236}">
                  <a16:creationId xmlns:a16="http://schemas.microsoft.com/office/drawing/2014/main" id="{CC45C6AD-66CA-D042-54CE-1C92F1AD545F}"/>
                </a:ext>
              </a:extLst>
            </p:cNvPr>
            <p:cNvSpPr/>
            <p:nvPr/>
          </p:nvSpPr>
          <p:spPr>
            <a:xfrm>
              <a:off x="2773400" y="3582125"/>
              <a:ext cx="412250" cy="42525"/>
            </a:xfrm>
            <a:custGeom>
              <a:avLst/>
              <a:gdLst/>
              <a:ahLst/>
              <a:cxnLst/>
              <a:rect l="l" t="t" r="r" b="b"/>
              <a:pathLst>
                <a:path w="16490" h="1701" extrusionOk="0">
                  <a:moveTo>
                    <a:pt x="15861" y="629"/>
                  </a:moveTo>
                  <a:lnTo>
                    <a:pt x="15861" y="1072"/>
                  </a:lnTo>
                  <a:lnTo>
                    <a:pt x="593" y="1072"/>
                  </a:lnTo>
                  <a:lnTo>
                    <a:pt x="593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1368"/>
                  </a:lnTo>
                  <a:cubicBezTo>
                    <a:pt x="1" y="1442"/>
                    <a:pt x="38" y="1553"/>
                    <a:pt x="75" y="1590"/>
                  </a:cubicBezTo>
                  <a:cubicBezTo>
                    <a:pt x="149" y="1664"/>
                    <a:pt x="223" y="1701"/>
                    <a:pt x="297" y="1701"/>
                  </a:cubicBezTo>
                  <a:lnTo>
                    <a:pt x="16157" y="1701"/>
                  </a:lnTo>
                  <a:cubicBezTo>
                    <a:pt x="16231" y="1701"/>
                    <a:pt x="16342" y="1664"/>
                    <a:pt x="16379" y="1590"/>
                  </a:cubicBezTo>
                  <a:cubicBezTo>
                    <a:pt x="16453" y="1553"/>
                    <a:pt x="16490" y="1442"/>
                    <a:pt x="16490" y="1368"/>
                  </a:cubicBezTo>
                  <a:lnTo>
                    <a:pt x="16490" y="296"/>
                  </a:lnTo>
                  <a:cubicBezTo>
                    <a:pt x="16490" y="222"/>
                    <a:pt x="16453" y="148"/>
                    <a:pt x="16379" y="74"/>
                  </a:cubicBezTo>
                  <a:cubicBezTo>
                    <a:pt x="16342" y="37"/>
                    <a:pt x="16231" y="0"/>
                    <a:pt x="16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2824;p51">
              <a:extLst>
                <a:ext uri="{FF2B5EF4-FFF2-40B4-BE49-F238E27FC236}">
                  <a16:creationId xmlns:a16="http://schemas.microsoft.com/office/drawing/2014/main" id="{82BF298B-146B-17E4-AB21-ECA15345251A}"/>
                </a:ext>
              </a:extLst>
            </p:cNvPr>
            <p:cNvSpPr/>
            <p:nvPr/>
          </p:nvSpPr>
          <p:spPr>
            <a:xfrm>
              <a:off x="2617200" y="2599625"/>
              <a:ext cx="476025" cy="476025"/>
            </a:xfrm>
            <a:custGeom>
              <a:avLst/>
              <a:gdLst/>
              <a:ahLst/>
              <a:cxnLst/>
              <a:rect l="l" t="t" r="r" b="b"/>
              <a:pathLst>
                <a:path w="19041" h="19041" extrusionOk="0">
                  <a:moveTo>
                    <a:pt x="9539" y="0"/>
                  </a:moveTo>
                  <a:cubicBezTo>
                    <a:pt x="4290" y="0"/>
                    <a:pt x="1" y="4252"/>
                    <a:pt x="1" y="9502"/>
                  </a:cubicBezTo>
                  <a:cubicBezTo>
                    <a:pt x="1" y="14788"/>
                    <a:pt x="4290" y="19040"/>
                    <a:pt x="9539" y="19040"/>
                  </a:cubicBezTo>
                  <a:cubicBezTo>
                    <a:pt x="14789" y="19040"/>
                    <a:pt x="19041" y="14788"/>
                    <a:pt x="19041" y="9502"/>
                  </a:cubicBezTo>
                  <a:cubicBezTo>
                    <a:pt x="19041" y="4252"/>
                    <a:pt x="14789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2825;p51">
              <a:extLst>
                <a:ext uri="{FF2B5EF4-FFF2-40B4-BE49-F238E27FC236}">
                  <a16:creationId xmlns:a16="http://schemas.microsoft.com/office/drawing/2014/main" id="{6C29E152-3C48-A923-DAEA-B26ED8657674}"/>
                </a:ext>
              </a:extLst>
            </p:cNvPr>
            <p:cNvSpPr/>
            <p:nvPr/>
          </p:nvSpPr>
          <p:spPr>
            <a:xfrm>
              <a:off x="2609825" y="2592225"/>
              <a:ext cx="490800" cy="490800"/>
            </a:xfrm>
            <a:custGeom>
              <a:avLst/>
              <a:gdLst/>
              <a:ahLst/>
              <a:cxnLst/>
              <a:rect l="l" t="t" r="r" b="b"/>
              <a:pathLst>
                <a:path w="19632" h="19632" extrusionOk="0">
                  <a:moveTo>
                    <a:pt x="9834" y="592"/>
                  </a:moveTo>
                  <a:cubicBezTo>
                    <a:pt x="12385" y="592"/>
                    <a:pt x="14678" y="1627"/>
                    <a:pt x="16341" y="3291"/>
                  </a:cubicBezTo>
                  <a:cubicBezTo>
                    <a:pt x="18005" y="4954"/>
                    <a:pt x="19040" y="7284"/>
                    <a:pt x="19040" y="9798"/>
                  </a:cubicBezTo>
                  <a:cubicBezTo>
                    <a:pt x="19040" y="12349"/>
                    <a:pt x="18005" y="14641"/>
                    <a:pt x="16341" y="16304"/>
                  </a:cubicBezTo>
                  <a:cubicBezTo>
                    <a:pt x="14678" y="18005"/>
                    <a:pt x="12385" y="19003"/>
                    <a:pt x="9834" y="19003"/>
                  </a:cubicBezTo>
                  <a:cubicBezTo>
                    <a:pt x="7283" y="19003"/>
                    <a:pt x="4991" y="18005"/>
                    <a:pt x="3328" y="16304"/>
                  </a:cubicBezTo>
                  <a:cubicBezTo>
                    <a:pt x="1664" y="14641"/>
                    <a:pt x="629" y="12349"/>
                    <a:pt x="629" y="9798"/>
                  </a:cubicBezTo>
                  <a:cubicBezTo>
                    <a:pt x="629" y="7284"/>
                    <a:pt x="1664" y="4954"/>
                    <a:pt x="3328" y="3291"/>
                  </a:cubicBezTo>
                  <a:cubicBezTo>
                    <a:pt x="4991" y="1627"/>
                    <a:pt x="7283" y="592"/>
                    <a:pt x="9834" y="592"/>
                  </a:cubicBezTo>
                  <a:close/>
                  <a:moveTo>
                    <a:pt x="9834" y="0"/>
                  </a:moveTo>
                  <a:cubicBezTo>
                    <a:pt x="4400" y="0"/>
                    <a:pt x="0" y="4400"/>
                    <a:pt x="0" y="9798"/>
                  </a:cubicBezTo>
                  <a:cubicBezTo>
                    <a:pt x="0" y="15232"/>
                    <a:pt x="4400" y="19632"/>
                    <a:pt x="9834" y="19632"/>
                  </a:cubicBezTo>
                  <a:cubicBezTo>
                    <a:pt x="15232" y="19632"/>
                    <a:pt x="19632" y="15232"/>
                    <a:pt x="19632" y="9798"/>
                  </a:cubicBezTo>
                  <a:cubicBezTo>
                    <a:pt x="19632" y="4400"/>
                    <a:pt x="15232" y="0"/>
                    <a:pt x="9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2826;p51">
              <a:extLst>
                <a:ext uri="{FF2B5EF4-FFF2-40B4-BE49-F238E27FC236}">
                  <a16:creationId xmlns:a16="http://schemas.microsoft.com/office/drawing/2014/main" id="{769079C5-1377-9729-CF02-B88C65E0E82D}"/>
                </a:ext>
              </a:extLst>
            </p:cNvPr>
            <p:cNvSpPr/>
            <p:nvPr/>
          </p:nvSpPr>
          <p:spPr>
            <a:xfrm>
              <a:off x="2855675" y="3045125"/>
              <a:ext cx="68425" cy="300400"/>
            </a:xfrm>
            <a:custGeom>
              <a:avLst/>
              <a:gdLst/>
              <a:ahLst/>
              <a:cxnLst/>
              <a:rect l="l" t="t" r="r" b="b"/>
              <a:pathLst>
                <a:path w="2737" h="12016" extrusionOk="0">
                  <a:moveTo>
                    <a:pt x="2736" y="0"/>
                  </a:moveTo>
                  <a:lnTo>
                    <a:pt x="0" y="1220"/>
                  </a:lnTo>
                  <a:lnTo>
                    <a:pt x="2219" y="12016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2827;p51">
              <a:extLst>
                <a:ext uri="{FF2B5EF4-FFF2-40B4-BE49-F238E27FC236}">
                  <a16:creationId xmlns:a16="http://schemas.microsoft.com/office/drawing/2014/main" id="{8163760B-4FA8-8EBD-8101-8FEC8CB05C7E}"/>
                </a:ext>
              </a:extLst>
            </p:cNvPr>
            <p:cNvSpPr/>
            <p:nvPr/>
          </p:nvSpPr>
          <p:spPr>
            <a:xfrm>
              <a:off x="2847350" y="3037950"/>
              <a:ext cx="84125" cy="315900"/>
            </a:xfrm>
            <a:custGeom>
              <a:avLst/>
              <a:gdLst/>
              <a:ahLst/>
              <a:cxnLst/>
              <a:rect l="l" t="t" r="r" b="b"/>
              <a:pathLst>
                <a:path w="3365" h="12636" extrusionOk="0">
                  <a:moveTo>
                    <a:pt x="2736" y="768"/>
                  </a:moveTo>
                  <a:lnTo>
                    <a:pt x="2367" y="9789"/>
                  </a:lnTo>
                  <a:lnTo>
                    <a:pt x="677" y="1664"/>
                  </a:lnTo>
                  <a:lnTo>
                    <a:pt x="677" y="1664"/>
                  </a:lnTo>
                  <a:lnTo>
                    <a:pt x="2736" y="768"/>
                  </a:lnTo>
                  <a:close/>
                  <a:moveTo>
                    <a:pt x="3083" y="1"/>
                  </a:moveTo>
                  <a:cubicBezTo>
                    <a:pt x="3032" y="1"/>
                    <a:pt x="2977" y="10"/>
                    <a:pt x="2921" y="28"/>
                  </a:cubicBezTo>
                  <a:lnTo>
                    <a:pt x="185" y="1211"/>
                  </a:lnTo>
                  <a:cubicBezTo>
                    <a:pt x="75" y="1285"/>
                    <a:pt x="1" y="1433"/>
                    <a:pt x="38" y="1544"/>
                  </a:cubicBezTo>
                  <a:lnTo>
                    <a:pt x="2256" y="12376"/>
                  </a:lnTo>
                  <a:cubicBezTo>
                    <a:pt x="2293" y="12524"/>
                    <a:pt x="2441" y="12635"/>
                    <a:pt x="2589" y="12635"/>
                  </a:cubicBezTo>
                  <a:cubicBezTo>
                    <a:pt x="2736" y="12598"/>
                    <a:pt x="2847" y="12487"/>
                    <a:pt x="2847" y="12340"/>
                  </a:cubicBezTo>
                  <a:lnTo>
                    <a:pt x="3365" y="324"/>
                  </a:lnTo>
                  <a:cubicBezTo>
                    <a:pt x="3365" y="213"/>
                    <a:pt x="3328" y="102"/>
                    <a:pt x="3217" y="28"/>
                  </a:cubicBezTo>
                  <a:cubicBezTo>
                    <a:pt x="3180" y="10"/>
                    <a:pt x="3134" y="1"/>
                    <a:pt x="30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2828;p51">
              <a:extLst>
                <a:ext uri="{FF2B5EF4-FFF2-40B4-BE49-F238E27FC236}">
                  <a16:creationId xmlns:a16="http://schemas.microsoft.com/office/drawing/2014/main" id="{8CFE7F90-BEA2-16B3-611C-11CC4D34F387}"/>
                </a:ext>
              </a:extLst>
            </p:cNvPr>
            <p:cNvSpPr/>
            <p:nvPr/>
          </p:nvSpPr>
          <p:spPr>
            <a:xfrm>
              <a:off x="4462975" y="3403725"/>
              <a:ext cx="145125" cy="213525"/>
            </a:xfrm>
            <a:custGeom>
              <a:avLst/>
              <a:gdLst/>
              <a:ahLst/>
              <a:cxnLst/>
              <a:rect l="l" t="t" r="r" b="b"/>
              <a:pathLst>
                <a:path w="5805" h="8541" extrusionOk="0">
                  <a:moveTo>
                    <a:pt x="0" y="1"/>
                  </a:moveTo>
                  <a:lnTo>
                    <a:pt x="0" y="8541"/>
                  </a:lnTo>
                  <a:lnTo>
                    <a:pt x="5805" y="8541"/>
                  </a:lnTo>
                  <a:lnTo>
                    <a:pt x="5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2829;p51">
              <a:extLst>
                <a:ext uri="{FF2B5EF4-FFF2-40B4-BE49-F238E27FC236}">
                  <a16:creationId xmlns:a16="http://schemas.microsoft.com/office/drawing/2014/main" id="{AE2F298E-589C-6F91-D46A-C2D0380D74DD}"/>
                </a:ext>
              </a:extLst>
            </p:cNvPr>
            <p:cNvSpPr/>
            <p:nvPr/>
          </p:nvSpPr>
          <p:spPr>
            <a:xfrm>
              <a:off x="4455575" y="3396325"/>
              <a:ext cx="159925" cy="228325"/>
            </a:xfrm>
            <a:custGeom>
              <a:avLst/>
              <a:gdLst/>
              <a:ahLst/>
              <a:cxnLst/>
              <a:rect l="l" t="t" r="r" b="b"/>
              <a:pathLst>
                <a:path w="6397" h="9133" extrusionOk="0">
                  <a:moveTo>
                    <a:pt x="5768" y="592"/>
                  </a:moveTo>
                  <a:lnTo>
                    <a:pt x="5768" y="8504"/>
                  </a:lnTo>
                  <a:lnTo>
                    <a:pt x="629" y="850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8837"/>
                  </a:lnTo>
                  <a:cubicBezTo>
                    <a:pt x="0" y="8911"/>
                    <a:pt x="37" y="8985"/>
                    <a:pt x="74" y="9059"/>
                  </a:cubicBezTo>
                  <a:cubicBezTo>
                    <a:pt x="148" y="9096"/>
                    <a:pt x="222" y="9133"/>
                    <a:pt x="296" y="9133"/>
                  </a:cubicBezTo>
                  <a:lnTo>
                    <a:pt x="6101" y="9133"/>
                  </a:lnTo>
                  <a:cubicBezTo>
                    <a:pt x="6175" y="9133"/>
                    <a:pt x="6248" y="9096"/>
                    <a:pt x="6285" y="9059"/>
                  </a:cubicBezTo>
                  <a:cubicBezTo>
                    <a:pt x="6359" y="8985"/>
                    <a:pt x="6396" y="8911"/>
                    <a:pt x="6396" y="8837"/>
                  </a:cubicBezTo>
                  <a:lnTo>
                    <a:pt x="6396" y="297"/>
                  </a:lnTo>
                  <a:cubicBezTo>
                    <a:pt x="6396" y="223"/>
                    <a:pt x="6359" y="149"/>
                    <a:pt x="6285" y="75"/>
                  </a:cubicBezTo>
                  <a:cubicBezTo>
                    <a:pt x="6248" y="38"/>
                    <a:pt x="6175" y="1"/>
                    <a:pt x="6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2830;p51">
              <a:extLst>
                <a:ext uri="{FF2B5EF4-FFF2-40B4-BE49-F238E27FC236}">
                  <a16:creationId xmlns:a16="http://schemas.microsoft.com/office/drawing/2014/main" id="{21DAAC75-4BAF-DE70-E893-F888F87F68F2}"/>
                </a:ext>
              </a:extLst>
            </p:cNvPr>
            <p:cNvSpPr/>
            <p:nvPr/>
          </p:nvSpPr>
          <p:spPr>
            <a:xfrm>
              <a:off x="4570175" y="3443475"/>
              <a:ext cx="77675" cy="144200"/>
            </a:xfrm>
            <a:custGeom>
              <a:avLst/>
              <a:gdLst/>
              <a:ahLst/>
              <a:cxnLst/>
              <a:rect l="l" t="t" r="r" b="b"/>
              <a:pathLst>
                <a:path w="3107" h="5768" extrusionOk="0">
                  <a:moveTo>
                    <a:pt x="481" y="0"/>
                  </a:moveTo>
                  <a:cubicBezTo>
                    <a:pt x="186" y="0"/>
                    <a:pt x="1" y="222"/>
                    <a:pt x="1" y="481"/>
                  </a:cubicBezTo>
                  <a:cubicBezTo>
                    <a:pt x="1" y="740"/>
                    <a:pt x="186" y="962"/>
                    <a:pt x="481" y="962"/>
                  </a:cubicBezTo>
                  <a:lnTo>
                    <a:pt x="1258" y="962"/>
                  </a:lnTo>
                  <a:cubicBezTo>
                    <a:pt x="1738" y="962"/>
                    <a:pt x="2145" y="1368"/>
                    <a:pt x="2145" y="1849"/>
                  </a:cubicBezTo>
                  <a:lnTo>
                    <a:pt x="2145" y="3919"/>
                  </a:lnTo>
                  <a:cubicBezTo>
                    <a:pt x="2145" y="4437"/>
                    <a:pt x="1738" y="4844"/>
                    <a:pt x="1258" y="4844"/>
                  </a:cubicBezTo>
                  <a:lnTo>
                    <a:pt x="629" y="4844"/>
                  </a:lnTo>
                  <a:cubicBezTo>
                    <a:pt x="371" y="4844"/>
                    <a:pt x="149" y="5028"/>
                    <a:pt x="149" y="5287"/>
                  </a:cubicBezTo>
                  <a:cubicBezTo>
                    <a:pt x="149" y="5583"/>
                    <a:pt x="371" y="5768"/>
                    <a:pt x="629" y="5768"/>
                  </a:cubicBezTo>
                  <a:lnTo>
                    <a:pt x="1258" y="5768"/>
                  </a:lnTo>
                  <a:cubicBezTo>
                    <a:pt x="2256" y="5768"/>
                    <a:pt x="3106" y="4955"/>
                    <a:pt x="3106" y="3919"/>
                  </a:cubicBezTo>
                  <a:lnTo>
                    <a:pt x="3106" y="1849"/>
                  </a:lnTo>
                  <a:cubicBezTo>
                    <a:pt x="3106" y="851"/>
                    <a:pt x="2256" y="0"/>
                    <a:pt x="1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2831;p51">
              <a:extLst>
                <a:ext uri="{FF2B5EF4-FFF2-40B4-BE49-F238E27FC236}">
                  <a16:creationId xmlns:a16="http://schemas.microsoft.com/office/drawing/2014/main" id="{497CD222-C131-443A-67A8-106A3DED182E}"/>
                </a:ext>
              </a:extLst>
            </p:cNvPr>
            <p:cNvSpPr/>
            <p:nvPr/>
          </p:nvSpPr>
          <p:spPr>
            <a:xfrm>
              <a:off x="4561875" y="3436075"/>
              <a:ext cx="93375" cy="159925"/>
            </a:xfrm>
            <a:custGeom>
              <a:avLst/>
              <a:gdLst/>
              <a:ahLst/>
              <a:cxnLst/>
              <a:rect l="l" t="t" r="r" b="b"/>
              <a:pathLst>
                <a:path w="3735" h="6397" extrusionOk="0">
                  <a:moveTo>
                    <a:pt x="1590" y="592"/>
                  </a:moveTo>
                  <a:cubicBezTo>
                    <a:pt x="2440" y="629"/>
                    <a:pt x="3106" y="1295"/>
                    <a:pt x="3106" y="2145"/>
                  </a:cubicBezTo>
                  <a:lnTo>
                    <a:pt x="3106" y="4215"/>
                  </a:lnTo>
                  <a:cubicBezTo>
                    <a:pt x="3106" y="5066"/>
                    <a:pt x="2440" y="5768"/>
                    <a:pt x="1590" y="5768"/>
                  </a:cubicBezTo>
                  <a:lnTo>
                    <a:pt x="961" y="5768"/>
                  </a:lnTo>
                  <a:cubicBezTo>
                    <a:pt x="887" y="5768"/>
                    <a:pt x="813" y="5694"/>
                    <a:pt x="813" y="5583"/>
                  </a:cubicBezTo>
                  <a:cubicBezTo>
                    <a:pt x="813" y="5509"/>
                    <a:pt x="887" y="5435"/>
                    <a:pt x="961" y="5435"/>
                  </a:cubicBezTo>
                  <a:lnTo>
                    <a:pt x="1590" y="5435"/>
                  </a:lnTo>
                  <a:cubicBezTo>
                    <a:pt x="2255" y="5435"/>
                    <a:pt x="2773" y="4881"/>
                    <a:pt x="2773" y="4215"/>
                  </a:cubicBezTo>
                  <a:lnTo>
                    <a:pt x="2773" y="2145"/>
                  </a:lnTo>
                  <a:cubicBezTo>
                    <a:pt x="2773" y="1480"/>
                    <a:pt x="2255" y="962"/>
                    <a:pt x="1590" y="962"/>
                  </a:cubicBezTo>
                  <a:lnTo>
                    <a:pt x="813" y="962"/>
                  </a:lnTo>
                  <a:cubicBezTo>
                    <a:pt x="703" y="962"/>
                    <a:pt x="629" y="888"/>
                    <a:pt x="629" y="777"/>
                  </a:cubicBezTo>
                  <a:cubicBezTo>
                    <a:pt x="629" y="703"/>
                    <a:pt x="703" y="592"/>
                    <a:pt x="813" y="592"/>
                  </a:cubicBezTo>
                  <a:close/>
                  <a:moveTo>
                    <a:pt x="813" y="1"/>
                  </a:moveTo>
                  <a:cubicBezTo>
                    <a:pt x="370" y="1"/>
                    <a:pt x="0" y="333"/>
                    <a:pt x="0" y="777"/>
                  </a:cubicBezTo>
                  <a:cubicBezTo>
                    <a:pt x="0" y="1221"/>
                    <a:pt x="370" y="1553"/>
                    <a:pt x="813" y="1553"/>
                  </a:cubicBezTo>
                  <a:lnTo>
                    <a:pt x="1590" y="1553"/>
                  </a:lnTo>
                  <a:cubicBezTo>
                    <a:pt x="1886" y="1553"/>
                    <a:pt x="2181" y="1812"/>
                    <a:pt x="2181" y="2145"/>
                  </a:cubicBezTo>
                  <a:lnTo>
                    <a:pt x="2181" y="4215"/>
                  </a:lnTo>
                  <a:cubicBezTo>
                    <a:pt x="2181" y="4548"/>
                    <a:pt x="1886" y="4807"/>
                    <a:pt x="1590" y="4807"/>
                  </a:cubicBezTo>
                  <a:lnTo>
                    <a:pt x="961" y="4807"/>
                  </a:lnTo>
                  <a:cubicBezTo>
                    <a:pt x="518" y="4807"/>
                    <a:pt x="185" y="5177"/>
                    <a:pt x="185" y="5583"/>
                  </a:cubicBezTo>
                  <a:cubicBezTo>
                    <a:pt x="185" y="6027"/>
                    <a:pt x="518" y="6397"/>
                    <a:pt x="961" y="6397"/>
                  </a:cubicBezTo>
                  <a:lnTo>
                    <a:pt x="1590" y="6397"/>
                  </a:lnTo>
                  <a:cubicBezTo>
                    <a:pt x="2773" y="6397"/>
                    <a:pt x="3734" y="5398"/>
                    <a:pt x="3734" y="4215"/>
                  </a:cubicBezTo>
                  <a:lnTo>
                    <a:pt x="3734" y="2145"/>
                  </a:lnTo>
                  <a:cubicBezTo>
                    <a:pt x="3734" y="962"/>
                    <a:pt x="2773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2832;p51">
              <a:extLst>
                <a:ext uri="{FF2B5EF4-FFF2-40B4-BE49-F238E27FC236}">
                  <a16:creationId xmlns:a16="http://schemas.microsoft.com/office/drawing/2014/main" id="{8C785C45-08B4-B856-0037-D7D928037AD3}"/>
                </a:ext>
              </a:extLst>
            </p:cNvPr>
            <p:cNvSpPr/>
            <p:nvPr/>
          </p:nvSpPr>
          <p:spPr>
            <a:xfrm>
              <a:off x="4999975" y="3728150"/>
              <a:ext cx="140500" cy="1346100"/>
            </a:xfrm>
            <a:custGeom>
              <a:avLst/>
              <a:gdLst/>
              <a:ahLst/>
              <a:cxnLst/>
              <a:rect l="l" t="t" r="r" b="b"/>
              <a:pathLst>
                <a:path w="5620" h="53844" extrusionOk="0">
                  <a:moveTo>
                    <a:pt x="0" y="0"/>
                  </a:moveTo>
                  <a:lnTo>
                    <a:pt x="4474" y="53312"/>
                  </a:lnTo>
                  <a:cubicBezTo>
                    <a:pt x="4506" y="53634"/>
                    <a:pt x="4762" y="53844"/>
                    <a:pt x="5048" y="53844"/>
                  </a:cubicBezTo>
                  <a:cubicBezTo>
                    <a:pt x="5090" y="53844"/>
                    <a:pt x="5133" y="53839"/>
                    <a:pt x="5176" y="53830"/>
                  </a:cubicBezTo>
                  <a:cubicBezTo>
                    <a:pt x="5435" y="53756"/>
                    <a:pt x="5620" y="53497"/>
                    <a:pt x="5620" y="53201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2833;p51">
              <a:extLst>
                <a:ext uri="{FF2B5EF4-FFF2-40B4-BE49-F238E27FC236}">
                  <a16:creationId xmlns:a16="http://schemas.microsoft.com/office/drawing/2014/main" id="{0EAAEEFD-4EC1-FF21-BE90-FAD8A2D5D022}"/>
                </a:ext>
              </a:extLst>
            </p:cNvPr>
            <p:cNvSpPr/>
            <p:nvPr/>
          </p:nvSpPr>
          <p:spPr>
            <a:xfrm>
              <a:off x="4991650" y="3720750"/>
              <a:ext cx="156225" cy="1360550"/>
            </a:xfrm>
            <a:custGeom>
              <a:avLst/>
              <a:gdLst/>
              <a:ahLst/>
              <a:cxnLst/>
              <a:rect l="l" t="t" r="r" b="b"/>
              <a:pathLst>
                <a:path w="6249" h="54422" extrusionOk="0">
                  <a:moveTo>
                    <a:pt x="2588" y="629"/>
                  </a:moveTo>
                  <a:lnTo>
                    <a:pt x="5620" y="53497"/>
                  </a:lnTo>
                  <a:lnTo>
                    <a:pt x="5620" y="53534"/>
                  </a:lnTo>
                  <a:lnTo>
                    <a:pt x="5620" y="53571"/>
                  </a:lnTo>
                  <a:cubicBezTo>
                    <a:pt x="5620" y="53682"/>
                    <a:pt x="5546" y="53793"/>
                    <a:pt x="5435" y="53793"/>
                  </a:cubicBezTo>
                  <a:lnTo>
                    <a:pt x="5361" y="53830"/>
                  </a:lnTo>
                  <a:cubicBezTo>
                    <a:pt x="5250" y="53830"/>
                    <a:pt x="5139" y="53719"/>
                    <a:pt x="5102" y="53571"/>
                  </a:cubicBezTo>
                  <a:lnTo>
                    <a:pt x="5099" y="53572"/>
                  </a:lnTo>
                  <a:lnTo>
                    <a:pt x="5099" y="53572"/>
                  </a:ln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645"/>
                  </a:lnTo>
                  <a:lnTo>
                    <a:pt x="4511" y="53682"/>
                  </a:lnTo>
                  <a:cubicBezTo>
                    <a:pt x="4548" y="54126"/>
                    <a:pt x="4954" y="54422"/>
                    <a:pt x="5361" y="54422"/>
                  </a:cubicBezTo>
                  <a:lnTo>
                    <a:pt x="5583" y="54422"/>
                  </a:lnTo>
                  <a:cubicBezTo>
                    <a:pt x="5990" y="54311"/>
                    <a:pt x="6248" y="53941"/>
                    <a:pt x="6248" y="53571"/>
                  </a:cubicBezTo>
                  <a:lnTo>
                    <a:pt x="6248" y="53460"/>
                  </a:lnTo>
                  <a:lnTo>
                    <a:pt x="3180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2834;p51">
              <a:extLst>
                <a:ext uri="{FF2B5EF4-FFF2-40B4-BE49-F238E27FC236}">
                  <a16:creationId xmlns:a16="http://schemas.microsoft.com/office/drawing/2014/main" id="{60177CED-524E-30DD-DFAE-2F50E69BF498}"/>
                </a:ext>
              </a:extLst>
            </p:cNvPr>
            <p:cNvSpPr/>
            <p:nvPr/>
          </p:nvSpPr>
          <p:spPr>
            <a:xfrm>
              <a:off x="5752325" y="3728150"/>
              <a:ext cx="141425" cy="1349800"/>
            </a:xfrm>
            <a:custGeom>
              <a:avLst/>
              <a:gdLst/>
              <a:ahLst/>
              <a:cxnLst/>
              <a:rect l="l" t="t" r="r" b="b"/>
              <a:pathLst>
                <a:path w="5657" h="53992" extrusionOk="0">
                  <a:moveTo>
                    <a:pt x="0" y="0"/>
                  </a:moveTo>
                  <a:lnTo>
                    <a:pt x="4474" y="53497"/>
                  </a:lnTo>
                  <a:cubicBezTo>
                    <a:pt x="4538" y="53786"/>
                    <a:pt x="4770" y="53992"/>
                    <a:pt x="5048" y="53992"/>
                  </a:cubicBezTo>
                  <a:cubicBezTo>
                    <a:pt x="5090" y="53992"/>
                    <a:pt x="5133" y="53987"/>
                    <a:pt x="5176" y="53978"/>
                  </a:cubicBezTo>
                  <a:cubicBezTo>
                    <a:pt x="5472" y="53941"/>
                    <a:pt x="5657" y="53645"/>
                    <a:pt x="5620" y="53386"/>
                  </a:cubicBezTo>
                  <a:lnTo>
                    <a:pt x="25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2835;p51">
              <a:extLst>
                <a:ext uri="{FF2B5EF4-FFF2-40B4-BE49-F238E27FC236}">
                  <a16:creationId xmlns:a16="http://schemas.microsoft.com/office/drawing/2014/main" id="{C7FE0F2A-9823-FD9D-67B2-63C8A4131A00}"/>
                </a:ext>
              </a:extLst>
            </p:cNvPr>
            <p:cNvSpPr/>
            <p:nvPr/>
          </p:nvSpPr>
          <p:spPr>
            <a:xfrm>
              <a:off x="5744000" y="3720750"/>
              <a:ext cx="156225" cy="1365175"/>
            </a:xfrm>
            <a:custGeom>
              <a:avLst/>
              <a:gdLst/>
              <a:ahLst/>
              <a:cxnLst/>
              <a:rect l="l" t="t" r="r" b="b"/>
              <a:pathLst>
                <a:path w="6249" h="54607" extrusionOk="0">
                  <a:moveTo>
                    <a:pt x="2588" y="629"/>
                  </a:moveTo>
                  <a:lnTo>
                    <a:pt x="5657" y="53682"/>
                  </a:lnTo>
                  <a:lnTo>
                    <a:pt x="5657" y="53719"/>
                  </a:lnTo>
                  <a:cubicBezTo>
                    <a:pt x="5657" y="53867"/>
                    <a:pt x="5583" y="53978"/>
                    <a:pt x="5435" y="53978"/>
                  </a:cubicBezTo>
                  <a:lnTo>
                    <a:pt x="5398" y="53978"/>
                  </a:lnTo>
                  <a:cubicBezTo>
                    <a:pt x="5250" y="53978"/>
                    <a:pt x="5139" y="53904"/>
                    <a:pt x="5139" y="53756"/>
                  </a:cubicBezTo>
                  <a:lnTo>
                    <a:pt x="657" y="629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59"/>
                    <a:pt x="0" y="333"/>
                  </a:cubicBezTo>
                  <a:lnTo>
                    <a:pt x="4511" y="53830"/>
                  </a:lnTo>
                  <a:cubicBezTo>
                    <a:pt x="4585" y="54274"/>
                    <a:pt x="4955" y="54606"/>
                    <a:pt x="5398" y="54606"/>
                  </a:cubicBezTo>
                  <a:cubicBezTo>
                    <a:pt x="5472" y="54606"/>
                    <a:pt x="5509" y="54606"/>
                    <a:pt x="5583" y="54569"/>
                  </a:cubicBezTo>
                  <a:cubicBezTo>
                    <a:pt x="5990" y="54495"/>
                    <a:pt x="6248" y="54126"/>
                    <a:pt x="6248" y="53719"/>
                  </a:cubicBezTo>
                  <a:lnTo>
                    <a:pt x="6248" y="53645"/>
                  </a:lnTo>
                  <a:lnTo>
                    <a:pt x="3217" y="296"/>
                  </a:lnTo>
                  <a:cubicBezTo>
                    <a:pt x="3180" y="112"/>
                    <a:pt x="3069" y="1"/>
                    <a:pt x="28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2836;p51">
              <a:extLst>
                <a:ext uri="{FF2B5EF4-FFF2-40B4-BE49-F238E27FC236}">
                  <a16:creationId xmlns:a16="http://schemas.microsoft.com/office/drawing/2014/main" id="{612C07EE-251A-6EBE-EBED-65CFC6EF485E}"/>
                </a:ext>
              </a:extLst>
            </p:cNvPr>
            <p:cNvSpPr/>
            <p:nvPr/>
          </p:nvSpPr>
          <p:spPr>
            <a:xfrm>
              <a:off x="2587625" y="3728150"/>
              <a:ext cx="123875" cy="1337800"/>
            </a:xfrm>
            <a:custGeom>
              <a:avLst/>
              <a:gdLst/>
              <a:ahLst/>
              <a:cxnLst/>
              <a:rect l="l" t="t" r="r" b="b"/>
              <a:pathLst>
                <a:path w="4955" h="53512" extrusionOk="0">
                  <a:moveTo>
                    <a:pt x="2404" y="0"/>
                  </a:moveTo>
                  <a:lnTo>
                    <a:pt x="38" y="52869"/>
                  </a:lnTo>
                  <a:cubicBezTo>
                    <a:pt x="1" y="53164"/>
                    <a:pt x="186" y="53423"/>
                    <a:pt x="482" y="53497"/>
                  </a:cubicBezTo>
                  <a:cubicBezTo>
                    <a:pt x="520" y="53507"/>
                    <a:pt x="559" y="53511"/>
                    <a:pt x="598" y="53511"/>
                  </a:cubicBezTo>
                  <a:cubicBezTo>
                    <a:pt x="859" y="53511"/>
                    <a:pt x="1115" y="53306"/>
                    <a:pt x="1147" y="53016"/>
                  </a:cubicBezTo>
                  <a:lnTo>
                    <a:pt x="4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2837;p51">
              <a:extLst>
                <a:ext uri="{FF2B5EF4-FFF2-40B4-BE49-F238E27FC236}">
                  <a16:creationId xmlns:a16="http://schemas.microsoft.com/office/drawing/2014/main" id="{65C22259-6A98-CBCE-D02A-CB20717E7CBC}"/>
                </a:ext>
              </a:extLst>
            </p:cNvPr>
            <p:cNvSpPr/>
            <p:nvPr/>
          </p:nvSpPr>
          <p:spPr>
            <a:xfrm>
              <a:off x="2580250" y="3720750"/>
              <a:ext cx="138650" cy="1352225"/>
            </a:xfrm>
            <a:custGeom>
              <a:avLst/>
              <a:gdLst/>
              <a:ahLst/>
              <a:cxnLst/>
              <a:rect l="l" t="t" r="r" b="b"/>
              <a:pathLst>
                <a:path w="5546" h="54089" extrusionOk="0">
                  <a:moveTo>
                    <a:pt x="4917" y="629"/>
                  </a:moveTo>
                  <a:lnTo>
                    <a:pt x="1149" y="53239"/>
                  </a:lnTo>
                  <a:lnTo>
                    <a:pt x="1149" y="53239"/>
                  </a:lnTo>
                  <a:lnTo>
                    <a:pt x="1146" y="53238"/>
                  </a:lnTo>
                  <a:cubicBezTo>
                    <a:pt x="1146" y="53386"/>
                    <a:pt x="998" y="53497"/>
                    <a:pt x="887" y="53497"/>
                  </a:cubicBezTo>
                  <a:lnTo>
                    <a:pt x="850" y="53460"/>
                  </a:lnTo>
                  <a:cubicBezTo>
                    <a:pt x="703" y="53460"/>
                    <a:pt x="629" y="53349"/>
                    <a:pt x="629" y="53202"/>
                  </a:cubicBezTo>
                  <a:lnTo>
                    <a:pt x="629" y="53165"/>
                  </a:lnTo>
                  <a:lnTo>
                    <a:pt x="2982" y="629"/>
                  </a:lnTo>
                  <a:close/>
                  <a:moveTo>
                    <a:pt x="2699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0" y="53128"/>
                  </a:lnTo>
                  <a:lnTo>
                    <a:pt x="0" y="53202"/>
                  </a:lnTo>
                  <a:cubicBezTo>
                    <a:pt x="0" y="53608"/>
                    <a:pt x="296" y="53978"/>
                    <a:pt x="703" y="54089"/>
                  </a:cubicBezTo>
                  <a:lnTo>
                    <a:pt x="887" y="54089"/>
                  </a:lnTo>
                  <a:cubicBezTo>
                    <a:pt x="1331" y="54089"/>
                    <a:pt x="1701" y="53793"/>
                    <a:pt x="1775" y="53349"/>
                  </a:cubicBezTo>
                  <a:lnTo>
                    <a:pt x="1775" y="53312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72" y="112"/>
                  </a:cubicBezTo>
                  <a:cubicBezTo>
                    <a:pt x="5398" y="38"/>
                    <a:pt x="5324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2838;p51">
              <a:extLst>
                <a:ext uri="{FF2B5EF4-FFF2-40B4-BE49-F238E27FC236}">
                  <a16:creationId xmlns:a16="http://schemas.microsoft.com/office/drawing/2014/main" id="{769AA9CF-293D-7627-9326-844DB38014CF}"/>
                </a:ext>
              </a:extLst>
            </p:cNvPr>
            <p:cNvSpPr/>
            <p:nvPr/>
          </p:nvSpPr>
          <p:spPr>
            <a:xfrm>
              <a:off x="1894425" y="3728150"/>
              <a:ext cx="122975" cy="1333175"/>
            </a:xfrm>
            <a:custGeom>
              <a:avLst/>
              <a:gdLst/>
              <a:ahLst/>
              <a:cxnLst/>
              <a:rect l="l" t="t" r="r" b="b"/>
              <a:pathLst>
                <a:path w="4919" h="53327" extrusionOk="0">
                  <a:moveTo>
                    <a:pt x="2367" y="0"/>
                  </a:moveTo>
                  <a:lnTo>
                    <a:pt x="38" y="52684"/>
                  </a:lnTo>
                  <a:cubicBezTo>
                    <a:pt x="1" y="52979"/>
                    <a:pt x="186" y="53238"/>
                    <a:pt x="445" y="53312"/>
                  </a:cubicBezTo>
                  <a:cubicBezTo>
                    <a:pt x="488" y="53322"/>
                    <a:pt x="531" y="53326"/>
                    <a:pt x="574" y="53326"/>
                  </a:cubicBezTo>
                  <a:cubicBezTo>
                    <a:pt x="859" y="53326"/>
                    <a:pt x="1115" y="53121"/>
                    <a:pt x="1147" y="52832"/>
                  </a:cubicBez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2839;p51">
              <a:extLst>
                <a:ext uri="{FF2B5EF4-FFF2-40B4-BE49-F238E27FC236}">
                  <a16:creationId xmlns:a16="http://schemas.microsoft.com/office/drawing/2014/main" id="{AC4B7185-6614-B238-A3F9-C41D3FF09931}"/>
                </a:ext>
              </a:extLst>
            </p:cNvPr>
            <p:cNvSpPr/>
            <p:nvPr/>
          </p:nvSpPr>
          <p:spPr>
            <a:xfrm>
              <a:off x="1887050" y="3720750"/>
              <a:ext cx="138650" cy="1348525"/>
            </a:xfrm>
            <a:custGeom>
              <a:avLst/>
              <a:gdLst/>
              <a:ahLst/>
              <a:cxnLst/>
              <a:rect l="l" t="t" r="r" b="b"/>
              <a:pathLst>
                <a:path w="5546" h="53941" extrusionOk="0">
                  <a:moveTo>
                    <a:pt x="4880" y="629"/>
                  </a:moveTo>
                  <a:lnTo>
                    <a:pt x="1146" y="53091"/>
                  </a:lnTo>
                  <a:cubicBezTo>
                    <a:pt x="1109" y="53202"/>
                    <a:pt x="998" y="53312"/>
                    <a:pt x="887" y="53312"/>
                  </a:cubicBezTo>
                  <a:lnTo>
                    <a:pt x="814" y="53312"/>
                  </a:lnTo>
                  <a:cubicBezTo>
                    <a:pt x="703" y="53275"/>
                    <a:pt x="629" y="53165"/>
                    <a:pt x="629" y="53017"/>
                  </a:cubicBezTo>
                  <a:lnTo>
                    <a:pt x="629" y="52980"/>
                  </a:lnTo>
                  <a:lnTo>
                    <a:pt x="2982" y="629"/>
                  </a:lnTo>
                  <a:close/>
                  <a:moveTo>
                    <a:pt x="2662" y="1"/>
                  </a:moveTo>
                  <a:cubicBezTo>
                    <a:pt x="2514" y="1"/>
                    <a:pt x="2366" y="112"/>
                    <a:pt x="2366" y="296"/>
                  </a:cubicBezTo>
                  <a:lnTo>
                    <a:pt x="2" y="52943"/>
                  </a:lnTo>
                  <a:lnTo>
                    <a:pt x="2" y="52943"/>
                  </a:lnTo>
                  <a:lnTo>
                    <a:pt x="0" y="52943"/>
                  </a:lnTo>
                  <a:lnTo>
                    <a:pt x="0" y="53017"/>
                  </a:lnTo>
                  <a:cubicBezTo>
                    <a:pt x="0" y="53423"/>
                    <a:pt x="296" y="53793"/>
                    <a:pt x="666" y="53904"/>
                  </a:cubicBezTo>
                  <a:cubicBezTo>
                    <a:pt x="740" y="53904"/>
                    <a:pt x="814" y="53941"/>
                    <a:pt x="887" y="53941"/>
                  </a:cubicBezTo>
                  <a:cubicBezTo>
                    <a:pt x="1331" y="53941"/>
                    <a:pt x="1701" y="53608"/>
                    <a:pt x="1775" y="53165"/>
                  </a:cubicBezTo>
                  <a:lnTo>
                    <a:pt x="1775" y="53128"/>
                  </a:lnTo>
                  <a:lnTo>
                    <a:pt x="5546" y="333"/>
                  </a:lnTo>
                  <a:cubicBezTo>
                    <a:pt x="5546" y="259"/>
                    <a:pt x="5509" y="149"/>
                    <a:pt x="5435" y="112"/>
                  </a:cubicBezTo>
                  <a:cubicBezTo>
                    <a:pt x="5398" y="38"/>
                    <a:pt x="5324" y="1"/>
                    <a:pt x="5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2840;p51">
              <a:extLst>
                <a:ext uri="{FF2B5EF4-FFF2-40B4-BE49-F238E27FC236}">
                  <a16:creationId xmlns:a16="http://schemas.microsoft.com/office/drawing/2014/main" id="{1E6DAEED-4880-698C-E73D-32084A1A2C57}"/>
                </a:ext>
              </a:extLst>
            </p:cNvPr>
            <p:cNvSpPr/>
            <p:nvPr/>
          </p:nvSpPr>
          <p:spPr>
            <a:xfrm>
              <a:off x="1912000" y="3654200"/>
              <a:ext cx="3986375" cy="114650"/>
            </a:xfrm>
            <a:custGeom>
              <a:avLst/>
              <a:gdLst/>
              <a:ahLst/>
              <a:cxnLst/>
              <a:rect l="l" t="t" r="r" b="b"/>
              <a:pathLst>
                <a:path w="159455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159455" y="4585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2841;p51">
              <a:extLst>
                <a:ext uri="{FF2B5EF4-FFF2-40B4-BE49-F238E27FC236}">
                  <a16:creationId xmlns:a16="http://schemas.microsoft.com/office/drawing/2014/main" id="{1E7B6DF7-D407-EFA1-1A2D-BBF33DC20C19}"/>
                </a:ext>
              </a:extLst>
            </p:cNvPr>
            <p:cNvSpPr/>
            <p:nvPr/>
          </p:nvSpPr>
          <p:spPr>
            <a:xfrm>
              <a:off x="1904600" y="3646800"/>
              <a:ext cx="4001175" cy="130350"/>
            </a:xfrm>
            <a:custGeom>
              <a:avLst/>
              <a:gdLst/>
              <a:ahLst/>
              <a:cxnLst/>
              <a:rect l="l" t="t" r="r" b="b"/>
              <a:pathLst>
                <a:path w="160047" h="5214" extrusionOk="0">
                  <a:moveTo>
                    <a:pt x="159455" y="629"/>
                  </a:moveTo>
                  <a:lnTo>
                    <a:pt x="159455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38" y="5066"/>
                    <a:pt x="75" y="5103"/>
                  </a:cubicBezTo>
                  <a:cubicBezTo>
                    <a:pt x="149" y="5177"/>
                    <a:pt x="222" y="5214"/>
                    <a:pt x="296" y="5214"/>
                  </a:cubicBezTo>
                  <a:lnTo>
                    <a:pt x="159751" y="5214"/>
                  </a:lnTo>
                  <a:cubicBezTo>
                    <a:pt x="159824" y="5214"/>
                    <a:pt x="159898" y="5177"/>
                    <a:pt x="159972" y="5103"/>
                  </a:cubicBezTo>
                  <a:cubicBezTo>
                    <a:pt x="160046" y="5066"/>
                    <a:pt x="160046" y="4955"/>
                    <a:pt x="160046" y="4881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2842;p51">
              <a:extLst>
                <a:ext uri="{FF2B5EF4-FFF2-40B4-BE49-F238E27FC236}">
                  <a16:creationId xmlns:a16="http://schemas.microsoft.com/office/drawing/2014/main" id="{0EB63F85-7040-9A64-3ECD-3F44E00C28E7}"/>
                </a:ext>
              </a:extLst>
            </p:cNvPr>
            <p:cNvSpPr/>
            <p:nvPr/>
          </p:nvSpPr>
          <p:spPr>
            <a:xfrm>
              <a:off x="1912000" y="3654200"/>
              <a:ext cx="3986375" cy="39775"/>
            </a:xfrm>
            <a:custGeom>
              <a:avLst/>
              <a:gdLst/>
              <a:ahLst/>
              <a:cxnLst/>
              <a:rect l="l" t="t" r="r" b="b"/>
              <a:pathLst>
                <a:path w="159455" h="1591" extrusionOk="0">
                  <a:moveTo>
                    <a:pt x="0" y="1"/>
                  </a:moveTo>
                  <a:lnTo>
                    <a:pt x="0" y="1591"/>
                  </a:lnTo>
                  <a:lnTo>
                    <a:pt x="159455" y="1591"/>
                  </a:lnTo>
                  <a:lnTo>
                    <a:pt x="159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2843;p51">
              <a:extLst>
                <a:ext uri="{FF2B5EF4-FFF2-40B4-BE49-F238E27FC236}">
                  <a16:creationId xmlns:a16="http://schemas.microsoft.com/office/drawing/2014/main" id="{C4C5AEEC-48A8-272B-FF93-C3B749A9AFF0}"/>
                </a:ext>
              </a:extLst>
            </p:cNvPr>
            <p:cNvSpPr/>
            <p:nvPr/>
          </p:nvSpPr>
          <p:spPr>
            <a:xfrm>
              <a:off x="1904600" y="3646800"/>
              <a:ext cx="4001175" cy="54575"/>
            </a:xfrm>
            <a:custGeom>
              <a:avLst/>
              <a:gdLst/>
              <a:ahLst/>
              <a:cxnLst/>
              <a:rect l="l" t="t" r="r" b="b"/>
              <a:pathLst>
                <a:path w="160047" h="2183" extrusionOk="0">
                  <a:moveTo>
                    <a:pt x="159455" y="629"/>
                  </a:moveTo>
                  <a:lnTo>
                    <a:pt x="159455" y="1591"/>
                  </a:lnTo>
                  <a:lnTo>
                    <a:pt x="592" y="1591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9" y="38"/>
                    <a:pt x="75" y="112"/>
                  </a:cubicBezTo>
                  <a:cubicBezTo>
                    <a:pt x="38" y="149"/>
                    <a:pt x="1" y="223"/>
                    <a:pt x="1" y="297"/>
                  </a:cubicBezTo>
                  <a:lnTo>
                    <a:pt x="1" y="1887"/>
                  </a:lnTo>
                  <a:cubicBezTo>
                    <a:pt x="1" y="1960"/>
                    <a:pt x="38" y="2034"/>
                    <a:pt x="75" y="2108"/>
                  </a:cubicBezTo>
                  <a:cubicBezTo>
                    <a:pt x="149" y="2145"/>
                    <a:pt x="222" y="2182"/>
                    <a:pt x="296" y="2182"/>
                  </a:cubicBezTo>
                  <a:lnTo>
                    <a:pt x="159751" y="2182"/>
                  </a:lnTo>
                  <a:cubicBezTo>
                    <a:pt x="159824" y="2182"/>
                    <a:pt x="159898" y="2145"/>
                    <a:pt x="159972" y="2108"/>
                  </a:cubicBezTo>
                  <a:cubicBezTo>
                    <a:pt x="160046" y="2034"/>
                    <a:pt x="160046" y="1960"/>
                    <a:pt x="160046" y="1887"/>
                  </a:cubicBezTo>
                  <a:lnTo>
                    <a:pt x="160046" y="297"/>
                  </a:lnTo>
                  <a:cubicBezTo>
                    <a:pt x="160046" y="223"/>
                    <a:pt x="160046" y="149"/>
                    <a:pt x="159972" y="112"/>
                  </a:cubicBezTo>
                  <a:cubicBezTo>
                    <a:pt x="159898" y="38"/>
                    <a:pt x="159824" y="1"/>
                    <a:pt x="1597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2844;p51">
              <a:extLst>
                <a:ext uri="{FF2B5EF4-FFF2-40B4-BE49-F238E27FC236}">
                  <a16:creationId xmlns:a16="http://schemas.microsoft.com/office/drawing/2014/main" id="{8771626A-F54E-C102-BE5D-57418923EB9A}"/>
                </a:ext>
              </a:extLst>
            </p:cNvPr>
            <p:cNvSpPr/>
            <p:nvPr/>
          </p:nvSpPr>
          <p:spPr>
            <a:xfrm>
              <a:off x="4901075" y="3654200"/>
              <a:ext cx="997300" cy="114650"/>
            </a:xfrm>
            <a:custGeom>
              <a:avLst/>
              <a:gdLst/>
              <a:ahLst/>
              <a:cxnLst/>
              <a:rect l="l" t="t" r="r" b="b"/>
              <a:pathLst>
                <a:path w="39892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39892" y="4585"/>
                  </a:lnTo>
                  <a:lnTo>
                    <a:pt x="39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2845;p51">
              <a:extLst>
                <a:ext uri="{FF2B5EF4-FFF2-40B4-BE49-F238E27FC236}">
                  <a16:creationId xmlns:a16="http://schemas.microsoft.com/office/drawing/2014/main" id="{B1E33ABD-225A-BAC0-3E29-5881529773F6}"/>
                </a:ext>
              </a:extLst>
            </p:cNvPr>
            <p:cNvSpPr/>
            <p:nvPr/>
          </p:nvSpPr>
          <p:spPr>
            <a:xfrm>
              <a:off x="4893675" y="3646800"/>
              <a:ext cx="1012100" cy="130350"/>
            </a:xfrm>
            <a:custGeom>
              <a:avLst/>
              <a:gdLst/>
              <a:ahLst/>
              <a:cxnLst/>
              <a:rect l="l" t="t" r="r" b="b"/>
              <a:pathLst>
                <a:path w="40484" h="5214" extrusionOk="0">
                  <a:moveTo>
                    <a:pt x="39892" y="629"/>
                  </a:moveTo>
                  <a:lnTo>
                    <a:pt x="39892" y="4585"/>
                  </a:lnTo>
                  <a:lnTo>
                    <a:pt x="592" y="4585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2"/>
                  </a:cubicBezTo>
                  <a:cubicBezTo>
                    <a:pt x="1" y="149"/>
                    <a:pt x="1" y="223"/>
                    <a:pt x="1" y="297"/>
                  </a:cubicBezTo>
                  <a:lnTo>
                    <a:pt x="1" y="4881"/>
                  </a:lnTo>
                  <a:cubicBezTo>
                    <a:pt x="1" y="4955"/>
                    <a:pt x="1" y="5066"/>
                    <a:pt x="74" y="5103"/>
                  </a:cubicBezTo>
                  <a:cubicBezTo>
                    <a:pt x="148" y="5177"/>
                    <a:pt x="222" y="5214"/>
                    <a:pt x="296" y="5214"/>
                  </a:cubicBezTo>
                  <a:lnTo>
                    <a:pt x="40188" y="5214"/>
                  </a:lnTo>
                  <a:cubicBezTo>
                    <a:pt x="40261" y="5214"/>
                    <a:pt x="40335" y="5177"/>
                    <a:pt x="40409" y="5103"/>
                  </a:cubicBezTo>
                  <a:cubicBezTo>
                    <a:pt x="40483" y="5066"/>
                    <a:pt x="40483" y="4955"/>
                    <a:pt x="40483" y="4881"/>
                  </a:cubicBezTo>
                  <a:lnTo>
                    <a:pt x="40483" y="297"/>
                  </a:lnTo>
                  <a:cubicBezTo>
                    <a:pt x="40483" y="223"/>
                    <a:pt x="40483" y="149"/>
                    <a:pt x="40409" y="112"/>
                  </a:cubicBezTo>
                  <a:cubicBezTo>
                    <a:pt x="40335" y="38"/>
                    <a:pt x="40261" y="1"/>
                    <a:pt x="40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2846;p51">
              <a:extLst>
                <a:ext uri="{FF2B5EF4-FFF2-40B4-BE49-F238E27FC236}">
                  <a16:creationId xmlns:a16="http://schemas.microsoft.com/office/drawing/2014/main" id="{8C9C9A76-1CD8-ADD0-F66F-E512E484FB1A}"/>
                </a:ext>
              </a:extLst>
            </p:cNvPr>
            <p:cNvSpPr/>
            <p:nvPr/>
          </p:nvSpPr>
          <p:spPr>
            <a:xfrm>
              <a:off x="1876875" y="3616300"/>
              <a:ext cx="4057550" cy="43475"/>
            </a:xfrm>
            <a:custGeom>
              <a:avLst/>
              <a:gdLst/>
              <a:ahLst/>
              <a:cxnLst/>
              <a:rect l="l" t="t" r="r" b="b"/>
              <a:pathLst>
                <a:path w="162302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162301" y="1739"/>
                  </a:lnTo>
                  <a:lnTo>
                    <a:pt x="162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2847;p51">
              <a:extLst>
                <a:ext uri="{FF2B5EF4-FFF2-40B4-BE49-F238E27FC236}">
                  <a16:creationId xmlns:a16="http://schemas.microsoft.com/office/drawing/2014/main" id="{18A806FC-9CC4-BFDF-6441-47890737F0A0}"/>
                </a:ext>
              </a:extLst>
            </p:cNvPr>
            <p:cNvSpPr/>
            <p:nvPr/>
          </p:nvSpPr>
          <p:spPr>
            <a:xfrm>
              <a:off x="1868550" y="3608925"/>
              <a:ext cx="4073275" cy="59175"/>
            </a:xfrm>
            <a:custGeom>
              <a:avLst/>
              <a:gdLst/>
              <a:ahLst/>
              <a:cxnLst/>
              <a:rect l="l" t="t" r="r" b="b"/>
              <a:pathLst>
                <a:path w="162931" h="2367" extrusionOk="0">
                  <a:moveTo>
                    <a:pt x="162302" y="629"/>
                  </a:moveTo>
                  <a:lnTo>
                    <a:pt x="162302" y="1738"/>
                  </a:lnTo>
                  <a:lnTo>
                    <a:pt x="629" y="1738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2034"/>
                  </a:lnTo>
                  <a:cubicBezTo>
                    <a:pt x="1" y="2144"/>
                    <a:pt x="38" y="2218"/>
                    <a:pt x="112" y="2255"/>
                  </a:cubicBezTo>
                  <a:cubicBezTo>
                    <a:pt x="149" y="2329"/>
                    <a:pt x="223" y="2366"/>
                    <a:pt x="334" y="2366"/>
                  </a:cubicBezTo>
                  <a:lnTo>
                    <a:pt x="162634" y="2366"/>
                  </a:lnTo>
                  <a:cubicBezTo>
                    <a:pt x="162708" y="2366"/>
                    <a:pt x="162782" y="2329"/>
                    <a:pt x="162819" y="2255"/>
                  </a:cubicBezTo>
                  <a:cubicBezTo>
                    <a:pt x="162893" y="2218"/>
                    <a:pt x="162930" y="2144"/>
                    <a:pt x="162930" y="2034"/>
                  </a:cubicBezTo>
                  <a:lnTo>
                    <a:pt x="162930" y="296"/>
                  </a:lnTo>
                  <a:cubicBezTo>
                    <a:pt x="162930" y="222"/>
                    <a:pt x="162893" y="148"/>
                    <a:pt x="162819" y="74"/>
                  </a:cubicBezTo>
                  <a:cubicBezTo>
                    <a:pt x="162782" y="37"/>
                    <a:pt x="162708" y="0"/>
                    <a:pt x="1626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2848;p51">
              <a:extLst>
                <a:ext uri="{FF2B5EF4-FFF2-40B4-BE49-F238E27FC236}">
                  <a16:creationId xmlns:a16="http://schemas.microsoft.com/office/drawing/2014/main" id="{09458E86-D60A-DE7B-0C6E-C0E35E39B3FB}"/>
                </a:ext>
              </a:extLst>
            </p:cNvPr>
            <p:cNvSpPr/>
            <p:nvPr/>
          </p:nvSpPr>
          <p:spPr>
            <a:xfrm>
              <a:off x="4942650" y="3616300"/>
              <a:ext cx="991775" cy="43475"/>
            </a:xfrm>
            <a:custGeom>
              <a:avLst/>
              <a:gdLst/>
              <a:ahLst/>
              <a:cxnLst/>
              <a:rect l="l" t="t" r="r" b="b"/>
              <a:pathLst>
                <a:path w="39671" h="1739" extrusionOk="0">
                  <a:moveTo>
                    <a:pt x="1" y="1"/>
                  </a:moveTo>
                  <a:lnTo>
                    <a:pt x="1" y="1739"/>
                  </a:lnTo>
                  <a:lnTo>
                    <a:pt x="39670" y="1739"/>
                  </a:lnTo>
                  <a:lnTo>
                    <a:pt x="39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2849;p51">
              <a:extLst>
                <a:ext uri="{FF2B5EF4-FFF2-40B4-BE49-F238E27FC236}">
                  <a16:creationId xmlns:a16="http://schemas.microsoft.com/office/drawing/2014/main" id="{8D047E1F-D7A8-B7E6-AD86-441B12EA3FDD}"/>
                </a:ext>
              </a:extLst>
            </p:cNvPr>
            <p:cNvSpPr/>
            <p:nvPr/>
          </p:nvSpPr>
          <p:spPr>
            <a:xfrm>
              <a:off x="4935275" y="3608925"/>
              <a:ext cx="1006550" cy="59175"/>
            </a:xfrm>
            <a:custGeom>
              <a:avLst/>
              <a:gdLst/>
              <a:ahLst/>
              <a:cxnLst/>
              <a:rect l="l" t="t" r="r" b="b"/>
              <a:pathLst>
                <a:path w="40262" h="2367" extrusionOk="0">
                  <a:moveTo>
                    <a:pt x="39633" y="629"/>
                  </a:moveTo>
                  <a:lnTo>
                    <a:pt x="39633" y="1738"/>
                  </a:lnTo>
                  <a:lnTo>
                    <a:pt x="592" y="1738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0" y="148"/>
                    <a:pt x="0" y="222"/>
                    <a:pt x="0" y="296"/>
                  </a:cubicBezTo>
                  <a:lnTo>
                    <a:pt x="0" y="2034"/>
                  </a:lnTo>
                  <a:cubicBezTo>
                    <a:pt x="0" y="2144"/>
                    <a:pt x="0" y="2218"/>
                    <a:pt x="74" y="2255"/>
                  </a:cubicBezTo>
                  <a:cubicBezTo>
                    <a:pt x="148" y="2329"/>
                    <a:pt x="222" y="2366"/>
                    <a:pt x="296" y="2366"/>
                  </a:cubicBezTo>
                  <a:lnTo>
                    <a:pt x="39965" y="2366"/>
                  </a:lnTo>
                  <a:cubicBezTo>
                    <a:pt x="40039" y="2366"/>
                    <a:pt x="40113" y="2329"/>
                    <a:pt x="40150" y="2255"/>
                  </a:cubicBezTo>
                  <a:cubicBezTo>
                    <a:pt x="40224" y="2218"/>
                    <a:pt x="40261" y="2144"/>
                    <a:pt x="40261" y="2034"/>
                  </a:cubicBezTo>
                  <a:lnTo>
                    <a:pt x="40261" y="296"/>
                  </a:lnTo>
                  <a:cubicBezTo>
                    <a:pt x="40261" y="222"/>
                    <a:pt x="40224" y="148"/>
                    <a:pt x="40150" y="74"/>
                  </a:cubicBezTo>
                  <a:cubicBezTo>
                    <a:pt x="40113" y="37"/>
                    <a:pt x="40039" y="0"/>
                    <a:pt x="399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2850;p51">
              <a:extLst>
                <a:ext uri="{FF2B5EF4-FFF2-40B4-BE49-F238E27FC236}">
                  <a16:creationId xmlns:a16="http://schemas.microsoft.com/office/drawing/2014/main" id="{CF549C7A-24C2-4B6A-57F3-B319DBF34999}"/>
                </a:ext>
              </a:extLst>
            </p:cNvPr>
            <p:cNvSpPr/>
            <p:nvPr/>
          </p:nvSpPr>
          <p:spPr>
            <a:xfrm>
              <a:off x="5555450" y="2786125"/>
              <a:ext cx="416875" cy="365650"/>
            </a:xfrm>
            <a:custGeom>
              <a:avLst/>
              <a:gdLst/>
              <a:ahLst/>
              <a:cxnLst/>
              <a:rect l="l" t="t" r="r" b="b"/>
              <a:pathLst>
                <a:path w="16675" h="14626" extrusionOk="0">
                  <a:moveTo>
                    <a:pt x="6176" y="1"/>
                  </a:moveTo>
                  <a:cubicBezTo>
                    <a:pt x="5854" y="1"/>
                    <a:pt x="5521" y="27"/>
                    <a:pt x="5176" y="82"/>
                  </a:cubicBezTo>
                  <a:cubicBezTo>
                    <a:pt x="555" y="785"/>
                    <a:pt x="0" y="2966"/>
                    <a:pt x="296" y="4260"/>
                  </a:cubicBezTo>
                  <a:cubicBezTo>
                    <a:pt x="296" y="4260"/>
                    <a:pt x="2736" y="9842"/>
                    <a:pt x="4289" y="12320"/>
                  </a:cubicBezTo>
                  <a:cubicBezTo>
                    <a:pt x="5353" y="13953"/>
                    <a:pt x="6550" y="14625"/>
                    <a:pt x="7480" y="14625"/>
                  </a:cubicBezTo>
                  <a:cubicBezTo>
                    <a:pt x="7939" y="14625"/>
                    <a:pt x="8333" y="14461"/>
                    <a:pt x="8615" y="14168"/>
                  </a:cubicBezTo>
                  <a:lnTo>
                    <a:pt x="11055" y="11728"/>
                  </a:lnTo>
                  <a:lnTo>
                    <a:pt x="14086" y="14464"/>
                  </a:lnTo>
                  <a:lnTo>
                    <a:pt x="16674" y="10582"/>
                  </a:lnTo>
                  <a:cubicBezTo>
                    <a:pt x="16674" y="10582"/>
                    <a:pt x="14382" y="7550"/>
                    <a:pt x="13384" y="5702"/>
                  </a:cubicBezTo>
                  <a:cubicBezTo>
                    <a:pt x="12426" y="3958"/>
                    <a:pt x="10141" y="1"/>
                    <a:pt x="61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2851;p51">
              <a:extLst>
                <a:ext uri="{FF2B5EF4-FFF2-40B4-BE49-F238E27FC236}">
                  <a16:creationId xmlns:a16="http://schemas.microsoft.com/office/drawing/2014/main" id="{21FEBBBA-5570-5B72-D277-4B8187FEF7D6}"/>
                </a:ext>
              </a:extLst>
            </p:cNvPr>
            <p:cNvSpPr/>
            <p:nvPr/>
          </p:nvSpPr>
          <p:spPr>
            <a:xfrm>
              <a:off x="5552675" y="2778000"/>
              <a:ext cx="427950" cy="381750"/>
            </a:xfrm>
            <a:custGeom>
              <a:avLst/>
              <a:gdLst/>
              <a:ahLst/>
              <a:cxnLst/>
              <a:rect l="l" t="t" r="r" b="b"/>
              <a:pathLst>
                <a:path w="17118" h="15270" extrusionOk="0">
                  <a:moveTo>
                    <a:pt x="6249" y="629"/>
                  </a:moveTo>
                  <a:cubicBezTo>
                    <a:pt x="8134" y="629"/>
                    <a:pt x="9650" y="1553"/>
                    <a:pt x="10796" y="2736"/>
                  </a:cubicBezTo>
                  <a:cubicBezTo>
                    <a:pt x="11942" y="3919"/>
                    <a:pt x="12755" y="5287"/>
                    <a:pt x="13199" y="6175"/>
                  </a:cubicBezTo>
                  <a:cubicBezTo>
                    <a:pt x="14086" y="7790"/>
                    <a:pt x="15895" y="10246"/>
                    <a:pt x="16396" y="10917"/>
                  </a:cubicBezTo>
                  <a:lnTo>
                    <a:pt x="16396" y="10917"/>
                  </a:lnTo>
                  <a:lnTo>
                    <a:pt x="14123" y="14308"/>
                  </a:lnTo>
                  <a:lnTo>
                    <a:pt x="11387" y="11831"/>
                  </a:lnTo>
                  <a:cubicBezTo>
                    <a:pt x="11332" y="11776"/>
                    <a:pt x="11258" y="11748"/>
                    <a:pt x="11180" y="11748"/>
                  </a:cubicBezTo>
                  <a:cubicBezTo>
                    <a:pt x="11101" y="11748"/>
                    <a:pt x="11018" y="11776"/>
                    <a:pt x="10944" y="11831"/>
                  </a:cubicBezTo>
                  <a:cubicBezTo>
                    <a:pt x="10944" y="11831"/>
                    <a:pt x="9391" y="13421"/>
                    <a:pt x="8504" y="14271"/>
                  </a:cubicBezTo>
                  <a:cubicBezTo>
                    <a:pt x="8282" y="14493"/>
                    <a:pt x="7986" y="14641"/>
                    <a:pt x="7616" y="14641"/>
                  </a:cubicBezTo>
                  <a:cubicBezTo>
                    <a:pt x="6840" y="14641"/>
                    <a:pt x="5694" y="14049"/>
                    <a:pt x="4659" y="12460"/>
                  </a:cubicBezTo>
                  <a:cubicBezTo>
                    <a:pt x="3919" y="11277"/>
                    <a:pt x="2884" y="9243"/>
                    <a:pt x="2108" y="7543"/>
                  </a:cubicBezTo>
                  <a:cubicBezTo>
                    <a:pt x="1701" y="6692"/>
                    <a:pt x="1331" y="5916"/>
                    <a:pt x="1073" y="5361"/>
                  </a:cubicBezTo>
                  <a:cubicBezTo>
                    <a:pt x="883" y="4955"/>
                    <a:pt x="753" y="4647"/>
                    <a:pt x="697" y="4512"/>
                  </a:cubicBezTo>
                  <a:lnTo>
                    <a:pt x="697" y="4512"/>
                  </a:lnTo>
                  <a:lnTo>
                    <a:pt x="703" y="4511"/>
                  </a:lnTo>
                  <a:cubicBezTo>
                    <a:pt x="666" y="4363"/>
                    <a:pt x="629" y="4178"/>
                    <a:pt x="629" y="4030"/>
                  </a:cubicBezTo>
                  <a:cubicBezTo>
                    <a:pt x="629" y="3439"/>
                    <a:pt x="851" y="2810"/>
                    <a:pt x="1516" y="2182"/>
                  </a:cubicBezTo>
                  <a:cubicBezTo>
                    <a:pt x="2182" y="1590"/>
                    <a:pt x="3365" y="999"/>
                    <a:pt x="5324" y="703"/>
                  </a:cubicBezTo>
                  <a:cubicBezTo>
                    <a:pt x="5657" y="666"/>
                    <a:pt x="5953" y="629"/>
                    <a:pt x="6249" y="629"/>
                  </a:cubicBezTo>
                  <a:close/>
                  <a:moveTo>
                    <a:pt x="6249" y="1"/>
                  </a:moveTo>
                  <a:cubicBezTo>
                    <a:pt x="5916" y="1"/>
                    <a:pt x="5583" y="37"/>
                    <a:pt x="5250" y="111"/>
                  </a:cubicBezTo>
                  <a:cubicBezTo>
                    <a:pt x="3217" y="407"/>
                    <a:pt x="1923" y="999"/>
                    <a:pt x="1110" y="1738"/>
                  </a:cubicBezTo>
                  <a:cubicBezTo>
                    <a:pt x="296" y="2441"/>
                    <a:pt x="1" y="3291"/>
                    <a:pt x="38" y="4030"/>
                  </a:cubicBezTo>
                  <a:cubicBezTo>
                    <a:pt x="38" y="4252"/>
                    <a:pt x="38" y="4437"/>
                    <a:pt x="74" y="4659"/>
                  </a:cubicBezTo>
                  <a:lnTo>
                    <a:pt x="111" y="4696"/>
                  </a:lnTo>
                  <a:cubicBezTo>
                    <a:pt x="111" y="4696"/>
                    <a:pt x="740" y="6101"/>
                    <a:pt x="1516" y="7801"/>
                  </a:cubicBezTo>
                  <a:cubicBezTo>
                    <a:pt x="2330" y="9539"/>
                    <a:pt x="3365" y="11535"/>
                    <a:pt x="4141" y="12792"/>
                  </a:cubicBezTo>
                  <a:cubicBezTo>
                    <a:pt x="5250" y="14493"/>
                    <a:pt x="6507" y="15232"/>
                    <a:pt x="7616" y="15269"/>
                  </a:cubicBezTo>
                  <a:cubicBezTo>
                    <a:pt x="8134" y="15269"/>
                    <a:pt x="8615" y="15048"/>
                    <a:pt x="8947" y="14715"/>
                  </a:cubicBezTo>
                  <a:lnTo>
                    <a:pt x="10500" y="13162"/>
                  </a:lnTo>
                  <a:lnTo>
                    <a:pt x="11193" y="12469"/>
                  </a:lnTo>
                  <a:lnTo>
                    <a:pt x="13975" y="15011"/>
                  </a:lnTo>
                  <a:cubicBezTo>
                    <a:pt x="14030" y="15065"/>
                    <a:pt x="14103" y="15099"/>
                    <a:pt x="14168" y="15099"/>
                  </a:cubicBezTo>
                  <a:cubicBezTo>
                    <a:pt x="14192" y="15099"/>
                    <a:pt x="14214" y="15094"/>
                    <a:pt x="14234" y="15085"/>
                  </a:cubicBezTo>
                  <a:cubicBezTo>
                    <a:pt x="14308" y="15085"/>
                    <a:pt x="14419" y="15048"/>
                    <a:pt x="14456" y="14974"/>
                  </a:cubicBezTo>
                  <a:lnTo>
                    <a:pt x="17044" y="11092"/>
                  </a:lnTo>
                  <a:cubicBezTo>
                    <a:pt x="17118" y="10981"/>
                    <a:pt x="17118" y="10833"/>
                    <a:pt x="17044" y="10722"/>
                  </a:cubicBezTo>
                  <a:cubicBezTo>
                    <a:pt x="17044" y="10722"/>
                    <a:pt x="16896" y="10537"/>
                    <a:pt x="16674" y="10204"/>
                  </a:cubicBezTo>
                  <a:cubicBezTo>
                    <a:pt x="15972" y="9280"/>
                    <a:pt x="14493" y="7247"/>
                    <a:pt x="13754" y="5879"/>
                  </a:cubicBezTo>
                  <a:cubicBezTo>
                    <a:pt x="13273" y="4992"/>
                    <a:pt x="12460" y="3550"/>
                    <a:pt x="11240" y="2293"/>
                  </a:cubicBezTo>
                  <a:cubicBezTo>
                    <a:pt x="10020" y="1073"/>
                    <a:pt x="8356" y="1"/>
                    <a:pt x="6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2852;p51">
              <a:extLst>
                <a:ext uri="{FF2B5EF4-FFF2-40B4-BE49-F238E27FC236}">
                  <a16:creationId xmlns:a16="http://schemas.microsoft.com/office/drawing/2014/main" id="{681A83FB-B9BC-45AA-0C39-9F91CEB5C7B4}"/>
                </a:ext>
              </a:extLst>
            </p:cNvPr>
            <p:cNvSpPr/>
            <p:nvPr/>
          </p:nvSpPr>
          <p:spPr>
            <a:xfrm>
              <a:off x="5414950" y="2624850"/>
              <a:ext cx="546275" cy="391175"/>
            </a:xfrm>
            <a:custGeom>
              <a:avLst/>
              <a:gdLst/>
              <a:ahLst/>
              <a:cxnLst/>
              <a:rect l="l" t="t" r="r" b="b"/>
              <a:pathLst>
                <a:path w="21851" h="15647" extrusionOk="0">
                  <a:moveTo>
                    <a:pt x="13545" y="0"/>
                  </a:moveTo>
                  <a:cubicBezTo>
                    <a:pt x="11427" y="0"/>
                    <a:pt x="9026" y="650"/>
                    <a:pt x="6619" y="2060"/>
                  </a:cubicBezTo>
                  <a:cubicBezTo>
                    <a:pt x="999" y="5387"/>
                    <a:pt x="1" y="11265"/>
                    <a:pt x="3033" y="12153"/>
                  </a:cubicBezTo>
                  <a:cubicBezTo>
                    <a:pt x="3273" y="12221"/>
                    <a:pt x="3520" y="12252"/>
                    <a:pt x="3773" y="12252"/>
                  </a:cubicBezTo>
                  <a:cubicBezTo>
                    <a:pt x="6670" y="12252"/>
                    <a:pt x="10204" y="8124"/>
                    <a:pt x="10205" y="8123"/>
                  </a:cubicBezTo>
                  <a:lnTo>
                    <a:pt x="10205" y="8123"/>
                  </a:lnTo>
                  <a:cubicBezTo>
                    <a:pt x="8763" y="10711"/>
                    <a:pt x="11351" y="10711"/>
                    <a:pt x="11351" y="10711"/>
                  </a:cubicBezTo>
                  <a:cubicBezTo>
                    <a:pt x="11351" y="10711"/>
                    <a:pt x="11499" y="12412"/>
                    <a:pt x="12238" y="13595"/>
                  </a:cubicBezTo>
                  <a:cubicBezTo>
                    <a:pt x="12355" y="13785"/>
                    <a:pt x="12456" y="13864"/>
                    <a:pt x="12544" y="13864"/>
                  </a:cubicBezTo>
                  <a:cubicBezTo>
                    <a:pt x="12986" y="13864"/>
                    <a:pt x="13089" y="11857"/>
                    <a:pt x="13089" y="11857"/>
                  </a:cubicBezTo>
                  <a:cubicBezTo>
                    <a:pt x="13089" y="11857"/>
                    <a:pt x="15529" y="14297"/>
                    <a:pt x="17414" y="15295"/>
                  </a:cubicBezTo>
                  <a:cubicBezTo>
                    <a:pt x="17865" y="15539"/>
                    <a:pt x="18268" y="15646"/>
                    <a:pt x="18625" y="15646"/>
                  </a:cubicBezTo>
                  <a:cubicBezTo>
                    <a:pt x="19731" y="15646"/>
                    <a:pt x="20397" y="14620"/>
                    <a:pt x="20704" y="13447"/>
                  </a:cubicBezTo>
                  <a:cubicBezTo>
                    <a:pt x="21148" y="11857"/>
                    <a:pt x="21851" y="6829"/>
                    <a:pt x="19854" y="3206"/>
                  </a:cubicBezTo>
                  <a:cubicBezTo>
                    <a:pt x="18692" y="1156"/>
                    <a:pt x="16370" y="0"/>
                    <a:pt x="13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2853;p51">
              <a:extLst>
                <a:ext uri="{FF2B5EF4-FFF2-40B4-BE49-F238E27FC236}">
                  <a16:creationId xmlns:a16="http://schemas.microsoft.com/office/drawing/2014/main" id="{C1015147-8038-EE9D-1D62-D5E9A7F00129}"/>
                </a:ext>
              </a:extLst>
            </p:cNvPr>
            <p:cNvSpPr/>
            <p:nvPr/>
          </p:nvSpPr>
          <p:spPr>
            <a:xfrm>
              <a:off x="5440850" y="2617175"/>
              <a:ext cx="512050" cy="406700"/>
            </a:xfrm>
            <a:custGeom>
              <a:avLst/>
              <a:gdLst/>
              <a:ahLst/>
              <a:cxnLst/>
              <a:rect l="l" t="t" r="r" b="b"/>
              <a:pathLst>
                <a:path w="20482" h="16268" extrusionOk="0">
                  <a:moveTo>
                    <a:pt x="12496" y="629"/>
                  </a:moveTo>
                  <a:cubicBezTo>
                    <a:pt x="15269" y="629"/>
                    <a:pt x="17450" y="1738"/>
                    <a:pt x="18559" y="3698"/>
                  </a:cubicBezTo>
                  <a:cubicBezTo>
                    <a:pt x="19558" y="5472"/>
                    <a:pt x="19853" y="7654"/>
                    <a:pt x="19853" y="9576"/>
                  </a:cubicBezTo>
                  <a:cubicBezTo>
                    <a:pt x="19853" y="11351"/>
                    <a:pt x="19595" y="12940"/>
                    <a:pt x="19373" y="13680"/>
                  </a:cubicBezTo>
                  <a:cubicBezTo>
                    <a:pt x="19225" y="14234"/>
                    <a:pt x="19003" y="14752"/>
                    <a:pt x="18707" y="15122"/>
                  </a:cubicBezTo>
                  <a:cubicBezTo>
                    <a:pt x="18374" y="15454"/>
                    <a:pt x="18042" y="15639"/>
                    <a:pt x="17598" y="15676"/>
                  </a:cubicBezTo>
                  <a:cubicBezTo>
                    <a:pt x="17302" y="15676"/>
                    <a:pt x="16933" y="15565"/>
                    <a:pt x="16526" y="15343"/>
                  </a:cubicBezTo>
                  <a:cubicBezTo>
                    <a:pt x="15639" y="14863"/>
                    <a:pt x="14567" y="14013"/>
                    <a:pt x="13716" y="13273"/>
                  </a:cubicBezTo>
                  <a:cubicBezTo>
                    <a:pt x="13310" y="12903"/>
                    <a:pt x="12940" y="12571"/>
                    <a:pt x="12681" y="12349"/>
                  </a:cubicBezTo>
                  <a:cubicBezTo>
                    <a:pt x="12533" y="12201"/>
                    <a:pt x="12459" y="12127"/>
                    <a:pt x="12385" y="12053"/>
                  </a:cubicBezTo>
                  <a:cubicBezTo>
                    <a:pt x="12311" y="11979"/>
                    <a:pt x="12274" y="11942"/>
                    <a:pt x="12274" y="11942"/>
                  </a:cubicBezTo>
                  <a:cubicBezTo>
                    <a:pt x="12220" y="11888"/>
                    <a:pt x="12126" y="11854"/>
                    <a:pt x="12037" y="11854"/>
                  </a:cubicBezTo>
                  <a:cubicBezTo>
                    <a:pt x="12004" y="11854"/>
                    <a:pt x="11971" y="11858"/>
                    <a:pt x="11942" y="11868"/>
                  </a:cubicBezTo>
                  <a:cubicBezTo>
                    <a:pt x="11831" y="11905"/>
                    <a:pt x="11757" y="12016"/>
                    <a:pt x="11757" y="12127"/>
                  </a:cubicBezTo>
                  <a:cubicBezTo>
                    <a:pt x="11757" y="12127"/>
                    <a:pt x="11757" y="12275"/>
                    <a:pt x="11720" y="12460"/>
                  </a:cubicBezTo>
                  <a:cubicBezTo>
                    <a:pt x="11720" y="12719"/>
                    <a:pt x="11646" y="13125"/>
                    <a:pt x="11572" y="13458"/>
                  </a:cubicBezTo>
                  <a:cubicBezTo>
                    <a:pt x="11544" y="13571"/>
                    <a:pt x="11515" y="13684"/>
                    <a:pt x="11487" y="13764"/>
                  </a:cubicBezTo>
                  <a:lnTo>
                    <a:pt x="11487" y="13764"/>
                  </a:lnTo>
                  <a:cubicBezTo>
                    <a:pt x="11479" y="13750"/>
                    <a:pt x="11470" y="13734"/>
                    <a:pt x="11461" y="13717"/>
                  </a:cubicBezTo>
                  <a:cubicBezTo>
                    <a:pt x="11128" y="13199"/>
                    <a:pt x="10906" y="12497"/>
                    <a:pt x="10796" y="11942"/>
                  </a:cubicBezTo>
                  <a:cubicBezTo>
                    <a:pt x="10722" y="11683"/>
                    <a:pt x="10685" y="11425"/>
                    <a:pt x="10685" y="11240"/>
                  </a:cubicBezTo>
                  <a:cubicBezTo>
                    <a:pt x="10648" y="11166"/>
                    <a:pt x="10648" y="11092"/>
                    <a:pt x="10648" y="11055"/>
                  </a:cubicBezTo>
                  <a:lnTo>
                    <a:pt x="10648" y="10981"/>
                  </a:lnTo>
                  <a:cubicBezTo>
                    <a:pt x="10611" y="10833"/>
                    <a:pt x="10500" y="10685"/>
                    <a:pt x="10315" y="10685"/>
                  </a:cubicBezTo>
                  <a:cubicBezTo>
                    <a:pt x="10241" y="10685"/>
                    <a:pt x="9908" y="10685"/>
                    <a:pt x="9575" y="10537"/>
                  </a:cubicBezTo>
                  <a:cubicBezTo>
                    <a:pt x="9428" y="10463"/>
                    <a:pt x="9317" y="10389"/>
                    <a:pt x="9206" y="10278"/>
                  </a:cubicBezTo>
                  <a:cubicBezTo>
                    <a:pt x="9132" y="10131"/>
                    <a:pt x="9058" y="9983"/>
                    <a:pt x="9058" y="9761"/>
                  </a:cubicBezTo>
                  <a:cubicBezTo>
                    <a:pt x="9058" y="9502"/>
                    <a:pt x="9169" y="9095"/>
                    <a:pt x="9465" y="8578"/>
                  </a:cubicBezTo>
                  <a:cubicBezTo>
                    <a:pt x="9539" y="8430"/>
                    <a:pt x="9502" y="8245"/>
                    <a:pt x="9354" y="8171"/>
                  </a:cubicBezTo>
                  <a:cubicBezTo>
                    <a:pt x="9307" y="8125"/>
                    <a:pt x="9248" y="8104"/>
                    <a:pt x="9186" y="8104"/>
                  </a:cubicBezTo>
                  <a:cubicBezTo>
                    <a:pt x="9101" y="8104"/>
                    <a:pt x="9011" y="8144"/>
                    <a:pt x="8947" y="8208"/>
                  </a:cubicBezTo>
                  <a:lnTo>
                    <a:pt x="8910" y="8245"/>
                  </a:lnTo>
                  <a:cubicBezTo>
                    <a:pt x="8725" y="8467"/>
                    <a:pt x="7801" y="9502"/>
                    <a:pt x="6618" y="10426"/>
                  </a:cubicBezTo>
                  <a:cubicBezTo>
                    <a:pt x="5435" y="11388"/>
                    <a:pt x="3956" y="12238"/>
                    <a:pt x="2736" y="12238"/>
                  </a:cubicBezTo>
                  <a:cubicBezTo>
                    <a:pt x="2514" y="12238"/>
                    <a:pt x="2292" y="12201"/>
                    <a:pt x="2070" y="12164"/>
                  </a:cubicBezTo>
                  <a:cubicBezTo>
                    <a:pt x="1590" y="12016"/>
                    <a:pt x="1257" y="11757"/>
                    <a:pt x="998" y="11351"/>
                  </a:cubicBezTo>
                  <a:cubicBezTo>
                    <a:pt x="740" y="10981"/>
                    <a:pt x="629" y="10463"/>
                    <a:pt x="629" y="9872"/>
                  </a:cubicBezTo>
                  <a:cubicBezTo>
                    <a:pt x="629" y="8800"/>
                    <a:pt x="1035" y="7506"/>
                    <a:pt x="1886" y="6249"/>
                  </a:cubicBezTo>
                  <a:cubicBezTo>
                    <a:pt x="2699" y="4955"/>
                    <a:pt x="3993" y="3661"/>
                    <a:pt x="5731" y="2626"/>
                  </a:cubicBezTo>
                  <a:cubicBezTo>
                    <a:pt x="8097" y="1258"/>
                    <a:pt x="10463" y="629"/>
                    <a:pt x="12496" y="629"/>
                  </a:cubicBezTo>
                  <a:close/>
                  <a:moveTo>
                    <a:pt x="12496" y="1"/>
                  </a:moveTo>
                  <a:cubicBezTo>
                    <a:pt x="10315" y="1"/>
                    <a:pt x="7875" y="666"/>
                    <a:pt x="5435" y="2108"/>
                  </a:cubicBezTo>
                  <a:cubicBezTo>
                    <a:pt x="3623" y="3180"/>
                    <a:pt x="2255" y="4511"/>
                    <a:pt x="1368" y="5879"/>
                  </a:cubicBezTo>
                  <a:cubicBezTo>
                    <a:pt x="444" y="7284"/>
                    <a:pt x="0" y="8652"/>
                    <a:pt x="0" y="9872"/>
                  </a:cubicBezTo>
                  <a:cubicBezTo>
                    <a:pt x="0" y="10537"/>
                    <a:pt x="148" y="11166"/>
                    <a:pt x="481" y="11683"/>
                  </a:cubicBezTo>
                  <a:cubicBezTo>
                    <a:pt x="776" y="12201"/>
                    <a:pt x="1294" y="12571"/>
                    <a:pt x="1886" y="12756"/>
                  </a:cubicBezTo>
                  <a:cubicBezTo>
                    <a:pt x="2181" y="12829"/>
                    <a:pt x="2440" y="12866"/>
                    <a:pt x="2736" y="12866"/>
                  </a:cubicBezTo>
                  <a:cubicBezTo>
                    <a:pt x="4363" y="12829"/>
                    <a:pt x="5989" y="11757"/>
                    <a:pt x="7246" y="10722"/>
                  </a:cubicBezTo>
                  <a:cubicBezTo>
                    <a:pt x="7697" y="10351"/>
                    <a:pt x="8100" y="9975"/>
                    <a:pt x="8433" y="9646"/>
                  </a:cubicBezTo>
                  <a:lnTo>
                    <a:pt x="8433" y="9646"/>
                  </a:lnTo>
                  <a:cubicBezTo>
                    <a:pt x="8431" y="9685"/>
                    <a:pt x="8429" y="9723"/>
                    <a:pt x="8429" y="9761"/>
                  </a:cubicBezTo>
                  <a:cubicBezTo>
                    <a:pt x="8429" y="10131"/>
                    <a:pt x="8577" y="10463"/>
                    <a:pt x="8762" y="10685"/>
                  </a:cubicBezTo>
                  <a:cubicBezTo>
                    <a:pt x="9058" y="11018"/>
                    <a:pt x="9428" y="11166"/>
                    <a:pt x="9760" y="11240"/>
                  </a:cubicBezTo>
                  <a:cubicBezTo>
                    <a:pt x="9864" y="11266"/>
                    <a:pt x="9963" y="11283"/>
                    <a:pt x="10049" y="11293"/>
                  </a:cubicBezTo>
                  <a:lnTo>
                    <a:pt x="10049" y="11293"/>
                  </a:lnTo>
                  <a:cubicBezTo>
                    <a:pt x="10075" y="11486"/>
                    <a:pt x="10123" y="11766"/>
                    <a:pt x="10204" y="12090"/>
                  </a:cubicBezTo>
                  <a:cubicBezTo>
                    <a:pt x="10315" y="12682"/>
                    <a:pt x="10537" y="13421"/>
                    <a:pt x="10943" y="14049"/>
                  </a:cubicBezTo>
                  <a:cubicBezTo>
                    <a:pt x="11017" y="14160"/>
                    <a:pt x="11091" y="14271"/>
                    <a:pt x="11165" y="14345"/>
                  </a:cubicBezTo>
                  <a:cubicBezTo>
                    <a:pt x="11239" y="14419"/>
                    <a:pt x="11350" y="14456"/>
                    <a:pt x="11498" y="14456"/>
                  </a:cubicBezTo>
                  <a:cubicBezTo>
                    <a:pt x="11683" y="14456"/>
                    <a:pt x="11831" y="14345"/>
                    <a:pt x="11905" y="14271"/>
                  </a:cubicBezTo>
                  <a:cubicBezTo>
                    <a:pt x="12016" y="14086"/>
                    <a:pt x="12089" y="13902"/>
                    <a:pt x="12163" y="13680"/>
                  </a:cubicBezTo>
                  <a:cubicBezTo>
                    <a:pt x="12226" y="13412"/>
                    <a:pt x="12269" y="13104"/>
                    <a:pt x="12298" y="12836"/>
                  </a:cubicBezTo>
                  <a:lnTo>
                    <a:pt x="12298" y="12836"/>
                  </a:lnTo>
                  <a:cubicBezTo>
                    <a:pt x="12557" y="13081"/>
                    <a:pt x="12909" y="13405"/>
                    <a:pt x="13310" y="13754"/>
                  </a:cubicBezTo>
                  <a:cubicBezTo>
                    <a:pt x="14160" y="14493"/>
                    <a:pt x="15269" y="15343"/>
                    <a:pt x="16230" y="15898"/>
                  </a:cubicBezTo>
                  <a:cubicBezTo>
                    <a:pt x="16711" y="16157"/>
                    <a:pt x="17154" y="16268"/>
                    <a:pt x="17598" y="16268"/>
                  </a:cubicBezTo>
                  <a:cubicBezTo>
                    <a:pt x="18264" y="16268"/>
                    <a:pt x="18781" y="15972"/>
                    <a:pt x="19151" y="15491"/>
                  </a:cubicBezTo>
                  <a:cubicBezTo>
                    <a:pt x="19558" y="15048"/>
                    <a:pt x="19816" y="14456"/>
                    <a:pt x="19964" y="13828"/>
                  </a:cubicBezTo>
                  <a:cubicBezTo>
                    <a:pt x="20186" y="13014"/>
                    <a:pt x="20482" y="11425"/>
                    <a:pt x="20482" y="9576"/>
                  </a:cubicBezTo>
                  <a:cubicBezTo>
                    <a:pt x="20482" y="7580"/>
                    <a:pt x="20149" y="5287"/>
                    <a:pt x="19077" y="3365"/>
                  </a:cubicBezTo>
                  <a:cubicBezTo>
                    <a:pt x="17857" y="1221"/>
                    <a:pt x="15417" y="1"/>
                    <a:pt x="12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2854;p51">
              <a:extLst>
                <a:ext uri="{FF2B5EF4-FFF2-40B4-BE49-F238E27FC236}">
                  <a16:creationId xmlns:a16="http://schemas.microsoft.com/office/drawing/2014/main" id="{B8DF6333-AC81-EB8D-65B7-B72000F6967C}"/>
                </a:ext>
              </a:extLst>
            </p:cNvPr>
            <p:cNvSpPr/>
            <p:nvPr/>
          </p:nvSpPr>
          <p:spPr>
            <a:xfrm>
              <a:off x="5732875" y="2898975"/>
              <a:ext cx="70300" cy="90700"/>
            </a:xfrm>
            <a:custGeom>
              <a:avLst/>
              <a:gdLst/>
              <a:ahLst/>
              <a:cxnLst/>
              <a:rect l="l" t="t" r="r" b="b"/>
              <a:pathLst>
                <a:path w="2812" h="3628" extrusionOk="0">
                  <a:moveTo>
                    <a:pt x="1120" y="1"/>
                  </a:moveTo>
                  <a:cubicBezTo>
                    <a:pt x="0" y="1"/>
                    <a:pt x="519" y="2888"/>
                    <a:pt x="519" y="2888"/>
                  </a:cubicBezTo>
                  <a:lnTo>
                    <a:pt x="1961" y="3628"/>
                  </a:lnTo>
                  <a:cubicBezTo>
                    <a:pt x="2664" y="2334"/>
                    <a:pt x="2812" y="448"/>
                    <a:pt x="1370" y="42"/>
                  </a:cubicBezTo>
                  <a:cubicBezTo>
                    <a:pt x="1279" y="14"/>
                    <a:pt x="1196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2855;p51">
              <a:extLst>
                <a:ext uri="{FF2B5EF4-FFF2-40B4-BE49-F238E27FC236}">
                  <a16:creationId xmlns:a16="http://schemas.microsoft.com/office/drawing/2014/main" id="{68646B96-FF34-E2D4-3FE5-7F7EB81E3E67}"/>
                </a:ext>
              </a:extLst>
            </p:cNvPr>
            <p:cNvSpPr/>
            <p:nvPr/>
          </p:nvSpPr>
          <p:spPr>
            <a:xfrm>
              <a:off x="5735675" y="2890750"/>
              <a:ext cx="67500" cy="106325"/>
            </a:xfrm>
            <a:custGeom>
              <a:avLst/>
              <a:gdLst/>
              <a:ahLst/>
              <a:cxnLst/>
              <a:rect l="l" t="t" r="r" b="b"/>
              <a:pathLst>
                <a:path w="2700" h="4253" extrusionOk="0">
                  <a:moveTo>
                    <a:pt x="1036" y="1"/>
                  </a:moveTo>
                  <a:cubicBezTo>
                    <a:pt x="814" y="1"/>
                    <a:pt x="592" y="75"/>
                    <a:pt x="444" y="223"/>
                  </a:cubicBezTo>
                  <a:cubicBezTo>
                    <a:pt x="223" y="445"/>
                    <a:pt x="149" y="703"/>
                    <a:pt x="75" y="999"/>
                  </a:cubicBezTo>
                  <a:cubicBezTo>
                    <a:pt x="1" y="1258"/>
                    <a:pt x="1" y="1591"/>
                    <a:pt x="1" y="1886"/>
                  </a:cubicBezTo>
                  <a:cubicBezTo>
                    <a:pt x="1" y="2626"/>
                    <a:pt x="112" y="3291"/>
                    <a:pt x="112" y="3291"/>
                  </a:cubicBezTo>
                  <a:cubicBezTo>
                    <a:pt x="149" y="3439"/>
                    <a:pt x="296" y="3550"/>
                    <a:pt x="444" y="3550"/>
                  </a:cubicBezTo>
                  <a:cubicBezTo>
                    <a:pt x="629" y="3513"/>
                    <a:pt x="740" y="3328"/>
                    <a:pt x="703" y="3180"/>
                  </a:cubicBezTo>
                  <a:cubicBezTo>
                    <a:pt x="703" y="3180"/>
                    <a:pt x="703" y="3143"/>
                    <a:pt x="703" y="3070"/>
                  </a:cubicBezTo>
                  <a:cubicBezTo>
                    <a:pt x="666" y="2848"/>
                    <a:pt x="592" y="2367"/>
                    <a:pt x="592" y="1886"/>
                  </a:cubicBezTo>
                  <a:cubicBezTo>
                    <a:pt x="592" y="1517"/>
                    <a:pt x="629" y="1147"/>
                    <a:pt x="740" y="925"/>
                  </a:cubicBezTo>
                  <a:cubicBezTo>
                    <a:pt x="777" y="814"/>
                    <a:pt x="814" y="740"/>
                    <a:pt x="851" y="666"/>
                  </a:cubicBezTo>
                  <a:cubicBezTo>
                    <a:pt x="925" y="629"/>
                    <a:pt x="962" y="629"/>
                    <a:pt x="1036" y="629"/>
                  </a:cubicBezTo>
                  <a:cubicBezTo>
                    <a:pt x="1073" y="629"/>
                    <a:pt x="1110" y="629"/>
                    <a:pt x="1184" y="666"/>
                  </a:cubicBezTo>
                  <a:cubicBezTo>
                    <a:pt x="1517" y="740"/>
                    <a:pt x="1701" y="925"/>
                    <a:pt x="1849" y="1147"/>
                  </a:cubicBezTo>
                  <a:cubicBezTo>
                    <a:pt x="1997" y="1406"/>
                    <a:pt x="2071" y="1702"/>
                    <a:pt x="2071" y="2034"/>
                  </a:cubicBezTo>
                  <a:cubicBezTo>
                    <a:pt x="2071" y="2589"/>
                    <a:pt x="1886" y="3254"/>
                    <a:pt x="1590" y="3809"/>
                  </a:cubicBezTo>
                  <a:cubicBezTo>
                    <a:pt x="1480" y="3957"/>
                    <a:pt x="1553" y="4142"/>
                    <a:pt x="1701" y="4216"/>
                  </a:cubicBezTo>
                  <a:cubicBezTo>
                    <a:pt x="1751" y="4240"/>
                    <a:pt x="1804" y="4253"/>
                    <a:pt x="1856" y="4253"/>
                  </a:cubicBezTo>
                  <a:cubicBezTo>
                    <a:pt x="1960" y="4253"/>
                    <a:pt x="2059" y="4203"/>
                    <a:pt x="2108" y="4105"/>
                  </a:cubicBezTo>
                  <a:cubicBezTo>
                    <a:pt x="2441" y="3476"/>
                    <a:pt x="2700" y="2737"/>
                    <a:pt x="2700" y="2034"/>
                  </a:cubicBezTo>
                  <a:cubicBezTo>
                    <a:pt x="2700" y="1628"/>
                    <a:pt x="2589" y="1184"/>
                    <a:pt x="2367" y="851"/>
                  </a:cubicBezTo>
                  <a:cubicBezTo>
                    <a:pt x="2182" y="482"/>
                    <a:pt x="1812" y="186"/>
                    <a:pt x="1369" y="75"/>
                  </a:cubicBezTo>
                  <a:cubicBezTo>
                    <a:pt x="1258" y="38"/>
                    <a:pt x="1147" y="1"/>
                    <a:pt x="1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2856;p51">
              <a:extLst>
                <a:ext uri="{FF2B5EF4-FFF2-40B4-BE49-F238E27FC236}">
                  <a16:creationId xmlns:a16="http://schemas.microsoft.com/office/drawing/2014/main" id="{29510327-F21E-64A3-F450-9BB65264CB78}"/>
                </a:ext>
              </a:extLst>
            </p:cNvPr>
            <p:cNvSpPr/>
            <p:nvPr/>
          </p:nvSpPr>
          <p:spPr>
            <a:xfrm>
              <a:off x="5487050" y="4141300"/>
              <a:ext cx="251425" cy="785650"/>
            </a:xfrm>
            <a:custGeom>
              <a:avLst/>
              <a:gdLst/>
              <a:ahLst/>
              <a:cxnLst/>
              <a:rect l="l" t="t" r="r" b="b"/>
              <a:pathLst>
                <a:path w="10057" h="31426" extrusionOk="0">
                  <a:moveTo>
                    <a:pt x="7395" y="0"/>
                  </a:moveTo>
                  <a:lnTo>
                    <a:pt x="1" y="407"/>
                  </a:lnTo>
                  <a:lnTo>
                    <a:pt x="6581" y="31241"/>
                  </a:lnTo>
                  <a:lnTo>
                    <a:pt x="10057" y="31425"/>
                  </a:lnTo>
                  <a:lnTo>
                    <a:pt x="73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2857;p51">
              <a:extLst>
                <a:ext uri="{FF2B5EF4-FFF2-40B4-BE49-F238E27FC236}">
                  <a16:creationId xmlns:a16="http://schemas.microsoft.com/office/drawing/2014/main" id="{BE9360F1-5AE0-B3AA-AB29-C241EEFAC9C9}"/>
                </a:ext>
              </a:extLst>
            </p:cNvPr>
            <p:cNvSpPr/>
            <p:nvPr/>
          </p:nvSpPr>
          <p:spPr>
            <a:xfrm>
              <a:off x="5478725" y="4133900"/>
              <a:ext cx="268075" cy="801375"/>
            </a:xfrm>
            <a:custGeom>
              <a:avLst/>
              <a:gdLst/>
              <a:ahLst/>
              <a:cxnLst/>
              <a:rect l="l" t="t" r="r" b="b"/>
              <a:pathLst>
                <a:path w="10723" h="32055" extrusionOk="0">
                  <a:moveTo>
                    <a:pt x="7432" y="629"/>
                  </a:moveTo>
                  <a:lnTo>
                    <a:pt x="10057" y="31389"/>
                  </a:lnTo>
                  <a:lnTo>
                    <a:pt x="7173" y="31241"/>
                  </a:lnTo>
                  <a:lnTo>
                    <a:pt x="704" y="1017"/>
                  </a:lnTo>
                  <a:lnTo>
                    <a:pt x="704" y="1017"/>
                  </a:lnTo>
                  <a:lnTo>
                    <a:pt x="7432" y="629"/>
                  </a:lnTo>
                  <a:close/>
                  <a:moveTo>
                    <a:pt x="7728" y="1"/>
                  </a:moveTo>
                  <a:lnTo>
                    <a:pt x="334" y="407"/>
                  </a:lnTo>
                  <a:cubicBezTo>
                    <a:pt x="223" y="407"/>
                    <a:pt x="149" y="444"/>
                    <a:pt x="75" y="518"/>
                  </a:cubicBezTo>
                  <a:cubicBezTo>
                    <a:pt x="38" y="592"/>
                    <a:pt x="1" y="703"/>
                    <a:pt x="38" y="777"/>
                  </a:cubicBezTo>
                  <a:lnTo>
                    <a:pt x="6619" y="31574"/>
                  </a:lnTo>
                  <a:cubicBezTo>
                    <a:pt x="6619" y="31721"/>
                    <a:pt x="6767" y="31832"/>
                    <a:pt x="6877" y="31832"/>
                  </a:cubicBezTo>
                  <a:lnTo>
                    <a:pt x="10390" y="32054"/>
                  </a:lnTo>
                  <a:cubicBezTo>
                    <a:pt x="10464" y="32054"/>
                    <a:pt x="10574" y="32017"/>
                    <a:pt x="10611" y="31943"/>
                  </a:cubicBezTo>
                  <a:cubicBezTo>
                    <a:pt x="10685" y="31869"/>
                    <a:pt x="10722" y="31795"/>
                    <a:pt x="10722" y="31721"/>
                  </a:cubicBezTo>
                  <a:lnTo>
                    <a:pt x="8024" y="296"/>
                  </a:lnTo>
                  <a:cubicBezTo>
                    <a:pt x="8024" y="111"/>
                    <a:pt x="7876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2858;p51">
              <a:extLst>
                <a:ext uri="{FF2B5EF4-FFF2-40B4-BE49-F238E27FC236}">
                  <a16:creationId xmlns:a16="http://schemas.microsoft.com/office/drawing/2014/main" id="{0EC7ACA7-BD8B-0141-6EF1-C255F2CCA850}"/>
                </a:ext>
              </a:extLst>
            </p:cNvPr>
            <p:cNvSpPr/>
            <p:nvPr/>
          </p:nvSpPr>
          <p:spPr>
            <a:xfrm>
              <a:off x="5471350" y="4922300"/>
              <a:ext cx="282850" cy="117400"/>
            </a:xfrm>
            <a:custGeom>
              <a:avLst/>
              <a:gdLst/>
              <a:ahLst/>
              <a:cxnLst/>
              <a:rect l="l" t="t" r="r" b="b"/>
              <a:pathLst>
                <a:path w="11314" h="4696" extrusionOk="0">
                  <a:moveTo>
                    <a:pt x="7209" y="1"/>
                  </a:moveTo>
                  <a:lnTo>
                    <a:pt x="0" y="4696"/>
                  </a:lnTo>
                  <a:lnTo>
                    <a:pt x="11313" y="4696"/>
                  </a:lnTo>
                  <a:lnTo>
                    <a:pt x="10685" y="185"/>
                  </a:lnTo>
                  <a:lnTo>
                    <a:pt x="72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2859;p51">
              <a:extLst>
                <a:ext uri="{FF2B5EF4-FFF2-40B4-BE49-F238E27FC236}">
                  <a16:creationId xmlns:a16="http://schemas.microsoft.com/office/drawing/2014/main" id="{7E5BED4A-5D63-AFEB-C389-8B637DD7E6A5}"/>
                </a:ext>
              </a:extLst>
            </p:cNvPr>
            <p:cNvSpPr/>
            <p:nvPr/>
          </p:nvSpPr>
          <p:spPr>
            <a:xfrm>
              <a:off x="5463025" y="4913975"/>
              <a:ext cx="299475" cy="134050"/>
            </a:xfrm>
            <a:custGeom>
              <a:avLst/>
              <a:gdLst/>
              <a:ahLst/>
              <a:cxnLst/>
              <a:rect l="l" t="t" r="r" b="b"/>
              <a:pathLst>
                <a:path w="11979" h="5362" extrusionOk="0">
                  <a:moveTo>
                    <a:pt x="7624" y="636"/>
                  </a:moveTo>
                  <a:lnTo>
                    <a:pt x="10759" y="814"/>
                  </a:lnTo>
                  <a:lnTo>
                    <a:pt x="11276" y="4733"/>
                  </a:lnTo>
                  <a:lnTo>
                    <a:pt x="1368" y="4733"/>
                  </a:lnTo>
                  <a:lnTo>
                    <a:pt x="7624" y="636"/>
                  </a:lnTo>
                  <a:close/>
                  <a:moveTo>
                    <a:pt x="7542" y="1"/>
                  </a:moveTo>
                  <a:cubicBezTo>
                    <a:pt x="7505" y="1"/>
                    <a:pt x="7431" y="38"/>
                    <a:pt x="7358" y="75"/>
                  </a:cubicBezTo>
                  <a:lnTo>
                    <a:pt x="185" y="4807"/>
                  </a:lnTo>
                  <a:cubicBezTo>
                    <a:pt x="74" y="4881"/>
                    <a:pt x="0" y="4992"/>
                    <a:pt x="37" y="5140"/>
                  </a:cubicBezTo>
                  <a:cubicBezTo>
                    <a:pt x="74" y="5251"/>
                    <a:pt x="222" y="5362"/>
                    <a:pt x="333" y="5362"/>
                  </a:cubicBezTo>
                  <a:lnTo>
                    <a:pt x="11646" y="5362"/>
                  </a:lnTo>
                  <a:cubicBezTo>
                    <a:pt x="11720" y="5362"/>
                    <a:pt x="11831" y="5325"/>
                    <a:pt x="11868" y="5251"/>
                  </a:cubicBezTo>
                  <a:cubicBezTo>
                    <a:pt x="11942" y="5177"/>
                    <a:pt x="11979" y="5103"/>
                    <a:pt x="11942" y="4992"/>
                  </a:cubicBezTo>
                  <a:lnTo>
                    <a:pt x="11350" y="481"/>
                  </a:lnTo>
                  <a:cubicBezTo>
                    <a:pt x="11313" y="334"/>
                    <a:pt x="11202" y="223"/>
                    <a:pt x="11055" y="223"/>
                  </a:cubicBezTo>
                  <a:lnTo>
                    <a:pt x="75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2860;p51">
              <a:extLst>
                <a:ext uri="{FF2B5EF4-FFF2-40B4-BE49-F238E27FC236}">
                  <a16:creationId xmlns:a16="http://schemas.microsoft.com/office/drawing/2014/main" id="{50B98281-21D3-EC8B-DB4E-A1E326AB4EA7}"/>
                </a:ext>
              </a:extLst>
            </p:cNvPr>
            <p:cNvSpPr/>
            <p:nvPr/>
          </p:nvSpPr>
          <p:spPr>
            <a:xfrm>
              <a:off x="5231950" y="3802100"/>
              <a:ext cx="1096200" cy="1127625"/>
            </a:xfrm>
            <a:custGeom>
              <a:avLst/>
              <a:gdLst/>
              <a:ahLst/>
              <a:cxnLst/>
              <a:rect l="l" t="t" r="r" b="b"/>
              <a:pathLst>
                <a:path w="43848" h="45105" extrusionOk="0">
                  <a:moveTo>
                    <a:pt x="41704" y="0"/>
                  </a:moveTo>
                  <a:lnTo>
                    <a:pt x="28024" y="148"/>
                  </a:lnTo>
                  <a:lnTo>
                    <a:pt x="26730" y="3180"/>
                  </a:lnTo>
                  <a:cubicBezTo>
                    <a:pt x="26730" y="3180"/>
                    <a:pt x="16674" y="5028"/>
                    <a:pt x="11351" y="6174"/>
                  </a:cubicBezTo>
                  <a:cubicBezTo>
                    <a:pt x="6027" y="7357"/>
                    <a:pt x="1" y="9502"/>
                    <a:pt x="1" y="10796"/>
                  </a:cubicBezTo>
                  <a:cubicBezTo>
                    <a:pt x="1" y="12089"/>
                    <a:pt x="4474" y="44956"/>
                    <a:pt x="4474" y="44956"/>
                  </a:cubicBezTo>
                  <a:lnTo>
                    <a:pt x="7210" y="45104"/>
                  </a:lnTo>
                  <a:lnTo>
                    <a:pt x="7765" y="15269"/>
                  </a:lnTo>
                  <a:cubicBezTo>
                    <a:pt x="7765" y="15269"/>
                    <a:pt x="24290" y="14086"/>
                    <a:pt x="28912" y="13938"/>
                  </a:cubicBezTo>
                  <a:cubicBezTo>
                    <a:pt x="29406" y="13926"/>
                    <a:pt x="29890" y="13924"/>
                    <a:pt x="30365" y="13924"/>
                  </a:cubicBezTo>
                  <a:cubicBezTo>
                    <a:pt x="30708" y="13924"/>
                    <a:pt x="31045" y="13925"/>
                    <a:pt x="31379" y="13925"/>
                  </a:cubicBezTo>
                  <a:cubicBezTo>
                    <a:pt x="34868" y="13925"/>
                    <a:pt x="37847" y="13782"/>
                    <a:pt x="40557" y="10500"/>
                  </a:cubicBezTo>
                  <a:cubicBezTo>
                    <a:pt x="43848" y="6470"/>
                    <a:pt x="41704" y="0"/>
                    <a:pt x="41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2861;p51">
              <a:extLst>
                <a:ext uri="{FF2B5EF4-FFF2-40B4-BE49-F238E27FC236}">
                  <a16:creationId xmlns:a16="http://schemas.microsoft.com/office/drawing/2014/main" id="{337DF8DC-0639-77FB-023C-4CE12AF30EB0}"/>
                </a:ext>
              </a:extLst>
            </p:cNvPr>
            <p:cNvSpPr/>
            <p:nvPr/>
          </p:nvSpPr>
          <p:spPr>
            <a:xfrm>
              <a:off x="5223650" y="3794700"/>
              <a:ext cx="1075850" cy="1142425"/>
            </a:xfrm>
            <a:custGeom>
              <a:avLst/>
              <a:gdLst/>
              <a:ahLst/>
              <a:cxnLst/>
              <a:rect l="l" t="t" r="r" b="b"/>
              <a:pathLst>
                <a:path w="43034" h="45697" extrusionOk="0">
                  <a:moveTo>
                    <a:pt x="41808" y="594"/>
                  </a:moveTo>
                  <a:cubicBezTo>
                    <a:pt x="41961" y="1163"/>
                    <a:pt x="42405" y="2897"/>
                    <a:pt x="42405" y="4917"/>
                  </a:cubicBezTo>
                  <a:cubicBezTo>
                    <a:pt x="42405" y="6803"/>
                    <a:pt x="41999" y="8947"/>
                    <a:pt x="40631" y="10611"/>
                  </a:cubicBezTo>
                  <a:cubicBezTo>
                    <a:pt x="39041" y="12570"/>
                    <a:pt x="37377" y="13347"/>
                    <a:pt x="35492" y="13679"/>
                  </a:cubicBezTo>
                  <a:cubicBezTo>
                    <a:pt x="33606" y="14012"/>
                    <a:pt x="31536" y="13864"/>
                    <a:pt x="29207" y="13938"/>
                  </a:cubicBezTo>
                  <a:cubicBezTo>
                    <a:pt x="24585" y="14086"/>
                    <a:pt x="8060" y="15232"/>
                    <a:pt x="8060" y="15232"/>
                  </a:cubicBezTo>
                  <a:cubicBezTo>
                    <a:pt x="7912" y="15269"/>
                    <a:pt x="7764" y="15380"/>
                    <a:pt x="7764" y="15528"/>
                  </a:cubicBezTo>
                  <a:lnTo>
                    <a:pt x="7246" y="45068"/>
                  </a:lnTo>
                  <a:lnTo>
                    <a:pt x="5102" y="44969"/>
                  </a:lnTo>
                  <a:lnTo>
                    <a:pt x="5102" y="44969"/>
                  </a:lnTo>
                  <a:cubicBezTo>
                    <a:pt x="5067" y="44733"/>
                    <a:pt x="5005" y="44337"/>
                    <a:pt x="4917" y="43811"/>
                  </a:cubicBezTo>
                  <a:cubicBezTo>
                    <a:pt x="4510" y="40631"/>
                    <a:pt x="3438" y="32756"/>
                    <a:pt x="2440" y="25473"/>
                  </a:cubicBezTo>
                  <a:cubicBezTo>
                    <a:pt x="1959" y="21850"/>
                    <a:pt x="1516" y="18375"/>
                    <a:pt x="1183" y="15750"/>
                  </a:cubicBezTo>
                  <a:cubicBezTo>
                    <a:pt x="998" y="14456"/>
                    <a:pt x="887" y="13347"/>
                    <a:pt x="776" y="12533"/>
                  </a:cubicBezTo>
                  <a:cubicBezTo>
                    <a:pt x="739" y="12127"/>
                    <a:pt x="702" y="11794"/>
                    <a:pt x="665" y="11535"/>
                  </a:cubicBezTo>
                  <a:cubicBezTo>
                    <a:pt x="629" y="11313"/>
                    <a:pt x="629" y="11128"/>
                    <a:pt x="629" y="11092"/>
                  </a:cubicBezTo>
                  <a:cubicBezTo>
                    <a:pt x="629" y="11055"/>
                    <a:pt x="665" y="10944"/>
                    <a:pt x="813" y="10759"/>
                  </a:cubicBezTo>
                  <a:cubicBezTo>
                    <a:pt x="1072" y="10500"/>
                    <a:pt x="1590" y="10167"/>
                    <a:pt x="2329" y="9798"/>
                  </a:cubicBezTo>
                  <a:cubicBezTo>
                    <a:pt x="4473" y="8725"/>
                    <a:pt x="8281" y="7542"/>
                    <a:pt x="11757" y="6803"/>
                  </a:cubicBezTo>
                  <a:cubicBezTo>
                    <a:pt x="14419" y="6211"/>
                    <a:pt x="18263" y="5472"/>
                    <a:pt x="21443" y="4843"/>
                  </a:cubicBezTo>
                  <a:cubicBezTo>
                    <a:pt x="23033" y="4548"/>
                    <a:pt x="24438" y="4289"/>
                    <a:pt x="25473" y="4067"/>
                  </a:cubicBezTo>
                  <a:cubicBezTo>
                    <a:pt x="26508" y="3882"/>
                    <a:pt x="27136" y="3771"/>
                    <a:pt x="27136" y="3771"/>
                  </a:cubicBezTo>
                  <a:cubicBezTo>
                    <a:pt x="27247" y="3734"/>
                    <a:pt x="27321" y="3697"/>
                    <a:pt x="27358" y="3586"/>
                  </a:cubicBezTo>
                  <a:lnTo>
                    <a:pt x="28574" y="737"/>
                  </a:lnTo>
                  <a:lnTo>
                    <a:pt x="28574" y="737"/>
                  </a:lnTo>
                  <a:lnTo>
                    <a:pt x="41808" y="594"/>
                  </a:lnTo>
                  <a:close/>
                  <a:moveTo>
                    <a:pt x="42036" y="0"/>
                  </a:moveTo>
                  <a:lnTo>
                    <a:pt x="28356" y="148"/>
                  </a:lnTo>
                  <a:cubicBezTo>
                    <a:pt x="28246" y="148"/>
                    <a:pt x="28135" y="222"/>
                    <a:pt x="28098" y="333"/>
                  </a:cubicBezTo>
                  <a:lnTo>
                    <a:pt x="26854" y="3211"/>
                  </a:lnTo>
                  <a:lnTo>
                    <a:pt x="26854" y="3211"/>
                  </a:lnTo>
                  <a:cubicBezTo>
                    <a:pt x="25505" y="3459"/>
                    <a:pt x="16524" y="5116"/>
                    <a:pt x="11609" y="6174"/>
                  </a:cubicBezTo>
                  <a:cubicBezTo>
                    <a:pt x="8947" y="6766"/>
                    <a:pt x="6100" y="7579"/>
                    <a:pt x="3882" y="8430"/>
                  </a:cubicBezTo>
                  <a:cubicBezTo>
                    <a:pt x="2810" y="8873"/>
                    <a:pt x="1849" y="9317"/>
                    <a:pt x="1183" y="9724"/>
                  </a:cubicBezTo>
                  <a:cubicBezTo>
                    <a:pt x="850" y="9945"/>
                    <a:pt x="555" y="10130"/>
                    <a:pt x="370" y="10352"/>
                  </a:cubicBezTo>
                  <a:cubicBezTo>
                    <a:pt x="148" y="10574"/>
                    <a:pt x="0" y="10796"/>
                    <a:pt x="0" y="11092"/>
                  </a:cubicBezTo>
                  <a:cubicBezTo>
                    <a:pt x="0" y="11202"/>
                    <a:pt x="37" y="11387"/>
                    <a:pt x="74" y="11720"/>
                  </a:cubicBezTo>
                  <a:cubicBezTo>
                    <a:pt x="555" y="16415"/>
                    <a:pt x="4510" y="45289"/>
                    <a:pt x="4510" y="45289"/>
                  </a:cubicBezTo>
                  <a:cubicBezTo>
                    <a:pt x="4547" y="45437"/>
                    <a:pt x="4658" y="45548"/>
                    <a:pt x="4806" y="45548"/>
                  </a:cubicBezTo>
                  <a:lnTo>
                    <a:pt x="7542" y="45696"/>
                  </a:lnTo>
                  <a:cubicBezTo>
                    <a:pt x="7616" y="45696"/>
                    <a:pt x="7690" y="45696"/>
                    <a:pt x="7764" y="45622"/>
                  </a:cubicBezTo>
                  <a:cubicBezTo>
                    <a:pt x="7838" y="45585"/>
                    <a:pt x="7875" y="45474"/>
                    <a:pt x="7875" y="45400"/>
                  </a:cubicBezTo>
                  <a:lnTo>
                    <a:pt x="8388" y="15840"/>
                  </a:lnTo>
                  <a:lnTo>
                    <a:pt x="8388" y="15840"/>
                  </a:lnTo>
                  <a:cubicBezTo>
                    <a:pt x="8803" y="15811"/>
                    <a:pt x="9641" y="15752"/>
                    <a:pt x="10758" y="15676"/>
                  </a:cubicBezTo>
                  <a:cubicBezTo>
                    <a:pt x="15639" y="15343"/>
                    <a:pt x="25805" y="14678"/>
                    <a:pt x="29244" y="14567"/>
                  </a:cubicBezTo>
                  <a:cubicBezTo>
                    <a:pt x="31536" y="14493"/>
                    <a:pt x="33606" y="14641"/>
                    <a:pt x="35603" y="14271"/>
                  </a:cubicBezTo>
                  <a:cubicBezTo>
                    <a:pt x="37562" y="13938"/>
                    <a:pt x="39411" y="13051"/>
                    <a:pt x="41111" y="10981"/>
                  </a:cubicBezTo>
                  <a:cubicBezTo>
                    <a:pt x="42627" y="9169"/>
                    <a:pt x="43034" y="6877"/>
                    <a:pt x="43034" y="4917"/>
                  </a:cubicBezTo>
                  <a:cubicBezTo>
                    <a:pt x="43034" y="2329"/>
                    <a:pt x="42331" y="222"/>
                    <a:pt x="42331" y="185"/>
                  </a:cubicBezTo>
                  <a:cubicBezTo>
                    <a:pt x="42294" y="74"/>
                    <a:pt x="42146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2862;p51">
              <a:extLst>
                <a:ext uri="{FF2B5EF4-FFF2-40B4-BE49-F238E27FC236}">
                  <a16:creationId xmlns:a16="http://schemas.microsoft.com/office/drawing/2014/main" id="{ABD6DCED-0A85-0C22-F9FE-DFD4015DA060}"/>
                </a:ext>
              </a:extLst>
            </p:cNvPr>
            <p:cNvSpPr/>
            <p:nvPr/>
          </p:nvSpPr>
          <p:spPr>
            <a:xfrm>
              <a:off x="5111800" y="4926000"/>
              <a:ext cx="308725" cy="134975"/>
            </a:xfrm>
            <a:custGeom>
              <a:avLst/>
              <a:gdLst/>
              <a:ahLst/>
              <a:cxnLst/>
              <a:rect l="l" t="t" r="r" b="b"/>
              <a:pathLst>
                <a:path w="12349" h="5399" extrusionOk="0">
                  <a:moveTo>
                    <a:pt x="9280" y="0"/>
                  </a:moveTo>
                  <a:lnTo>
                    <a:pt x="8837" y="259"/>
                  </a:lnTo>
                  <a:lnTo>
                    <a:pt x="1" y="5398"/>
                  </a:lnTo>
                  <a:lnTo>
                    <a:pt x="12349" y="5398"/>
                  </a:lnTo>
                  <a:lnTo>
                    <a:pt x="12016" y="148"/>
                  </a:lnTo>
                  <a:lnTo>
                    <a:pt x="92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2863;p51">
              <a:extLst>
                <a:ext uri="{FF2B5EF4-FFF2-40B4-BE49-F238E27FC236}">
                  <a16:creationId xmlns:a16="http://schemas.microsoft.com/office/drawing/2014/main" id="{D66539E8-E452-FE34-88CC-FCC47C6D8263}"/>
                </a:ext>
              </a:extLst>
            </p:cNvPr>
            <p:cNvSpPr/>
            <p:nvPr/>
          </p:nvSpPr>
          <p:spPr>
            <a:xfrm>
              <a:off x="5103475" y="4918600"/>
              <a:ext cx="324450" cy="150675"/>
            </a:xfrm>
            <a:custGeom>
              <a:avLst/>
              <a:gdLst/>
              <a:ahLst/>
              <a:cxnLst/>
              <a:rect l="l" t="t" r="r" b="b"/>
              <a:pathLst>
                <a:path w="12978" h="6027" extrusionOk="0">
                  <a:moveTo>
                    <a:pt x="9698" y="597"/>
                  </a:moveTo>
                  <a:lnTo>
                    <a:pt x="12053" y="740"/>
                  </a:lnTo>
                  <a:lnTo>
                    <a:pt x="12349" y="5398"/>
                  </a:lnTo>
                  <a:lnTo>
                    <a:pt x="1480" y="5398"/>
                  </a:lnTo>
                  <a:lnTo>
                    <a:pt x="9317" y="851"/>
                  </a:lnTo>
                  <a:lnTo>
                    <a:pt x="9698" y="597"/>
                  </a:lnTo>
                  <a:close/>
                  <a:moveTo>
                    <a:pt x="9650" y="1"/>
                  </a:moveTo>
                  <a:cubicBezTo>
                    <a:pt x="9576" y="1"/>
                    <a:pt x="9539" y="1"/>
                    <a:pt x="9465" y="38"/>
                  </a:cubicBezTo>
                  <a:lnTo>
                    <a:pt x="9022" y="296"/>
                  </a:lnTo>
                  <a:lnTo>
                    <a:pt x="186" y="5435"/>
                  </a:lnTo>
                  <a:cubicBezTo>
                    <a:pt x="38" y="5509"/>
                    <a:pt x="1" y="5657"/>
                    <a:pt x="38" y="5805"/>
                  </a:cubicBezTo>
                  <a:cubicBezTo>
                    <a:pt x="75" y="5916"/>
                    <a:pt x="186" y="6027"/>
                    <a:pt x="334" y="6027"/>
                  </a:cubicBezTo>
                  <a:lnTo>
                    <a:pt x="12682" y="6027"/>
                  </a:lnTo>
                  <a:cubicBezTo>
                    <a:pt x="12756" y="6027"/>
                    <a:pt x="12830" y="5990"/>
                    <a:pt x="12904" y="5916"/>
                  </a:cubicBezTo>
                  <a:cubicBezTo>
                    <a:pt x="12941" y="5842"/>
                    <a:pt x="12978" y="5768"/>
                    <a:pt x="12978" y="5694"/>
                  </a:cubicBezTo>
                  <a:lnTo>
                    <a:pt x="12682" y="407"/>
                  </a:lnTo>
                  <a:cubicBezTo>
                    <a:pt x="12645" y="259"/>
                    <a:pt x="12534" y="149"/>
                    <a:pt x="12386" y="149"/>
                  </a:cubicBezTo>
                  <a:lnTo>
                    <a:pt x="9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2864;p51">
              <a:extLst>
                <a:ext uri="{FF2B5EF4-FFF2-40B4-BE49-F238E27FC236}">
                  <a16:creationId xmlns:a16="http://schemas.microsoft.com/office/drawing/2014/main" id="{C604DCA4-CEEF-79EE-BD2B-DD05F9581B21}"/>
                </a:ext>
              </a:extLst>
            </p:cNvPr>
            <p:cNvSpPr/>
            <p:nvPr/>
          </p:nvSpPr>
          <p:spPr>
            <a:xfrm>
              <a:off x="5408500" y="3494300"/>
              <a:ext cx="201500" cy="90600"/>
            </a:xfrm>
            <a:custGeom>
              <a:avLst/>
              <a:gdLst/>
              <a:ahLst/>
              <a:cxnLst/>
              <a:rect l="l" t="t" r="r" b="b"/>
              <a:pathLst>
                <a:path w="8060" h="3624" extrusionOk="0">
                  <a:moveTo>
                    <a:pt x="2884" y="1"/>
                  </a:moveTo>
                  <a:cubicBezTo>
                    <a:pt x="1960" y="1"/>
                    <a:pt x="0" y="2367"/>
                    <a:pt x="0" y="2700"/>
                  </a:cubicBezTo>
                  <a:cubicBezTo>
                    <a:pt x="0" y="2933"/>
                    <a:pt x="46" y="3306"/>
                    <a:pt x="321" y="3306"/>
                  </a:cubicBezTo>
                  <a:cubicBezTo>
                    <a:pt x="394" y="3306"/>
                    <a:pt x="483" y="3279"/>
                    <a:pt x="592" y="3217"/>
                  </a:cubicBezTo>
                  <a:cubicBezTo>
                    <a:pt x="1109" y="2885"/>
                    <a:pt x="2366" y="2071"/>
                    <a:pt x="2366" y="2071"/>
                  </a:cubicBezTo>
                  <a:lnTo>
                    <a:pt x="7542" y="3624"/>
                  </a:lnTo>
                  <a:lnTo>
                    <a:pt x="8060" y="1443"/>
                  </a:lnTo>
                  <a:lnTo>
                    <a:pt x="5287" y="297"/>
                  </a:lnTo>
                  <a:cubicBezTo>
                    <a:pt x="5287" y="297"/>
                    <a:pt x="3808" y="1"/>
                    <a:pt x="28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2865;p51">
              <a:extLst>
                <a:ext uri="{FF2B5EF4-FFF2-40B4-BE49-F238E27FC236}">
                  <a16:creationId xmlns:a16="http://schemas.microsoft.com/office/drawing/2014/main" id="{836290C5-F30A-9EFD-C5FB-A446342B624F}"/>
                </a:ext>
              </a:extLst>
            </p:cNvPr>
            <p:cNvSpPr/>
            <p:nvPr/>
          </p:nvSpPr>
          <p:spPr>
            <a:xfrm>
              <a:off x="5400175" y="3486925"/>
              <a:ext cx="218150" cy="105775"/>
            </a:xfrm>
            <a:custGeom>
              <a:avLst/>
              <a:gdLst/>
              <a:ahLst/>
              <a:cxnLst/>
              <a:rect l="l" t="t" r="r" b="b"/>
              <a:pathLst>
                <a:path w="8726" h="4231" extrusionOk="0">
                  <a:moveTo>
                    <a:pt x="3217" y="592"/>
                  </a:moveTo>
                  <a:cubicBezTo>
                    <a:pt x="3660" y="592"/>
                    <a:pt x="4252" y="666"/>
                    <a:pt x="4696" y="739"/>
                  </a:cubicBezTo>
                  <a:cubicBezTo>
                    <a:pt x="4954" y="776"/>
                    <a:pt x="5139" y="813"/>
                    <a:pt x="5287" y="850"/>
                  </a:cubicBezTo>
                  <a:cubicBezTo>
                    <a:pt x="5362" y="869"/>
                    <a:pt x="5428" y="878"/>
                    <a:pt x="5474" y="883"/>
                  </a:cubicBezTo>
                  <a:lnTo>
                    <a:pt x="5474" y="883"/>
                  </a:lnTo>
                  <a:lnTo>
                    <a:pt x="5472" y="887"/>
                  </a:lnTo>
                  <a:lnTo>
                    <a:pt x="8023" y="1923"/>
                  </a:lnTo>
                  <a:lnTo>
                    <a:pt x="7653" y="3512"/>
                  </a:lnTo>
                  <a:lnTo>
                    <a:pt x="2773" y="2070"/>
                  </a:lnTo>
                  <a:cubicBezTo>
                    <a:pt x="2752" y="2060"/>
                    <a:pt x="2730" y="2055"/>
                    <a:pt x="2707" y="2055"/>
                  </a:cubicBezTo>
                  <a:cubicBezTo>
                    <a:pt x="2653" y="2055"/>
                    <a:pt x="2593" y="2081"/>
                    <a:pt x="2514" y="2107"/>
                  </a:cubicBezTo>
                  <a:cubicBezTo>
                    <a:pt x="2514" y="2107"/>
                    <a:pt x="2219" y="2329"/>
                    <a:pt x="1849" y="2551"/>
                  </a:cubicBezTo>
                  <a:cubicBezTo>
                    <a:pt x="1479" y="2810"/>
                    <a:pt x="1036" y="3106"/>
                    <a:pt x="777" y="3253"/>
                  </a:cubicBezTo>
                  <a:cubicBezTo>
                    <a:pt x="743" y="3271"/>
                    <a:pt x="716" y="3280"/>
                    <a:pt x="698" y="3285"/>
                  </a:cubicBezTo>
                  <a:lnTo>
                    <a:pt x="698" y="3285"/>
                  </a:lnTo>
                  <a:cubicBezTo>
                    <a:pt x="688" y="3272"/>
                    <a:pt x="666" y="3237"/>
                    <a:pt x="666" y="3180"/>
                  </a:cubicBezTo>
                  <a:cubicBezTo>
                    <a:pt x="635" y="3149"/>
                    <a:pt x="630" y="3092"/>
                    <a:pt x="629" y="3031"/>
                  </a:cubicBezTo>
                  <a:lnTo>
                    <a:pt x="629" y="3031"/>
                  </a:lnTo>
                  <a:cubicBezTo>
                    <a:pt x="632" y="3026"/>
                    <a:pt x="669" y="2953"/>
                    <a:pt x="740" y="2847"/>
                  </a:cubicBezTo>
                  <a:cubicBezTo>
                    <a:pt x="962" y="2514"/>
                    <a:pt x="1442" y="1923"/>
                    <a:pt x="1960" y="1442"/>
                  </a:cubicBezTo>
                  <a:cubicBezTo>
                    <a:pt x="2182" y="1183"/>
                    <a:pt x="2477" y="961"/>
                    <a:pt x="2699" y="813"/>
                  </a:cubicBezTo>
                  <a:cubicBezTo>
                    <a:pt x="2921" y="666"/>
                    <a:pt x="3143" y="592"/>
                    <a:pt x="3217" y="592"/>
                  </a:cubicBezTo>
                  <a:close/>
                  <a:moveTo>
                    <a:pt x="3217" y="0"/>
                  </a:moveTo>
                  <a:cubicBezTo>
                    <a:pt x="2847" y="0"/>
                    <a:pt x="2551" y="185"/>
                    <a:pt x="2182" y="407"/>
                  </a:cubicBezTo>
                  <a:cubicBezTo>
                    <a:pt x="1701" y="776"/>
                    <a:pt x="1183" y="1331"/>
                    <a:pt x="740" y="1812"/>
                  </a:cubicBezTo>
                  <a:cubicBezTo>
                    <a:pt x="555" y="2033"/>
                    <a:pt x="370" y="2255"/>
                    <a:pt x="259" y="2440"/>
                  </a:cubicBezTo>
                  <a:cubicBezTo>
                    <a:pt x="185" y="2551"/>
                    <a:pt x="148" y="2625"/>
                    <a:pt x="111" y="2699"/>
                  </a:cubicBezTo>
                  <a:lnTo>
                    <a:pt x="37" y="2810"/>
                  </a:lnTo>
                  <a:cubicBezTo>
                    <a:pt x="37" y="2884"/>
                    <a:pt x="0" y="2921"/>
                    <a:pt x="0" y="2995"/>
                  </a:cubicBezTo>
                  <a:cubicBezTo>
                    <a:pt x="0" y="3143"/>
                    <a:pt x="37" y="3327"/>
                    <a:pt x="111" y="3512"/>
                  </a:cubicBezTo>
                  <a:cubicBezTo>
                    <a:pt x="148" y="3586"/>
                    <a:pt x="185" y="3697"/>
                    <a:pt x="296" y="3771"/>
                  </a:cubicBezTo>
                  <a:cubicBezTo>
                    <a:pt x="370" y="3845"/>
                    <a:pt x="518" y="3919"/>
                    <a:pt x="666" y="3919"/>
                  </a:cubicBezTo>
                  <a:cubicBezTo>
                    <a:pt x="814" y="3919"/>
                    <a:pt x="962" y="3845"/>
                    <a:pt x="1110" y="3771"/>
                  </a:cubicBezTo>
                  <a:cubicBezTo>
                    <a:pt x="1529" y="3501"/>
                    <a:pt x="2436" y="2915"/>
                    <a:pt x="2763" y="2703"/>
                  </a:cubicBezTo>
                  <a:lnTo>
                    <a:pt x="2763" y="2703"/>
                  </a:lnTo>
                  <a:lnTo>
                    <a:pt x="7801" y="4215"/>
                  </a:lnTo>
                  <a:cubicBezTo>
                    <a:pt x="7823" y="4226"/>
                    <a:pt x="7845" y="4230"/>
                    <a:pt x="7866" y="4230"/>
                  </a:cubicBezTo>
                  <a:cubicBezTo>
                    <a:pt x="7918" y="4230"/>
                    <a:pt x="7971" y="4204"/>
                    <a:pt x="8023" y="4178"/>
                  </a:cubicBezTo>
                  <a:cubicBezTo>
                    <a:pt x="8097" y="4141"/>
                    <a:pt x="8171" y="4067"/>
                    <a:pt x="8171" y="3993"/>
                  </a:cubicBezTo>
                  <a:lnTo>
                    <a:pt x="8688" y="1812"/>
                  </a:lnTo>
                  <a:cubicBezTo>
                    <a:pt x="8725" y="1664"/>
                    <a:pt x="8652" y="1516"/>
                    <a:pt x="8504" y="1442"/>
                  </a:cubicBezTo>
                  <a:lnTo>
                    <a:pt x="5731" y="333"/>
                  </a:lnTo>
                  <a:lnTo>
                    <a:pt x="5657" y="296"/>
                  </a:lnTo>
                  <a:cubicBezTo>
                    <a:pt x="5657" y="296"/>
                    <a:pt x="4215" y="0"/>
                    <a:pt x="3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2866;p51">
              <a:extLst>
                <a:ext uri="{FF2B5EF4-FFF2-40B4-BE49-F238E27FC236}">
                  <a16:creationId xmlns:a16="http://schemas.microsoft.com/office/drawing/2014/main" id="{174B3456-5E4F-5E8E-F932-9618415AE08B}"/>
                </a:ext>
              </a:extLst>
            </p:cNvPr>
            <p:cNvSpPr/>
            <p:nvPr/>
          </p:nvSpPr>
          <p:spPr>
            <a:xfrm>
              <a:off x="5410350" y="3530350"/>
              <a:ext cx="171000" cy="49025"/>
            </a:xfrm>
            <a:custGeom>
              <a:avLst/>
              <a:gdLst/>
              <a:ahLst/>
              <a:cxnLst/>
              <a:rect l="l" t="t" r="r" b="b"/>
              <a:pathLst>
                <a:path w="6840" h="1961" extrusionOk="0">
                  <a:moveTo>
                    <a:pt x="5213" y="1"/>
                  </a:moveTo>
                  <a:cubicBezTo>
                    <a:pt x="5213" y="1"/>
                    <a:pt x="1775" y="223"/>
                    <a:pt x="1035" y="333"/>
                  </a:cubicBezTo>
                  <a:cubicBezTo>
                    <a:pt x="333" y="407"/>
                    <a:pt x="0" y="1258"/>
                    <a:pt x="961" y="1258"/>
                  </a:cubicBezTo>
                  <a:cubicBezTo>
                    <a:pt x="1886" y="1258"/>
                    <a:pt x="3106" y="1147"/>
                    <a:pt x="3106" y="1147"/>
                  </a:cubicBezTo>
                  <a:cubicBezTo>
                    <a:pt x="3106" y="1147"/>
                    <a:pt x="3845" y="1775"/>
                    <a:pt x="5213" y="1886"/>
                  </a:cubicBezTo>
                  <a:cubicBezTo>
                    <a:pt x="6544" y="1960"/>
                    <a:pt x="6840" y="1960"/>
                    <a:pt x="6840" y="1960"/>
                  </a:cubicBezTo>
                  <a:lnTo>
                    <a:pt x="52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2867;p51">
              <a:extLst>
                <a:ext uri="{FF2B5EF4-FFF2-40B4-BE49-F238E27FC236}">
                  <a16:creationId xmlns:a16="http://schemas.microsoft.com/office/drawing/2014/main" id="{5C31E794-ED65-1D77-2C71-CF390E957DE2}"/>
                </a:ext>
              </a:extLst>
            </p:cNvPr>
            <p:cNvSpPr/>
            <p:nvPr/>
          </p:nvSpPr>
          <p:spPr>
            <a:xfrm>
              <a:off x="5412200" y="35229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5102" y="1"/>
                  </a:moveTo>
                  <a:cubicBezTo>
                    <a:pt x="5102" y="1"/>
                    <a:pt x="4252" y="38"/>
                    <a:pt x="3290" y="112"/>
                  </a:cubicBezTo>
                  <a:cubicBezTo>
                    <a:pt x="2366" y="186"/>
                    <a:pt x="1331" y="260"/>
                    <a:pt x="924" y="297"/>
                  </a:cubicBezTo>
                  <a:cubicBezTo>
                    <a:pt x="665" y="334"/>
                    <a:pt x="444" y="445"/>
                    <a:pt x="296" y="592"/>
                  </a:cubicBezTo>
                  <a:cubicBezTo>
                    <a:pt x="111" y="777"/>
                    <a:pt x="0" y="962"/>
                    <a:pt x="0" y="1184"/>
                  </a:cubicBezTo>
                  <a:cubicBezTo>
                    <a:pt x="0" y="1369"/>
                    <a:pt x="74" y="1591"/>
                    <a:pt x="259" y="1702"/>
                  </a:cubicBezTo>
                  <a:cubicBezTo>
                    <a:pt x="444" y="1812"/>
                    <a:pt x="629" y="1849"/>
                    <a:pt x="887" y="1849"/>
                  </a:cubicBezTo>
                  <a:cubicBezTo>
                    <a:pt x="1642" y="1849"/>
                    <a:pt x="2618" y="1776"/>
                    <a:pt x="2951" y="1748"/>
                  </a:cubicBezTo>
                  <a:lnTo>
                    <a:pt x="2951" y="1748"/>
                  </a:lnTo>
                  <a:cubicBezTo>
                    <a:pt x="3210" y="1939"/>
                    <a:pt x="3940" y="2389"/>
                    <a:pt x="5102" y="2478"/>
                  </a:cubicBezTo>
                  <a:cubicBezTo>
                    <a:pt x="6433" y="2589"/>
                    <a:pt x="6766" y="2589"/>
                    <a:pt x="6766" y="2589"/>
                  </a:cubicBezTo>
                  <a:cubicBezTo>
                    <a:pt x="6950" y="2589"/>
                    <a:pt x="7098" y="2441"/>
                    <a:pt x="7098" y="2256"/>
                  </a:cubicBezTo>
                  <a:cubicBezTo>
                    <a:pt x="7098" y="2108"/>
                    <a:pt x="6950" y="1960"/>
                    <a:pt x="6766" y="1960"/>
                  </a:cubicBezTo>
                  <a:cubicBezTo>
                    <a:pt x="6692" y="1960"/>
                    <a:pt x="6322" y="1960"/>
                    <a:pt x="5139" y="1849"/>
                  </a:cubicBezTo>
                  <a:cubicBezTo>
                    <a:pt x="4510" y="1812"/>
                    <a:pt x="4030" y="1628"/>
                    <a:pt x="3697" y="1480"/>
                  </a:cubicBezTo>
                  <a:cubicBezTo>
                    <a:pt x="3549" y="1406"/>
                    <a:pt x="3438" y="1332"/>
                    <a:pt x="3364" y="1295"/>
                  </a:cubicBezTo>
                  <a:lnTo>
                    <a:pt x="3253" y="1221"/>
                  </a:lnTo>
                  <a:cubicBezTo>
                    <a:pt x="3199" y="1167"/>
                    <a:pt x="3145" y="1133"/>
                    <a:pt x="3091" y="1133"/>
                  </a:cubicBezTo>
                  <a:cubicBezTo>
                    <a:pt x="3071" y="1133"/>
                    <a:pt x="3051" y="1137"/>
                    <a:pt x="3032" y="1147"/>
                  </a:cubicBezTo>
                  <a:cubicBezTo>
                    <a:pt x="3032" y="1147"/>
                    <a:pt x="2699" y="1147"/>
                    <a:pt x="2292" y="1184"/>
                  </a:cubicBezTo>
                  <a:cubicBezTo>
                    <a:pt x="1886" y="1221"/>
                    <a:pt x="1331" y="1221"/>
                    <a:pt x="887" y="1221"/>
                  </a:cubicBezTo>
                  <a:cubicBezTo>
                    <a:pt x="702" y="1221"/>
                    <a:pt x="629" y="1184"/>
                    <a:pt x="592" y="1184"/>
                  </a:cubicBezTo>
                  <a:lnTo>
                    <a:pt x="629" y="1147"/>
                  </a:lnTo>
                  <a:cubicBezTo>
                    <a:pt x="665" y="1073"/>
                    <a:pt x="813" y="962"/>
                    <a:pt x="1035" y="925"/>
                  </a:cubicBezTo>
                  <a:cubicBezTo>
                    <a:pt x="1368" y="851"/>
                    <a:pt x="2403" y="777"/>
                    <a:pt x="3327" y="740"/>
                  </a:cubicBezTo>
                  <a:cubicBezTo>
                    <a:pt x="4289" y="666"/>
                    <a:pt x="5139" y="592"/>
                    <a:pt x="5139" y="592"/>
                  </a:cubicBezTo>
                  <a:cubicBezTo>
                    <a:pt x="5324" y="592"/>
                    <a:pt x="5435" y="445"/>
                    <a:pt x="5435" y="297"/>
                  </a:cubicBezTo>
                  <a:cubicBezTo>
                    <a:pt x="5435" y="112"/>
                    <a:pt x="5287" y="1"/>
                    <a:pt x="5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2868;p51">
              <a:extLst>
                <a:ext uri="{FF2B5EF4-FFF2-40B4-BE49-F238E27FC236}">
                  <a16:creationId xmlns:a16="http://schemas.microsoft.com/office/drawing/2014/main" id="{6A5EA36A-846E-247B-BDCD-836672D89052}"/>
                </a:ext>
              </a:extLst>
            </p:cNvPr>
            <p:cNvSpPr/>
            <p:nvPr/>
          </p:nvSpPr>
          <p:spPr>
            <a:xfrm>
              <a:off x="5597050" y="3530350"/>
              <a:ext cx="448275" cy="196900"/>
            </a:xfrm>
            <a:custGeom>
              <a:avLst/>
              <a:gdLst/>
              <a:ahLst/>
              <a:cxnLst/>
              <a:rect l="l" t="t" r="r" b="b"/>
              <a:pathLst>
                <a:path w="17931" h="7876" extrusionOk="0">
                  <a:moveTo>
                    <a:pt x="518" y="1"/>
                  </a:moveTo>
                  <a:lnTo>
                    <a:pt x="0" y="2182"/>
                  </a:lnTo>
                  <a:lnTo>
                    <a:pt x="17487" y="7875"/>
                  </a:lnTo>
                  <a:lnTo>
                    <a:pt x="17931" y="2810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2869;p51">
              <a:extLst>
                <a:ext uri="{FF2B5EF4-FFF2-40B4-BE49-F238E27FC236}">
                  <a16:creationId xmlns:a16="http://schemas.microsoft.com/office/drawing/2014/main" id="{B6290314-729B-394A-DAA5-B83F92878952}"/>
                </a:ext>
              </a:extLst>
            </p:cNvPr>
            <p:cNvSpPr/>
            <p:nvPr/>
          </p:nvSpPr>
          <p:spPr>
            <a:xfrm>
              <a:off x="5588725" y="3522775"/>
              <a:ext cx="464000" cy="212250"/>
            </a:xfrm>
            <a:custGeom>
              <a:avLst/>
              <a:gdLst/>
              <a:ahLst/>
              <a:cxnLst/>
              <a:rect l="l" t="t" r="r" b="b"/>
              <a:pathLst>
                <a:path w="18560" h="8490" extrusionOk="0">
                  <a:moveTo>
                    <a:pt x="1084" y="643"/>
                  </a:moveTo>
                  <a:lnTo>
                    <a:pt x="17931" y="3372"/>
                  </a:lnTo>
                  <a:lnTo>
                    <a:pt x="17561" y="7772"/>
                  </a:lnTo>
                  <a:lnTo>
                    <a:pt x="703" y="2263"/>
                  </a:lnTo>
                  <a:lnTo>
                    <a:pt x="1084" y="643"/>
                  </a:lnTo>
                  <a:close/>
                  <a:moveTo>
                    <a:pt x="830" y="1"/>
                  </a:moveTo>
                  <a:cubicBezTo>
                    <a:pt x="703" y="1"/>
                    <a:pt x="587" y="101"/>
                    <a:pt x="555" y="230"/>
                  </a:cubicBezTo>
                  <a:lnTo>
                    <a:pt x="37" y="2411"/>
                  </a:lnTo>
                  <a:cubicBezTo>
                    <a:pt x="0" y="2559"/>
                    <a:pt x="74" y="2744"/>
                    <a:pt x="259" y="2781"/>
                  </a:cubicBezTo>
                  <a:lnTo>
                    <a:pt x="17746" y="8474"/>
                  </a:lnTo>
                  <a:cubicBezTo>
                    <a:pt x="17768" y="8485"/>
                    <a:pt x="17793" y="8490"/>
                    <a:pt x="17819" y="8490"/>
                  </a:cubicBezTo>
                  <a:cubicBezTo>
                    <a:pt x="17882" y="8490"/>
                    <a:pt x="17953" y="8463"/>
                    <a:pt x="18005" y="8437"/>
                  </a:cubicBezTo>
                  <a:cubicBezTo>
                    <a:pt x="18079" y="8400"/>
                    <a:pt x="18153" y="8289"/>
                    <a:pt x="18153" y="8215"/>
                  </a:cubicBezTo>
                  <a:lnTo>
                    <a:pt x="18560" y="3113"/>
                  </a:lnTo>
                  <a:cubicBezTo>
                    <a:pt x="18560" y="2966"/>
                    <a:pt x="18449" y="2818"/>
                    <a:pt x="18301" y="2818"/>
                  </a:cubicBezTo>
                  <a:lnTo>
                    <a:pt x="888" y="8"/>
                  </a:lnTo>
                  <a:cubicBezTo>
                    <a:pt x="868" y="3"/>
                    <a:pt x="849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2870;p51">
              <a:extLst>
                <a:ext uri="{FF2B5EF4-FFF2-40B4-BE49-F238E27FC236}">
                  <a16:creationId xmlns:a16="http://schemas.microsoft.com/office/drawing/2014/main" id="{CB0DDDB6-F49C-F66B-EE5E-F6BA9C4264E3}"/>
                </a:ext>
              </a:extLst>
            </p:cNvPr>
            <p:cNvSpPr/>
            <p:nvPr/>
          </p:nvSpPr>
          <p:spPr>
            <a:xfrm>
              <a:off x="5831800" y="3033350"/>
              <a:ext cx="475100" cy="853075"/>
            </a:xfrm>
            <a:custGeom>
              <a:avLst/>
              <a:gdLst/>
              <a:ahLst/>
              <a:cxnLst/>
              <a:rect l="l" t="t" r="r" b="b"/>
              <a:pathLst>
                <a:path w="19004" h="34123" extrusionOk="0">
                  <a:moveTo>
                    <a:pt x="9555" y="1"/>
                  </a:moveTo>
                  <a:cubicBezTo>
                    <a:pt x="8899" y="1"/>
                    <a:pt x="8262" y="269"/>
                    <a:pt x="7654" y="841"/>
                  </a:cubicBezTo>
                  <a:cubicBezTo>
                    <a:pt x="7654" y="841"/>
                    <a:pt x="2330" y="6571"/>
                    <a:pt x="1147" y="8605"/>
                  </a:cubicBezTo>
                  <a:cubicBezTo>
                    <a:pt x="1" y="10601"/>
                    <a:pt x="3476" y="19955"/>
                    <a:pt x="3772" y="22690"/>
                  </a:cubicBezTo>
                  <a:cubicBezTo>
                    <a:pt x="4030" y="25426"/>
                    <a:pt x="4918" y="27164"/>
                    <a:pt x="3624" y="28606"/>
                  </a:cubicBezTo>
                  <a:cubicBezTo>
                    <a:pt x="2330" y="30048"/>
                    <a:pt x="3476" y="30898"/>
                    <a:pt x="4178" y="31489"/>
                  </a:cubicBezTo>
                  <a:cubicBezTo>
                    <a:pt x="4861" y="32002"/>
                    <a:pt x="10182" y="34123"/>
                    <a:pt x="13583" y="34123"/>
                  </a:cubicBezTo>
                  <a:cubicBezTo>
                    <a:pt x="13864" y="34123"/>
                    <a:pt x="14131" y="34108"/>
                    <a:pt x="14382" y="34077"/>
                  </a:cubicBezTo>
                  <a:cubicBezTo>
                    <a:pt x="17710" y="33634"/>
                    <a:pt x="18412" y="31342"/>
                    <a:pt x="18708" y="27718"/>
                  </a:cubicBezTo>
                  <a:cubicBezTo>
                    <a:pt x="19004" y="24132"/>
                    <a:pt x="18708" y="11488"/>
                    <a:pt x="15824" y="6312"/>
                  </a:cubicBezTo>
                  <a:cubicBezTo>
                    <a:pt x="13687" y="2428"/>
                    <a:pt x="11530" y="1"/>
                    <a:pt x="9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2871;p51">
              <a:extLst>
                <a:ext uri="{FF2B5EF4-FFF2-40B4-BE49-F238E27FC236}">
                  <a16:creationId xmlns:a16="http://schemas.microsoft.com/office/drawing/2014/main" id="{E2666808-481F-EE9E-3B9F-BA53D3F1533B}"/>
                </a:ext>
              </a:extLst>
            </p:cNvPr>
            <p:cNvSpPr/>
            <p:nvPr/>
          </p:nvSpPr>
          <p:spPr>
            <a:xfrm>
              <a:off x="5847525" y="3025700"/>
              <a:ext cx="462150" cy="867925"/>
            </a:xfrm>
            <a:custGeom>
              <a:avLst/>
              <a:gdLst/>
              <a:ahLst/>
              <a:cxnLst/>
              <a:rect l="l" t="t" r="r" b="b"/>
              <a:pathLst>
                <a:path w="18486" h="34717" extrusionOk="0">
                  <a:moveTo>
                    <a:pt x="8910" y="592"/>
                  </a:moveTo>
                  <a:cubicBezTo>
                    <a:pt x="9760" y="592"/>
                    <a:pt x="10759" y="1147"/>
                    <a:pt x="11757" y="2219"/>
                  </a:cubicBezTo>
                  <a:cubicBezTo>
                    <a:pt x="12792" y="3254"/>
                    <a:pt x="13864" y="4844"/>
                    <a:pt x="14936" y="6766"/>
                  </a:cubicBezTo>
                  <a:cubicBezTo>
                    <a:pt x="16082" y="8800"/>
                    <a:pt x="16822" y="12090"/>
                    <a:pt x="17265" y="15528"/>
                  </a:cubicBezTo>
                  <a:cubicBezTo>
                    <a:pt x="17709" y="19004"/>
                    <a:pt x="17857" y="22553"/>
                    <a:pt x="17857" y="25141"/>
                  </a:cubicBezTo>
                  <a:cubicBezTo>
                    <a:pt x="17857" y="26361"/>
                    <a:pt x="17820" y="27359"/>
                    <a:pt x="17783" y="28024"/>
                  </a:cubicBezTo>
                  <a:cubicBezTo>
                    <a:pt x="17635" y="29799"/>
                    <a:pt x="17376" y="31241"/>
                    <a:pt x="16785" y="32239"/>
                  </a:cubicBezTo>
                  <a:cubicBezTo>
                    <a:pt x="16193" y="33237"/>
                    <a:pt x="15306" y="33866"/>
                    <a:pt x="13716" y="34051"/>
                  </a:cubicBezTo>
                  <a:cubicBezTo>
                    <a:pt x="13494" y="34088"/>
                    <a:pt x="13199" y="34125"/>
                    <a:pt x="12903" y="34125"/>
                  </a:cubicBezTo>
                  <a:cubicBezTo>
                    <a:pt x="11276" y="34125"/>
                    <a:pt x="9095" y="33607"/>
                    <a:pt x="7283" y="33016"/>
                  </a:cubicBezTo>
                  <a:cubicBezTo>
                    <a:pt x="6396" y="32720"/>
                    <a:pt x="5583" y="32387"/>
                    <a:pt x="4954" y="32128"/>
                  </a:cubicBezTo>
                  <a:cubicBezTo>
                    <a:pt x="4621" y="31980"/>
                    <a:pt x="4363" y="31869"/>
                    <a:pt x="4141" y="31759"/>
                  </a:cubicBezTo>
                  <a:cubicBezTo>
                    <a:pt x="3956" y="31685"/>
                    <a:pt x="3808" y="31574"/>
                    <a:pt x="3734" y="31537"/>
                  </a:cubicBezTo>
                  <a:cubicBezTo>
                    <a:pt x="3512" y="31352"/>
                    <a:pt x="3217" y="31130"/>
                    <a:pt x="3032" y="30908"/>
                  </a:cubicBezTo>
                  <a:cubicBezTo>
                    <a:pt x="2810" y="30649"/>
                    <a:pt x="2699" y="30428"/>
                    <a:pt x="2699" y="30132"/>
                  </a:cubicBezTo>
                  <a:cubicBezTo>
                    <a:pt x="2699" y="29873"/>
                    <a:pt x="2810" y="29540"/>
                    <a:pt x="3217" y="29097"/>
                  </a:cubicBezTo>
                  <a:cubicBezTo>
                    <a:pt x="3771" y="28468"/>
                    <a:pt x="3993" y="27729"/>
                    <a:pt x="3993" y="26989"/>
                  </a:cubicBezTo>
                  <a:cubicBezTo>
                    <a:pt x="3993" y="25843"/>
                    <a:pt x="3586" y="24586"/>
                    <a:pt x="3438" y="22959"/>
                  </a:cubicBezTo>
                  <a:cubicBezTo>
                    <a:pt x="3291" y="21739"/>
                    <a:pt x="2588" y="19373"/>
                    <a:pt x="1923" y="16859"/>
                  </a:cubicBezTo>
                  <a:cubicBezTo>
                    <a:pt x="1257" y="14345"/>
                    <a:pt x="592" y="11720"/>
                    <a:pt x="592" y="10168"/>
                  </a:cubicBezTo>
                  <a:cubicBezTo>
                    <a:pt x="592" y="9650"/>
                    <a:pt x="703" y="9280"/>
                    <a:pt x="814" y="9058"/>
                  </a:cubicBezTo>
                  <a:cubicBezTo>
                    <a:pt x="1072" y="8578"/>
                    <a:pt x="1627" y="7838"/>
                    <a:pt x="2255" y="7025"/>
                  </a:cubicBezTo>
                  <a:cubicBezTo>
                    <a:pt x="3254" y="5805"/>
                    <a:pt x="4511" y="4400"/>
                    <a:pt x="5509" y="3291"/>
                  </a:cubicBezTo>
                  <a:cubicBezTo>
                    <a:pt x="5989" y="2700"/>
                    <a:pt x="6433" y="2219"/>
                    <a:pt x="6729" y="1886"/>
                  </a:cubicBezTo>
                  <a:cubicBezTo>
                    <a:pt x="7062" y="1553"/>
                    <a:pt x="7246" y="1369"/>
                    <a:pt x="7246" y="1369"/>
                  </a:cubicBezTo>
                  <a:lnTo>
                    <a:pt x="7229" y="1351"/>
                  </a:lnTo>
                  <a:lnTo>
                    <a:pt x="7229" y="1351"/>
                  </a:lnTo>
                  <a:cubicBezTo>
                    <a:pt x="7813" y="809"/>
                    <a:pt x="8361" y="592"/>
                    <a:pt x="8910" y="592"/>
                  </a:cubicBezTo>
                  <a:close/>
                  <a:moveTo>
                    <a:pt x="8910" y="1"/>
                  </a:moveTo>
                  <a:cubicBezTo>
                    <a:pt x="8171" y="1"/>
                    <a:pt x="7431" y="296"/>
                    <a:pt x="6803" y="925"/>
                  </a:cubicBezTo>
                  <a:lnTo>
                    <a:pt x="6766" y="925"/>
                  </a:lnTo>
                  <a:cubicBezTo>
                    <a:pt x="6766" y="925"/>
                    <a:pt x="5435" y="2367"/>
                    <a:pt x="3956" y="4067"/>
                  </a:cubicBezTo>
                  <a:cubicBezTo>
                    <a:pt x="3217" y="4918"/>
                    <a:pt x="2440" y="5842"/>
                    <a:pt x="1775" y="6655"/>
                  </a:cubicBezTo>
                  <a:cubicBezTo>
                    <a:pt x="1109" y="7469"/>
                    <a:pt x="592" y="8208"/>
                    <a:pt x="259" y="8763"/>
                  </a:cubicBezTo>
                  <a:cubicBezTo>
                    <a:pt x="74" y="9132"/>
                    <a:pt x="0" y="9613"/>
                    <a:pt x="0" y="10168"/>
                  </a:cubicBezTo>
                  <a:cubicBezTo>
                    <a:pt x="0" y="11868"/>
                    <a:pt x="666" y="14493"/>
                    <a:pt x="1331" y="17007"/>
                  </a:cubicBezTo>
                  <a:cubicBezTo>
                    <a:pt x="1997" y="19521"/>
                    <a:pt x="2699" y="21924"/>
                    <a:pt x="2810" y="23033"/>
                  </a:cubicBezTo>
                  <a:cubicBezTo>
                    <a:pt x="2995" y="24697"/>
                    <a:pt x="3364" y="25991"/>
                    <a:pt x="3364" y="26989"/>
                  </a:cubicBezTo>
                  <a:cubicBezTo>
                    <a:pt x="3364" y="27655"/>
                    <a:pt x="3217" y="28172"/>
                    <a:pt x="2736" y="28690"/>
                  </a:cubicBezTo>
                  <a:cubicBezTo>
                    <a:pt x="2292" y="29208"/>
                    <a:pt x="2071" y="29688"/>
                    <a:pt x="2071" y="30132"/>
                  </a:cubicBezTo>
                  <a:cubicBezTo>
                    <a:pt x="2071" y="30612"/>
                    <a:pt x="2292" y="30982"/>
                    <a:pt x="2551" y="31278"/>
                  </a:cubicBezTo>
                  <a:cubicBezTo>
                    <a:pt x="2810" y="31574"/>
                    <a:pt x="3143" y="31832"/>
                    <a:pt x="3364" y="32017"/>
                  </a:cubicBezTo>
                  <a:cubicBezTo>
                    <a:pt x="3475" y="32128"/>
                    <a:pt x="3660" y="32202"/>
                    <a:pt x="3882" y="32313"/>
                  </a:cubicBezTo>
                  <a:cubicBezTo>
                    <a:pt x="4658" y="32720"/>
                    <a:pt x="6137" y="33311"/>
                    <a:pt x="7801" y="33829"/>
                  </a:cubicBezTo>
                  <a:cubicBezTo>
                    <a:pt x="9502" y="34309"/>
                    <a:pt x="11387" y="34716"/>
                    <a:pt x="12903" y="34716"/>
                  </a:cubicBezTo>
                  <a:cubicBezTo>
                    <a:pt x="13236" y="34716"/>
                    <a:pt x="13531" y="34716"/>
                    <a:pt x="13827" y="34679"/>
                  </a:cubicBezTo>
                  <a:cubicBezTo>
                    <a:pt x="15528" y="34457"/>
                    <a:pt x="16674" y="33718"/>
                    <a:pt x="17339" y="32535"/>
                  </a:cubicBezTo>
                  <a:cubicBezTo>
                    <a:pt x="18005" y="31389"/>
                    <a:pt x="18227" y="29873"/>
                    <a:pt x="18375" y="28061"/>
                  </a:cubicBezTo>
                  <a:cubicBezTo>
                    <a:pt x="18448" y="27359"/>
                    <a:pt x="18485" y="26361"/>
                    <a:pt x="18485" y="25141"/>
                  </a:cubicBezTo>
                  <a:cubicBezTo>
                    <a:pt x="18485" y="22553"/>
                    <a:pt x="18338" y="18930"/>
                    <a:pt x="17857" y="15454"/>
                  </a:cubicBezTo>
                  <a:cubicBezTo>
                    <a:pt x="17413" y="11979"/>
                    <a:pt x="16674" y="8615"/>
                    <a:pt x="15491" y="6471"/>
                  </a:cubicBezTo>
                  <a:cubicBezTo>
                    <a:pt x="14382" y="4511"/>
                    <a:pt x="13310" y="2921"/>
                    <a:pt x="12200" y="1775"/>
                  </a:cubicBezTo>
                  <a:cubicBezTo>
                    <a:pt x="11128" y="666"/>
                    <a:pt x="10019" y="1"/>
                    <a:pt x="89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2872;p51">
              <a:extLst>
                <a:ext uri="{FF2B5EF4-FFF2-40B4-BE49-F238E27FC236}">
                  <a16:creationId xmlns:a16="http://schemas.microsoft.com/office/drawing/2014/main" id="{41FA1762-F5B9-641A-315C-CE7DCFF7A546}"/>
                </a:ext>
              </a:extLst>
            </p:cNvPr>
            <p:cNvSpPr/>
            <p:nvPr/>
          </p:nvSpPr>
          <p:spPr>
            <a:xfrm>
              <a:off x="5828100" y="2996750"/>
              <a:ext cx="275450" cy="262825"/>
            </a:xfrm>
            <a:custGeom>
              <a:avLst/>
              <a:gdLst/>
              <a:ahLst/>
              <a:cxnLst/>
              <a:rect l="l" t="t" r="r" b="b"/>
              <a:pathLst>
                <a:path w="11018" h="10513" extrusionOk="0">
                  <a:moveTo>
                    <a:pt x="7766" y="0"/>
                  </a:moveTo>
                  <a:cubicBezTo>
                    <a:pt x="7188" y="0"/>
                    <a:pt x="6562" y="157"/>
                    <a:pt x="5916" y="567"/>
                  </a:cubicBezTo>
                  <a:lnTo>
                    <a:pt x="1" y="8331"/>
                  </a:lnTo>
                  <a:lnTo>
                    <a:pt x="740" y="10512"/>
                  </a:lnTo>
                  <a:cubicBezTo>
                    <a:pt x="740" y="10512"/>
                    <a:pt x="4215" y="6815"/>
                    <a:pt x="5657" y="5928"/>
                  </a:cubicBezTo>
                  <a:cubicBezTo>
                    <a:pt x="7099" y="5078"/>
                    <a:pt x="11018" y="1639"/>
                    <a:pt x="11018" y="1639"/>
                  </a:cubicBezTo>
                  <a:cubicBezTo>
                    <a:pt x="11018" y="1639"/>
                    <a:pt x="9638" y="0"/>
                    <a:pt x="77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2873;p51">
              <a:extLst>
                <a:ext uri="{FF2B5EF4-FFF2-40B4-BE49-F238E27FC236}">
                  <a16:creationId xmlns:a16="http://schemas.microsoft.com/office/drawing/2014/main" id="{01BCFAA4-910C-5DB9-D1F4-841FEE9833D5}"/>
                </a:ext>
              </a:extLst>
            </p:cNvPr>
            <p:cNvSpPr/>
            <p:nvPr/>
          </p:nvSpPr>
          <p:spPr>
            <a:xfrm>
              <a:off x="5820725" y="2989650"/>
              <a:ext cx="291150" cy="277325"/>
            </a:xfrm>
            <a:custGeom>
              <a:avLst/>
              <a:gdLst/>
              <a:ahLst/>
              <a:cxnLst/>
              <a:rect l="l" t="t" r="r" b="b"/>
              <a:pathLst>
                <a:path w="11646" h="11093" extrusionOk="0">
                  <a:moveTo>
                    <a:pt x="8060" y="592"/>
                  </a:moveTo>
                  <a:cubicBezTo>
                    <a:pt x="8910" y="592"/>
                    <a:pt x="9649" y="962"/>
                    <a:pt x="10204" y="1369"/>
                  </a:cubicBezTo>
                  <a:cubicBezTo>
                    <a:pt x="10463" y="1554"/>
                    <a:pt x="10685" y="1738"/>
                    <a:pt x="10832" y="1886"/>
                  </a:cubicBezTo>
                  <a:cubicBezTo>
                    <a:pt x="10838" y="1892"/>
                    <a:pt x="10843" y="1897"/>
                    <a:pt x="10848" y="1902"/>
                  </a:cubicBezTo>
                  <a:lnTo>
                    <a:pt x="10848" y="1902"/>
                  </a:lnTo>
                  <a:cubicBezTo>
                    <a:pt x="10749" y="1985"/>
                    <a:pt x="10619" y="2091"/>
                    <a:pt x="10463" y="2219"/>
                  </a:cubicBezTo>
                  <a:cubicBezTo>
                    <a:pt x="9871" y="2737"/>
                    <a:pt x="8984" y="3513"/>
                    <a:pt x="8097" y="4252"/>
                  </a:cubicBezTo>
                  <a:cubicBezTo>
                    <a:pt x="7209" y="4992"/>
                    <a:pt x="6322" y="5657"/>
                    <a:pt x="5804" y="5953"/>
                  </a:cubicBezTo>
                  <a:cubicBezTo>
                    <a:pt x="5398" y="6212"/>
                    <a:pt x="4917" y="6619"/>
                    <a:pt x="4400" y="7062"/>
                  </a:cubicBezTo>
                  <a:cubicBezTo>
                    <a:pt x="3195" y="8129"/>
                    <a:pt x="1809" y="9541"/>
                    <a:pt x="1170" y="10202"/>
                  </a:cubicBezTo>
                  <a:lnTo>
                    <a:pt x="1170" y="10202"/>
                  </a:lnTo>
                  <a:lnTo>
                    <a:pt x="665" y="8689"/>
                  </a:lnTo>
                  <a:lnTo>
                    <a:pt x="6456" y="1054"/>
                  </a:lnTo>
                  <a:lnTo>
                    <a:pt x="6456" y="1054"/>
                  </a:lnTo>
                  <a:cubicBezTo>
                    <a:pt x="7045" y="725"/>
                    <a:pt x="7569" y="592"/>
                    <a:pt x="8060" y="592"/>
                  </a:cubicBezTo>
                  <a:close/>
                  <a:moveTo>
                    <a:pt x="8060" y="1"/>
                  </a:moveTo>
                  <a:cubicBezTo>
                    <a:pt x="7431" y="1"/>
                    <a:pt x="6729" y="149"/>
                    <a:pt x="6063" y="592"/>
                  </a:cubicBezTo>
                  <a:lnTo>
                    <a:pt x="5952" y="666"/>
                  </a:lnTo>
                  <a:lnTo>
                    <a:pt x="74" y="8430"/>
                  </a:lnTo>
                  <a:cubicBezTo>
                    <a:pt x="0" y="8504"/>
                    <a:pt x="0" y="8615"/>
                    <a:pt x="37" y="8726"/>
                  </a:cubicBezTo>
                  <a:lnTo>
                    <a:pt x="739" y="10870"/>
                  </a:lnTo>
                  <a:cubicBezTo>
                    <a:pt x="776" y="10981"/>
                    <a:pt x="850" y="11055"/>
                    <a:pt x="961" y="11092"/>
                  </a:cubicBezTo>
                  <a:cubicBezTo>
                    <a:pt x="1072" y="11092"/>
                    <a:pt x="1183" y="11055"/>
                    <a:pt x="1257" y="10981"/>
                  </a:cubicBezTo>
                  <a:cubicBezTo>
                    <a:pt x="1257" y="10981"/>
                    <a:pt x="1479" y="10759"/>
                    <a:pt x="1812" y="10390"/>
                  </a:cubicBezTo>
                  <a:cubicBezTo>
                    <a:pt x="2329" y="9872"/>
                    <a:pt x="3179" y="9059"/>
                    <a:pt x="3993" y="8282"/>
                  </a:cubicBezTo>
                  <a:cubicBezTo>
                    <a:pt x="4806" y="7506"/>
                    <a:pt x="5620" y="6803"/>
                    <a:pt x="6137" y="6508"/>
                  </a:cubicBezTo>
                  <a:cubicBezTo>
                    <a:pt x="6877" y="6027"/>
                    <a:pt x="8207" y="4955"/>
                    <a:pt x="9354" y="3994"/>
                  </a:cubicBezTo>
                  <a:cubicBezTo>
                    <a:pt x="10537" y="2995"/>
                    <a:pt x="11498" y="2145"/>
                    <a:pt x="11498" y="2145"/>
                  </a:cubicBezTo>
                  <a:cubicBezTo>
                    <a:pt x="11646" y="2034"/>
                    <a:pt x="11646" y="1849"/>
                    <a:pt x="11535" y="1701"/>
                  </a:cubicBezTo>
                  <a:cubicBezTo>
                    <a:pt x="11535" y="1701"/>
                    <a:pt x="11165" y="1295"/>
                    <a:pt x="10574" y="851"/>
                  </a:cubicBezTo>
                  <a:cubicBezTo>
                    <a:pt x="9945" y="444"/>
                    <a:pt x="9095" y="1"/>
                    <a:pt x="8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2874;p51">
              <a:extLst>
                <a:ext uri="{FF2B5EF4-FFF2-40B4-BE49-F238E27FC236}">
                  <a16:creationId xmlns:a16="http://schemas.microsoft.com/office/drawing/2014/main" id="{2EF51470-A645-E4E2-22D4-6D49D396402E}"/>
                </a:ext>
              </a:extLst>
            </p:cNvPr>
            <p:cNvSpPr/>
            <p:nvPr/>
          </p:nvSpPr>
          <p:spPr>
            <a:xfrm>
              <a:off x="5256900" y="3187450"/>
              <a:ext cx="816150" cy="609925"/>
            </a:xfrm>
            <a:custGeom>
              <a:avLst/>
              <a:gdLst/>
              <a:ahLst/>
              <a:cxnLst/>
              <a:rect l="l" t="t" r="r" b="b"/>
              <a:pathLst>
                <a:path w="32646" h="24397" extrusionOk="0">
                  <a:moveTo>
                    <a:pt x="29060" y="1"/>
                  </a:moveTo>
                  <a:cubicBezTo>
                    <a:pt x="29060" y="1"/>
                    <a:pt x="25732" y="1590"/>
                    <a:pt x="24032" y="3882"/>
                  </a:cubicBezTo>
                  <a:cubicBezTo>
                    <a:pt x="22294" y="6175"/>
                    <a:pt x="15381" y="17820"/>
                    <a:pt x="15381" y="17820"/>
                  </a:cubicBezTo>
                  <a:lnTo>
                    <a:pt x="149" y="15085"/>
                  </a:lnTo>
                  <a:lnTo>
                    <a:pt x="1" y="17118"/>
                  </a:lnTo>
                  <a:cubicBezTo>
                    <a:pt x="1" y="17118"/>
                    <a:pt x="8911" y="21702"/>
                    <a:pt x="13089" y="22738"/>
                  </a:cubicBezTo>
                  <a:cubicBezTo>
                    <a:pt x="16084" y="23453"/>
                    <a:pt x="18338" y="24397"/>
                    <a:pt x="19633" y="24397"/>
                  </a:cubicBezTo>
                  <a:cubicBezTo>
                    <a:pt x="20144" y="24397"/>
                    <a:pt x="20506" y="24250"/>
                    <a:pt x="20704" y="23884"/>
                  </a:cubicBezTo>
                  <a:cubicBezTo>
                    <a:pt x="21444" y="22590"/>
                    <a:pt x="27914" y="11794"/>
                    <a:pt x="27914" y="11794"/>
                  </a:cubicBezTo>
                  <a:lnTo>
                    <a:pt x="32646" y="8208"/>
                  </a:lnTo>
                  <a:lnTo>
                    <a:pt x="290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2875;p51">
              <a:extLst>
                <a:ext uri="{FF2B5EF4-FFF2-40B4-BE49-F238E27FC236}">
                  <a16:creationId xmlns:a16="http://schemas.microsoft.com/office/drawing/2014/main" id="{FC8BC410-8D55-BF42-60F8-525335FF408D}"/>
                </a:ext>
              </a:extLst>
            </p:cNvPr>
            <p:cNvSpPr/>
            <p:nvPr/>
          </p:nvSpPr>
          <p:spPr>
            <a:xfrm>
              <a:off x="5248600" y="3179325"/>
              <a:ext cx="832775" cy="625550"/>
            </a:xfrm>
            <a:custGeom>
              <a:avLst/>
              <a:gdLst/>
              <a:ahLst/>
              <a:cxnLst/>
              <a:rect l="l" t="t" r="r" b="b"/>
              <a:pathLst>
                <a:path w="33311" h="25022" extrusionOk="0">
                  <a:moveTo>
                    <a:pt x="29368" y="1"/>
                  </a:moveTo>
                  <a:cubicBezTo>
                    <a:pt x="29326" y="1"/>
                    <a:pt x="29284" y="10"/>
                    <a:pt x="29244" y="30"/>
                  </a:cubicBezTo>
                  <a:cubicBezTo>
                    <a:pt x="29244" y="67"/>
                    <a:pt x="25917" y="1620"/>
                    <a:pt x="24105" y="4023"/>
                  </a:cubicBezTo>
                  <a:cubicBezTo>
                    <a:pt x="23661" y="4614"/>
                    <a:pt x="22922" y="5760"/>
                    <a:pt x="21998" y="7202"/>
                  </a:cubicBezTo>
                  <a:cubicBezTo>
                    <a:pt x="19602" y="11029"/>
                    <a:pt x="16218" y="16711"/>
                    <a:pt x="15565" y="17810"/>
                  </a:cubicBezTo>
                  <a:lnTo>
                    <a:pt x="15565" y="17810"/>
                  </a:lnTo>
                  <a:lnTo>
                    <a:pt x="518" y="15114"/>
                  </a:lnTo>
                  <a:cubicBezTo>
                    <a:pt x="444" y="15114"/>
                    <a:pt x="333" y="15114"/>
                    <a:pt x="296" y="15188"/>
                  </a:cubicBezTo>
                  <a:cubicBezTo>
                    <a:pt x="222" y="15225"/>
                    <a:pt x="185" y="15299"/>
                    <a:pt x="148" y="15410"/>
                  </a:cubicBezTo>
                  <a:lnTo>
                    <a:pt x="37" y="17406"/>
                  </a:lnTo>
                  <a:cubicBezTo>
                    <a:pt x="0" y="17554"/>
                    <a:pt x="74" y="17665"/>
                    <a:pt x="185" y="17702"/>
                  </a:cubicBezTo>
                  <a:cubicBezTo>
                    <a:pt x="185" y="17702"/>
                    <a:pt x="2403" y="18848"/>
                    <a:pt x="5176" y="20142"/>
                  </a:cubicBezTo>
                  <a:cubicBezTo>
                    <a:pt x="7949" y="21436"/>
                    <a:pt x="11202" y="22841"/>
                    <a:pt x="13347" y="23358"/>
                  </a:cubicBezTo>
                  <a:cubicBezTo>
                    <a:pt x="14825" y="23691"/>
                    <a:pt x="16119" y="24098"/>
                    <a:pt x="17229" y="24430"/>
                  </a:cubicBezTo>
                  <a:cubicBezTo>
                    <a:pt x="18338" y="24763"/>
                    <a:pt x="19225" y="25022"/>
                    <a:pt x="19964" y="25022"/>
                  </a:cubicBezTo>
                  <a:cubicBezTo>
                    <a:pt x="20260" y="25022"/>
                    <a:pt x="20519" y="24985"/>
                    <a:pt x="20741" y="24874"/>
                  </a:cubicBezTo>
                  <a:cubicBezTo>
                    <a:pt x="20963" y="24763"/>
                    <a:pt x="21184" y="24578"/>
                    <a:pt x="21295" y="24357"/>
                  </a:cubicBezTo>
                  <a:cubicBezTo>
                    <a:pt x="21665" y="23728"/>
                    <a:pt x="23477" y="20696"/>
                    <a:pt x="25177" y="17813"/>
                  </a:cubicBezTo>
                  <a:cubicBezTo>
                    <a:pt x="26028" y="16408"/>
                    <a:pt x="26841" y="15003"/>
                    <a:pt x="27469" y="13968"/>
                  </a:cubicBezTo>
                  <a:cubicBezTo>
                    <a:pt x="28016" y="13068"/>
                    <a:pt x="28395" y="12447"/>
                    <a:pt x="28484" y="12300"/>
                  </a:cubicBezTo>
                  <a:lnTo>
                    <a:pt x="28484" y="12300"/>
                  </a:lnTo>
                  <a:lnTo>
                    <a:pt x="33163" y="8755"/>
                  </a:lnTo>
                  <a:cubicBezTo>
                    <a:pt x="33311" y="8644"/>
                    <a:pt x="33311" y="8459"/>
                    <a:pt x="33237" y="8348"/>
                  </a:cubicBezTo>
                  <a:cubicBezTo>
                    <a:pt x="33170" y="8259"/>
                    <a:pt x="33075" y="8210"/>
                    <a:pt x="32979" y="8210"/>
                  </a:cubicBezTo>
                  <a:cubicBezTo>
                    <a:pt x="32916" y="8210"/>
                    <a:pt x="32851" y="8231"/>
                    <a:pt x="32793" y="8274"/>
                  </a:cubicBezTo>
                  <a:lnTo>
                    <a:pt x="28061" y="11860"/>
                  </a:lnTo>
                  <a:lnTo>
                    <a:pt x="27950" y="11971"/>
                  </a:lnTo>
                  <a:cubicBezTo>
                    <a:pt x="27950" y="11971"/>
                    <a:pt x="26360" y="14633"/>
                    <a:pt x="24660" y="17517"/>
                  </a:cubicBezTo>
                  <a:cubicBezTo>
                    <a:pt x="22922" y="20364"/>
                    <a:pt x="21147" y="23395"/>
                    <a:pt x="20778" y="24061"/>
                  </a:cubicBezTo>
                  <a:cubicBezTo>
                    <a:pt x="20704" y="24172"/>
                    <a:pt x="20630" y="24246"/>
                    <a:pt x="20482" y="24320"/>
                  </a:cubicBezTo>
                  <a:cubicBezTo>
                    <a:pt x="20371" y="24357"/>
                    <a:pt x="20186" y="24393"/>
                    <a:pt x="19964" y="24393"/>
                  </a:cubicBezTo>
                  <a:cubicBezTo>
                    <a:pt x="19373" y="24393"/>
                    <a:pt x="18486" y="24172"/>
                    <a:pt x="17413" y="23839"/>
                  </a:cubicBezTo>
                  <a:cubicBezTo>
                    <a:pt x="16304" y="23543"/>
                    <a:pt x="15010" y="23100"/>
                    <a:pt x="13494" y="22730"/>
                  </a:cubicBezTo>
                  <a:cubicBezTo>
                    <a:pt x="11461" y="22249"/>
                    <a:pt x="8171" y="20844"/>
                    <a:pt x="5435" y="19587"/>
                  </a:cubicBezTo>
                  <a:cubicBezTo>
                    <a:pt x="4067" y="18959"/>
                    <a:pt x="2810" y="18330"/>
                    <a:pt x="1923" y="17887"/>
                  </a:cubicBezTo>
                  <a:cubicBezTo>
                    <a:pt x="1318" y="17584"/>
                    <a:pt x="868" y="17351"/>
                    <a:pt x="643" y="17233"/>
                  </a:cubicBezTo>
                  <a:lnTo>
                    <a:pt x="643" y="17233"/>
                  </a:lnTo>
                  <a:lnTo>
                    <a:pt x="740" y="15779"/>
                  </a:lnTo>
                  <a:lnTo>
                    <a:pt x="15676" y="18441"/>
                  </a:lnTo>
                  <a:cubicBezTo>
                    <a:pt x="15695" y="18448"/>
                    <a:pt x="15716" y="18451"/>
                    <a:pt x="15737" y="18451"/>
                  </a:cubicBezTo>
                  <a:cubicBezTo>
                    <a:pt x="15836" y="18451"/>
                    <a:pt x="15941" y="18385"/>
                    <a:pt x="15972" y="18293"/>
                  </a:cubicBezTo>
                  <a:cubicBezTo>
                    <a:pt x="15972" y="18293"/>
                    <a:pt x="16415" y="17591"/>
                    <a:pt x="17081" y="16445"/>
                  </a:cubicBezTo>
                  <a:cubicBezTo>
                    <a:pt x="18116" y="14781"/>
                    <a:pt x="19669" y="12156"/>
                    <a:pt x="21110" y="9790"/>
                  </a:cubicBezTo>
                  <a:cubicBezTo>
                    <a:pt x="22589" y="7424"/>
                    <a:pt x="23957" y="5243"/>
                    <a:pt x="24586" y="4392"/>
                  </a:cubicBezTo>
                  <a:cubicBezTo>
                    <a:pt x="25436" y="3283"/>
                    <a:pt x="26656" y="2322"/>
                    <a:pt x="27691" y="1656"/>
                  </a:cubicBezTo>
                  <a:cubicBezTo>
                    <a:pt x="28209" y="1324"/>
                    <a:pt x="28652" y="1065"/>
                    <a:pt x="28985" y="880"/>
                  </a:cubicBezTo>
                  <a:cubicBezTo>
                    <a:pt x="29170" y="769"/>
                    <a:pt x="29281" y="695"/>
                    <a:pt x="29392" y="658"/>
                  </a:cubicBezTo>
                  <a:cubicBezTo>
                    <a:pt x="29466" y="621"/>
                    <a:pt x="29503" y="584"/>
                    <a:pt x="29503" y="584"/>
                  </a:cubicBezTo>
                  <a:cubicBezTo>
                    <a:pt x="29688" y="510"/>
                    <a:pt x="29725" y="326"/>
                    <a:pt x="29651" y="178"/>
                  </a:cubicBezTo>
                  <a:cubicBezTo>
                    <a:pt x="29597" y="69"/>
                    <a:pt x="29483" y="1"/>
                    <a:pt x="29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2876;p51">
              <a:extLst>
                <a:ext uri="{FF2B5EF4-FFF2-40B4-BE49-F238E27FC236}">
                  <a16:creationId xmlns:a16="http://schemas.microsoft.com/office/drawing/2014/main" id="{DB746390-BC8D-14EE-C76B-FB223AF8BDFA}"/>
                </a:ext>
              </a:extLst>
            </p:cNvPr>
            <p:cNvSpPr/>
            <p:nvPr/>
          </p:nvSpPr>
          <p:spPr>
            <a:xfrm>
              <a:off x="5945500" y="3431225"/>
              <a:ext cx="158050" cy="58725"/>
            </a:xfrm>
            <a:custGeom>
              <a:avLst/>
              <a:gdLst/>
              <a:ahLst/>
              <a:cxnLst/>
              <a:rect l="l" t="t" r="r" b="b"/>
              <a:pathLst>
                <a:path w="6322" h="2349" extrusionOk="0">
                  <a:moveTo>
                    <a:pt x="5955" y="1"/>
                  </a:moveTo>
                  <a:cubicBezTo>
                    <a:pt x="5929" y="1"/>
                    <a:pt x="5903" y="4"/>
                    <a:pt x="5878" y="10"/>
                  </a:cubicBezTo>
                  <a:lnTo>
                    <a:pt x="259" y="1747"/>
                  </a:lnTo>
                  <a:cubicBezTo>
                    <a:pt x="111" y="1784"/>
                    <a:pt x="0" y="1969"/>
                    <a:pt x="74" y="2117"/>
                  </a:cubicBezTo>
                  <a:cubicBezTo>
                    <a:pt x="105" y="2271"/>
                    <a:pt x="238" y="2348"/>
                    <a:pt x="368" y="2348"/>
                  </a:cubicBezTo>
                  <a:cubicBezTo>
                    <a:pt x="393" y="2348"/>
                    <a:pt x="419" y="2345"/>
                    <a:pt x="444" y="2339"/>
                  </a:cubicBezTo>
                  <a:lnTo>
                    <a:pt x="6063" y="601"/>
                  </a:lnTo>
                  <a:cubicBezTo>
                    <a:pt x="6211" y="564"/>
                    <a:pt x="6322" y="380"/>
                    <a:pt x="6248" y="232"/>
                  </a:cubicBezTo>
                  <a:cubicBezTo>
                    <a:pt x="6217" y="78"/>
                    <a:pt x="6084" y="1"/>
                    <a:pt x="5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2877;p51">
              <a:extLst>
                <a:ext uri="{FF2B5EF4-FFF2-40B4-BE49-F238E27FC236}">
                  <a16:creationId xmlns:a16="http://schemas.microsoft.com/office/drawing/2014/main" id="{1B84407B-A703-FB27-5B9C-B7E6FE2A1281}"/>
                </a:ext>
              </a:extLst>
            </p:cNvPr>
            <p:cNvSpPr/>
            <p:nvPr/>
          </p:nvSpPr>
          <p:spPr>
            <a:xfrm>
              <a:off x="5066625" y="3521850"/>
              <a:ext cx="194000" cy="95400"/>
            </a:xfrm>
            <a:custGeom>
              <a:avLst/>
              <a:gdLst/>
              <a:ahLst/>
              <a:cxnLst/>
              <a:rect l="l" t="t" r="r" b="b"/>
              <a:pathLst>
                <a:path w="7760" h="3816" extrusionOk="0">
                  <a:moveTo>
                    <a:pt x="3169" y="1"/>
                  </a:moveTo>
                  <a:cubicBezTo>
                    <a:pt x="2001" y="1"/>
                    <a:pt x="1" y="2029"/>
                    <a:pt x="144" y="2744"/>
                  </a:cubicBezTo>
                  <a:cubicBezTo>
                    <a:pt x="168" y="2894"/>
                    <a:pt x="286" y="2953"/>
                    <a:pt x="457" y="2953"/>
                  </a:cubicBezTo>
                  <a:cubicBezTo>
                    <a:pt x="1087" y="2953"/>
                    <a:pt x="2436" y="2152"/>
                    <a:pt x="2436" y="2152"/>
                  </a:cubicBezTo>
                  <a:cubicBezTo>
                    <a:pt x="2436" y="2152"/>
                    <a:pt x="2843" y="2855"/>
                    <a:pt x="4580" y="3446"/>
                  </a:cubicBezTo>
                  <a:cubicBezTo>
                    <a:pt x="5449" y="3742"/>
                    <a:pt x="6207" y="3816"/>
                    <a:pt x="6748" y="3816"/>
                  </a:cubicBezTo>
                  <a:cubicBezTo>
                    <a:pt x="7288" y="3816"/>
                    <a:pt x="7612" y="3742"/>
                    <a:pt x="7612" y="3742"/>
                  </a:cubicBezTo>
                  <a:lnTo>
                    <a:pt x="7760" y="1709"/>
                  </a:lnTo>
                  <a:cubicBezTo>
                    <a:pt x="7760" y="1709"/>
                    <a:pt x="4432" y="156"/>
                    <a:pt x="3286" y="8"/>
                  </a:cubicBezTo>
                  <a:cubicBezTo>
                    <a:pt x="3248" y="3"/>
                    <a:pt x="3209" y="1"/>
                    <a:pt x="3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2878;p51">
              <a:extLst>
                <a:ext uri="{FF2B5EF4-FFF2-40B4-BE49-F238E27FC236}">
                  <a16:creationId xmlns:a16="http://schemas.microsoft.com/office/drawing/2014/main" id="{47CE1730-8489-0BBE-4E71-1F414BC0C46A}"/>
                </a:ext>
              </a:extLst>
            </p:cNvPr>
            <p:cNvSpPr/>
            <p:nvPr/>
          </p:nvSpPr>
          <p:spPr>
            <a:xfrm>
              <a:off x="5061900" y="3513725"/>
              <a:ext cx="206125" cy="110925"/>
            </a:xfrm>
            <a:custGeom>
              <a:avLst/>
              <a:gdLst/>
              <a:ahLst/>
              <a:cxnLst/>
              <a:rect l="l" t="t" r="r" b="b"/>
              <a:pathLst>
                <a:path w="8245" h="4437" extrusionOk="0">
                  <a:moveTo>
                    <a:pt x="3438" y="629"/>
                  </a:moveTo>
                  <a:cubicBezTo>
                    <a:pt x="3697" y="666"/>
                    <a:pt x="4104" y="777"/>
                    <a:pt x="4548" y="924"/>
                  </a:cubicBezTo>
                  <a:cubicBezTo>
                    <a:pt x="5250" y="1183"/>
                    <a:pt x="6063" y="1553"/>
                    <a:pt x="6692" y="1812"/>
                  </a:cubicBezTo>
                  <a:cubicBezTo>
                    <a:pt x="7025" y="1960"/>
                    <a:pt x="7283" y="2071"/>
                    <a:pt x="7505" y="2181"/>
                  </a:cubicBezTo>
                  <a:cubicBezTo>
                    <a:pt x="7542" y="2196"/>
                    <a:pt x="7575" y="2211"/>
                    <a:pt x="7605" y="2225"/>
                  </a:cubicBezTo>
                  <a:lnTo>
                    <a:pt x="7605" y="2225"/>
                  </a:lnTo>
                  <a:lnTo>
                    <a:pt x="7519" y="3787"/>
                  </a:lnTo>
                  <a:lnTo>
                    <a:pt x="7519" y="3787"/>
                  </a:lnTo>
                  <a:cubicBezTo>
                    <a:pt x="7386" y="3797"/>
                    <a:pt x="7197" y="3808"/>
                    <a:pt x="6951" y="3808"/>
                  </a:cubicBezTo>
                  <a:cubicBezTo>
                    <a:pt x="6433" y="3808"/>
                    <a:pt x="5694" y="3771"/>
                    <a:pt x="4880" y="3475"/>
                  </a:cubicBezTo>
                  <a:cubicBezTo>
                    <a:pt x="4030" y="3217"/>
                    <a:pt x="3549" y="2884"/>
                    <a:pt x="3254" y="2662"/>
                  </a:cubicBezTo>
                  <a:cubicBezTo>
                    <a:pt x="3106" y="2551"/>
                    <a:pt x="2995" y="2440"/>
                    <a:pt x="2958" y="2403"/>
                  </a:cubicBezTo>
                  <a:lnTo>
                    <a:pt x="2884" y="2329"/>
                  </a:lnTo>
                  <a:cubicBezTo>
                    <a:pt x="2835" y="2231"/>
                    <a:pt x="2720" y="2165"/>
                    <a:pt x="2615" y="2165"/>
                  </a:cubicBezTo>
                  <a:cubicBezTo>
                    <a:pt x="2563" y="2165"/>
                    <a:pt x="2514" y="2181"/>
                    <a:pt x="2477" y="2218"/>
                  </a:cubicBezTo>
                  <a:lnTo>
                    <a:pt x="2403" y="2255"/>
                  </a:lnTo>
                  <a:cubicBezTo>
                    <a:pt x="2292" y="2329"/>
                    <a:pt x="1960" y="2514"/>
                    <a:pt x="1590" y="2662"/>
                  </a:cubicBezTo>
                  <a:cubicBezTo>
                    <a:pt x="1405" y="2736"/>
                    <a:pt x="1220" y="2810"/>
                    <a:pt x="1072" y="2884"/>
                  </a:cubicBezTo>
                  <a:cubicBezTo>
                    <a:pt x="887" y="2921"/>
                    <a:pt x="740" y="2958"/>
                    <a:pt x="666" y="2958"/>
                  </a:cubicBezTo>
                  <a:lnTo>
                    <a:pt x="622" y="2958"/>
                  </a:lnTo>
                  <a:cubicBezTo>
                    <a:pt x="621" y="2855"/>
                    <a:pt x="726" y="2629"/>
                    <a:pt x="887" y="2403"/>
                  </a:cubicBezTo>
                  <a:cubicBezTo>
                    <a:pt x="1146" y="2034"/>
                    <a:pt x="1590" y="1553"/>
                    <a:pt x="2071" y="1220"/>
                  </a:cubicBezTo>
                  <a:cubicBezTo>
                    <a:pt x="2551" y="851"/>
                    <a:pt x="3069" y="629"/>
                    <a:pt x="3364" y="629"/>
                  </a:cubicBezTo>
                  <a:close/>
                  <a:moveTo>
                    <a:pt x="3364" y="0"/>
                  </a:moveTo>
                  <a:cubicBezTo>
                    <a:pt x="2995" y="0"/>
                    <a:pt x="2625" y="148"/>
                    <a:pt x="2255" y="370"/>
                  </a:cubicBezTo>
                  <a:cubicBezTo>
                    <a:pt x="1701" y="666"/>
                    <a:pt x="1183" y="1109"/>
                    <a:pt x="740" y="1590"/>
                  </a:cubicBezTo>
                  <a:cubicBezTo>
                    <a:pt x="555" y="1849"/>
                    <a:pt x="370" y="2071"/>
                    <a:pt x="222" y="2292"/>
                  </a:cubicBezTo>
                  <a:cubicBezTo>
                    <a:pt x="111" y="2514"/>
                    <a:pt x="0" y="2736"/>
                    <a:pt x="0" y="2995"/>
                  </a:cubicBezTo>
                  <a:lnTo>
                    <a:pt x="0" y="3106"/>
                  </a:lnTo>
                  <a:cubicBezTo>
                    <a:pt x="37" y="3254"/>
                    <a:pt x="148" y="3402"/>
                    <a:pt x="259" y="3475"/>
                  </a:cubicBezTo>
                  <a:cubicBezTo>
                    <a:pt x="407" y="3549"/>
                    <a:pt x="518" y="3586"/>
                    <a:pt x="666" y="3586"/>
                  </a:cubicBezTo>
                  <a:cubicBezTo>
                    <a:pt x="887" y="3586"/>
                    <a:pt x="1109" y="3512"/>
                    <a:pt x="1331" y="3438"/>
                  </a:cubicBezTo>
                  <a:cubicBezTo>
                    <a:pt x="1796" y="3267"/>
                    <a:pt x="2277" y="3015"/>
                    <a:pt x="2549" y="2864"/>
                  </a:cubicBezTo>
                  <a:lnTo>
                    <a:pt x="2549" y="2864"/>
                  </a:lnTo>
                  <a:cubicBezTo>
                    <a:pt x="2821" y="3156"/>
                    <a:pt x="3437" y="3656"/>
                    <a:pt x="4695" y="4067"/>
                  </a:cubicBezTo>
                  <a:cubicBezTo>
                    <a:pt x="5583" y="4363"/>
                    <a:pt x="6359" y="4437"/>
                    <a:pt x="6951" y="4437"/>
                  </a:cubicBezTo>
                  <a:cubicBezTo>
                    <a:pt x="7505" y="4437"/>
                    <a:pt x="7838" y="4363"/>
                    <a:pt x="7875" y="4363"/>
                  </a:cubicBezTo>
                  <a:cubicBezTo>
                    <a:pt x="7986" y="4326"/>
                    <a:pt x="8097" y="4215"/>
                    <a:pt x="8097" y="4067"/>
                  </a:cubicBezTo>
                  <a:lnTo>
                    <a:pt x="8245" y="2071"/>
                  </a:lnTo>
                  <a:cubicBezTo>
                    <a:pt x="8245" y="1923"/>
                    <a:pt x="8171" y="1812"/>
                    <a:pt x="8060" y="1775"/>
                  </a:cubicBezTo>
                  <a:cubicBezTo>
                    <a:pt x="8060" y="1775"/>
                    <a:pt x="7246" y="1368"/>
                    <a:pt x="6248" y="961"/>
                  </a:cubicBezTo>
                  <a:cubicBezTo>
                    <a:pt x="5768" y="740"/>
                    <a:pt x="5250" y="518"/>
                    <a:pt x="4769" y="370"/>
                  </a:cubicBezTo>
                  <a:cubicBezTo>
                    <a:pt x="4289" y="185"/>
                    <a:pt x="3845" y="74"/>
                    <a:pt x="3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2879;p51">
              <a:extLst>
                <a:ext uri="{FF2B5EF4-FFF2-40B4-BE49-F238E27FC236}">
                  <a16:creationId xmlns:a16="http://schemas.microsoft.com/office/drawing/2014/main" id="{420B4BDF-CFA8-9DD9-A755-E06669044414}"/>
                </a:ext>
              </a:extLst>
            </p:cNvPr>
            <p:cNvSpPr/>
            <p:nvPr/>
          </p:nvSpPr>
          <p:spPr>
            <a:xfrm>
              <a:off x="595842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402" y="0"/>
                  </a:moveTo>
                  <a:lnTo>
                    <a:pt x="38" y="34235"/>
                  </a:lnTo>
                  <a:cubicBezTo>
                    <a:pt x="1" y="34531"/>
                    <a:pt x="185" y="34790"/>
                    <a:pt x="481" y="34827"/>
                  </a:cubicBezTo>
                  <a:cubicBezTo>
                    <a:pt x="525" y="34836"/>
                    <a:pt x="567" y="34841"/>
                    <a:pt x="609" y="34841"/>
                  </a:cubicBezTo>
                  <a:cubicBezTo>
                    <a:pt x="887" y="34841"/>
                    <a:pt x="1119" y="34635"/>
                    <a:pt x="1184" y="34346"/>
                  </a:cubicBezTo>
                  <a:lnTo>
                    <a:pt x="5916" y="555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2880;p51">
              <a:extLst>
                <a:ext uri="{FF2B5EF4-FFF2-40B4-BE49-F238E27FC236}">
                  <a16:creationId xmlns:a16="http://schemas.microsoft.com/office/drawing/2014/main" id="{AE82C278-E33B-DBC2-CDAC-EFBB27CDC4AC}"/>
                </a:ext>
              </a:extLst>
            </p:cNvPr>
            <p:cNvSpPr/>
            <p:nvPr/>
          </p:nvSpPr>
          <p:spPr>
            <a:xfrm>
              <a:off x="5951950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3920" y="703"/>
                  </a:moveTo>
                  <a:lnTo>
                    <a:pt x="5835" y="1125"/>
                  </a:lnTo>
                  <a:lnTo>
                    <a:pt x="5835" y="1125"/>
                  </a:lnTo>
                  <a:lnTo>
                    <a:pt x="1110" y="34605"/>
                  </a:lnTo>
                  <a:cubicBezTo>
                    <a:pt x="1110" y="34753"/>
                    <a:pt x="999" y="34827"/>
                    <a:pt x="851" y="34827"/>
                  </a:cubicBezTo>
                  <a:lnTo>
                    <a:pt x="814" y="34827"/>
                  </a:lnTo>
                  <a:cubicBezTo>
                    <a:pt x="666" y="34790"/>
                    <a:pt x="592" y="34716"/>
                    <a:pt x="592" y="34568"/>
                  </a:cubicBezTo>
                  <a:lnTo>
                    <a:pt x="3920" y="703"/>
                  </a:lnTo>
                  <a:close/>
                  <a:moveTo>
                    <a:pt x="3698" y="0"/>
                  </a:moveTo>
                  <a:cubicBezTo>
                    <a:pt x="3624" y="0"/>
                    <a:pt x="3550" y="0"/>
                    <a:pt x="3476" y="74"/>
                  </a:cubicBezTo>
                  <a:cubicBezTo>
                    <a:pt x="3402" y="111"/>
                    <a:pt x="3328" y="185"/>
                    <a:pt x="3328" y="296"/>
                  </a:cubicBezTo>
                  <a:lnTo>
                    <a:pt x="1" y="34494"/>
                  </a:lnTo>
                  <a:lnTo>
                    <a:pt x="1" y="34568"/>
                  </a:lnTo>
                  <a:cubicBezTo>
                    <a:pt x="1" y="34975"/>
                    <a:pt x="260" y="35344"/>
                    <a:pt x="666" y="35418"/>
                  </a:cubicBezTo>
                  <a:cubicBezTo>
                    <a:pt x="740" y="35455"/>
                    <a:pt x="777" y="35455"/>
                    <a:pt x="851" y="35455"/>
                  </a:cubicBezTo>
                  <a:cubicBezTo>
                    <a:pt x="1295" y="35455"/>
                    <a:pt x="1665" y="35160"/>
                    <a:pt x="1738" y="34716"/>
                  </a:cubicBezTo>
                  <a:lnTo>
                    <a:pt x="6471" y="925"/>
                  </a:lnTo>
                  <a:cubicBezTo>
                    <a:pt x="6508" y="740"/>
                    <a:pt x="6397" y="592"/>
                    <a:pt x="6249" y="555"/>
                  </a:cubicBezTo>
                  <a:lnTo>
                    <a:pt x="36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2881;p51">
              <a:extLst>
                <a:ext uri="{FF2B5EF4-FFF2-40B4-BE49-F238E27FC236}">
                  <a16:creationId xmlns:a16="http://schemas.microsoft.com/office/drawing/2014/main" id="{4CFAAED3-8317-BCB9-A6B4-DC2C7A3FD8AC}"/>
                </a:ext>
              </a:extLst>
            </p:cNvPr>
            <p:cNvSpPr/>
            <p:nvPr/>
          </p:nvSpPr>
          <p:spPr>
            <a:xfrm>
              <a:off x="638820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2367" y="1"/>
                  </a:moveTo>
                  <a:lnTo>
                    <a:pt x="1" y="1258"/>
                  </a:lnTo>
                  <a:lnTo>
                    <a:pt x="9244" y="33459"/>
                  </a:lnTo>
                  <a:cubicBezTo>
                    <a:pt x="9307" y="33711"/>
                    <a:pt x="9503" y="33882"/>
                    <a:pt x="9743" y="33882"/>
                  </a:cubicBezTo>
                  <a:cubicBezTo>
                    <a:pt x="9785" y="33882"/>
                    <a:pt x="9828" y="33877"/>
                    <a:pt x="9872" y="33866"/>
                  </a:cubicBezTo>
                  <a:cubicBezTo>
                    <a:pt x="10205" y="33829"/>
                    <a:pt x="10427" y="33496"/>
                    <a:pt x="10316" y="33200"/>
                  </a:cubicBezTo>
                  <a:lnTo>
                    <a:pt x="2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2882;p51">
              <a:extLst>
                <a:ext uri="{FF2B5EF4-FFF2-40B4-BE49-F238E27FC236}">
                  <a16:creationId xmlns:a16="http://schemas.microsoft.com/office/drawing/2014/main" id="{67EDEDEE-FCCC-A5E2-2003-D8B34E2BED6C}"/>
                </a:ext>
              </a:extLst>
            </p:cNvPr>
            <p:cNvSpPr/>
            <p:nvPr/>
          </p:nvSpPr>
          <p:spPr>
            <a:xfrm>
              <a:off x="6379900" y="4220175"/>
              <a:ext cx="274525" cy="862975"/>
            </a:xfrm>
            <a:custGeom>
              <a:avLst/>
              <a:gdLst/>
              <a:ahLst/>
              <a:cxnLst/>
              <a:rect l="l" t="t" r="r" b="b"/>
              <a:pathLst>
                <a:path w="10981" h="34519" extrusionOk="0">
                  <a:moveTo>
                    <a:pt x="2493" y="769"/>
                  </a:moveTo>
                  <a:lnTo>
                    <a:pt x="10352" y="33594"/>
                  </a:lnTo>
                  <a:lnTo>
                    <a:pt x="10352" y="33631"/>
                  </a:lnTo>
                  <a:cubicBezTo>
                    <a:pt x="10352" y="33779"/>
                    <a:pt x="10278" y="33890"/>
                    <a:pt x="10130" y="33890"/>
                  </a:cubicBezTo>
                  <a:lnTo>
                    <a:pt x="10093" y="33890"/>
                  </a:lnTo>
                  <a:cubicBezTo>
                    <a:pt x="9982" y="33890"/>
                    <a:pt x="9871" y="33816"/>
                    <a:pt x="9871" y="33705"/>
                  </a:cubicBezTo>
                  <a:lnTo>
                    <a:pt x="703" y="1725"/>
                  </a:lnTo>
                  <a:lnTo>
                    <a:pt x="2493" y="769"/>
                  </a:lnTo>
                  <a:close/>
                  <a:moveTo>
                    <a:pt x="2741" y="1"/>
                  </a:moveTo>
                  <a:cubicBezTo>
                    <a:pt x="2687" y="1"/>
                    <a:pt x="2631" y="18"/>
                    <a:pt x="2588" y="62"/>
                  </a:cubicBezTo>
                  <a:lnTo>
                    <a:pt x="185" y="1319"/>
                  </a:lnTo>
                  <a:cubicBezTo>
                    <a:pt x="74" y="1393"/>
                    <a:pt x="0" y="1541"/>
                    <a:pt x="37" y="1688"/>
                  </a:cubicBezTo>
                  <a:lnTo>
                    <a:pt x="9280" y="33890"/>
                  </a:lnTo>
                  <a:cubicBezTo>
                    <a:pt x="9391" y="34260"/>
                    <a:pt x="9723" y="34518"/>
                    <a:pt x="10093" y="34518"/>
                  </a:cubicBezTo>
                  <a:lnTo>
                    <a:pt x="10241" y="34518"/>
                  </a:lnTo>
                  <a:cubicBezTo>
                    <a:pt x="10685" y="34445"/>
                    <a:pt x="10980" y="34075"/>
                    <a:pt x="10980" y="33631"/>
                  </a:cubicBezTo>
                  <a:cubicBezTo>
                    <a:pt x="10980" y="33557"/>
                    <a:pt x="10980" y="33520"/>
                    <a:pt x="10980" y="33446"/>
                  </a:cubicBezTo>
                  <a:lnTo>
                    <a:pt x="3032" y="247"/>
                  </a:lnTo>
                  <a:cubicBezTo>
                    <a:pt x="2995" y="173"/>
                    <a:pt x="2921" y="62"/>
                    <a:pt x="2847" y="25"/>
                  </a:cubicBezTo>
                  <a:cubicBezTo>
                    <a:pt x="2816" y="9"/>
                    <a:pt x="2779" y="1"/>
                    <a:pt x="2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2883;p51">
              <a:extLst>
                <a:ext uri="{FF2B5EF4-FFF2-40B4-BE49-F238E27FC236}">
                  <a16:creationId xmlns:a16="http://schemas.microsoft.com/office/drawing/2014/main" id="{6F5C42DD-F8D6-D0A5-0B60-AF87EFD55B19}"/>
                </a:ext>
              </a:extLst>
            </p:cNvPr>
            <p:cNvSpPr/>
            <p:nvPr/>
          </p:nvSpPr>
          <p:spPr>
            <a:xfrm>
              <a:off x="6024975" y="4218000"/>
              <a:ext cx="189500" cy="859700"/>
            </a:xfrm>
            <a:custGeom>
              <a:avLst/>
              <a:gdLst/>
              <a:ahLst/>
              <a:cxnLst/>
              <a:rect l="l" t="t" r="r" b="b"/>
              <a:pathLst>
                <a:path w="7580" h="34388" extrusionOk="0">
                  <a:moveTo>
                    <a:pt x="2478" y="1"/>
                  </a:moveTo>
                  <a:lnTo>
                    <a:pt x="1" y="1073"/>
                  </a:lnTo>
                  <a:lnTo>
                    <a:pt x="6433" y="33940"/>
                  </a:lnTo>
                  <a:cubicBezTo>
                    <a:pt x="6468" y="34180"/>
                    <a:pt x="6692" y="34388"/>
                    <a:pt x="6960" y="34388"/>
                  </a:cubicBezTo>
                  <a:cubicBezTo>
                    <a:pt x="6981" y="34388"/>
                    <a:pt x="7003" y="34386"/>
                    <a:pt x="7025" y="34384"/>
                  </a:cubicBezTo>
                  <a:cubicBezTo>
                    <a:pt x="7358" y="34384"/>
                    <a:pt x="7579" y="34088"/>
                    <a:pt x="7543" y="33755"/>
                  </a:cubicBezTo>
                  <a:lnTo>
                    <a:pt x="24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2884;p51">
              <a:extLst>
                <a:ext uri="{FF2B5EF4-FFF2-40B4-BE49-F238E27FC236}">
                  <a16:creationId xmlns:a16="http://schemas.microsoft.com/office/drawing/2014/main" id="{E6AF9247-37A4-66C8-3B9C-99F1DCDEBA13}"/>
                </a:ext>
              </a:extLst>
            </p:cNvPr>
            <p:cNvSpPr/>
            <p:nvPr/>
          </p:nvSpPr>
          <p:spPr>
            <a:xfrm>
              <a:off x="6016650" y="4210000"/>
              <a:ext cx="205225" cy="875925"/>
            </a:xfrm>
            <a:custGeom>
              <a:avLst/>
              <a:gdLst/>
              <a:ahLst/>
              <a:cxnLst/>
              <a:rect l="l" t="t" r="r" b="b"/>
              <a:pathLst>
                <a:path w="8209" h="35037" extrusionOk="0">
                  <a:moveTo>
                    <a:pt x="2576" y="766"/>
                  </a:moveTo>
                  <a:lnTo>
                    <a:pt x="7580" y="34112"/>
                  </a:lnTo>
                  <a:lnTo>
                    <a:pt x="7580" y="34149"/>
                  </a:lnTo>
                  <a:cubicBezTo>
                    <a:pt x="7580" y="34297"/>
                    <a:pt x="7469" y="34408"/>
                    <a:pt x="7321" y="34408"/>
                  </a:cubicBezTo>
                  <a:cubicBezTo>
                    <a:pt x="7173" y="34408"/>
                    <a:pt x="7062" y="34334"/>
                    <a:pt x="7062" y="34186"/>
                  </a:cubicBezTo>
                  <a:lnTo>
                    <a:pt x="703" y="1578"/>
                  </a:lnTo>
                  <a:lnTo>
                    <a:pt x="2576" y="766"/>
                  </a:lnTo>
                  <a:close/>
                  <a:moveTo>
                    <a:pt x="2805" y="1"/>
                  </a:moveTo>
                  <a:cubicBezTo>
                    <a:pt x="2767" y="1"/>
                    <a:pt x="2730" y="10"/>
                    <a:pt x="2700" y="25"/>
                  </a:cubicBezTo>
                  <a:lnTo>
                    <a:pt x="223" y="1097"/>
                  </a:lnTo>
                  <a:cubicBezTo>
                    <a:pt x="75" y="1134"/>
                    <a:pt x="1" y="1282"/>
                    <a:pt x="38" y="1430"/>
                  </a:cubicBezTo>
                  <a:lnTo>
                    <a:pt x="6434" y="34334"/>
                  </a:lnTo>
                  <a:cubicBezTo>
                    <a:pt x="6545" y="34741"/>
                    <a:pt x="6877" y="35036"/>
                    <a:pt x="7321" y="35036"/>
                  </a:cubicBezTo>
                  <a:lnTo>
                    <a:pt x="7358" y="35036"/>
                  </a:lnTo>
                  <a:cubicBezTo>
                    <a:pt x="7839" y="34999"/>
                    <a:pt x="8208" y="34593"/>
                    <a:pt x="8208" y="34149"/>
                  </a:cubicBezTo>
                  <a:lnTo>
                    <a:pt x="8171" y="34001"/>
                  </a:lnTo>
                  <a:lnTo>
                    <a:pt x="3106" y="284"/>
                  </a:lnTo>
                  <a:cubicBezTo>
                    <a:pt x="3106" y="173"/>
                    <a:pt x="3069" y="99"/>
                    <a:pt x="2958" y="62"/>
                  </a:cubicBezTo>
                  <a:cubicBezTo>
                    <a:pt x="2915" y="19"/>
                    <a:pt x="2859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2885;p51">
              <a:extLst>
                <a:ext uri="{FF2B5EF4-FFF2-40B4-BE49-F238E27FC236}">
                  <a16:creationId xmlns:a16="http://schemas.microsoft.com/office/drawing/2014/main" id="{A751DB49-EAA6-E3F3-7231-4047973ADD8E}"/>
                </a:ext>
              </a:extLst>
            </p:cNvPr>
            <p:cNvSpPr/>
            <p:nvPr/>
          </p:nvSpPr>
          <p:spPr>
            <a:xfrm>
              <a:off x="5491675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3365" y="0"/>
                  </a:moveTo>
                  <a:lnTo>
                    <a:pt x="37" y="34235"/>
                  </a:lnTo>
                  <a:cubicBezTo>
                    <a:pt x="0" y="34531"/>
                    <a:pt x="185" y="34790"/>
                    <a:pt x="481" y="34827"/>
                  </a:cubicBezTo>
                  <a:cubicBezTo>
                    <a:pt x="520" y="34836"/>
                    <a:pt x="559" y="34841"/>
                    <a:pt x="598" y="34841"/>
                  </a:cubicBezTo>
                  <a:cubicBezTo>
                    <a:pt x="859" y="34841"/>
                    <a:pt x="1114" y="34635"/>
                    <a:pt x="1147" y="34346"/>
                  </a:cubicBezTo>
                  <a:lnTo>
                    <a:pt x="5916" y="555"/>
                  </a:lnTo>
                  <a:lnTo>
                    <a:pt x="3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2886;p51">
              <a:extLst>
                <a:ext uri="{FF2B5EF4-FFF2-40B4-BE49-F238E27FC236}">
                  <a16:creationId xmlns:a16="http://schemas.microsoft.com/office/drawing/2014/main" id="{651B607E-9538-B9AB-8585-6A0C551CC353}"/>
                </a:ext>
              </a:extLst>
            </p:cNvPr>
            <p:cNvSpPr/>
            <p:nvPr/>
          </p:nvSpPr>
          <p:spPr>
            <a:xfrm>
              <a:off x="5484275" y="4199525"/>
              <a:ext cx="163625" cy="886400"/>
            </a:xfrm>
            <a:custGeom>
              <a:avLst/>
              <a:gdLst/>
              <a:ahLst/>
              <a:cxnLst/>
              <a:rect l="l" t="t" r="r" b="b"/>
              <a:pathLst>
                <a:path w="6545" h="35456" extrusionOk="0">
                  <a:moveTo>
                    <a:pt x="3957" y="703"/>
                  </a:moveTo>
                  <a:lnTo>
                    <a:pt x="5872" y="1125"/>
                  </a:lnTo>
                  <a:lnTo>
                    <a:pt x="5872" y="1125"/>
                  </a:lnTo>
                  <a:lnTo>
                    <a:pt x="1147" y="34605"/>
                  </a:lnTo>
                  <a:cubicBezTo>
                    <a:pt x="1147" y="34753"/>
                    <a:pt x="1036" y="34827"/>
                    <a:pt x="888" y="34827"/>
                  </a:cubicBezTo>
                  <a:lnTo>
                    <a:pt x="851" y="34827"/>
                  </a:lnTo>
                  <a:cubicBezTo>
                    <a:pt x="703" y="34790"/>
                    <a:pt x="629" y="34716"/>
                    <a:pt x="629" y="34568"/>
                  </a:cubicBezTo>
                  <a:lnTo>
                    <a:pt x="3957" y="703"/>
                  </a:lnTo>
                  <a:close/>
                  <a:moveTo>
                    <a:pt x="3735" y="0"/>
                  </a:moveTo>
                  <a:cubicBezTo>
                    <a:pt x="3661" y="0"/>
                    <a:pt x="3550" y="0"/>
                    <a:pt x="3513" y="74"/>
                  </a:cubicBezTo>
                  <a:cubicBezTo>
                    <a:pt x="3439" y="111"/>
                    <a:pt x="3365" y="185"/>
                    <a:pt x="3365" y="296"/>
                  </a:cubicBezTo>
                  <a:lnTo>
                    <a:pt x="38" y="34494"/>
                  </a:lnTo>
                  <a:lnTo>
                    <a:pt x="1" y="34568"/>
                  </a:lnTo>
                  <a:cubicBezTo>
                    <a:pt x="1" y="34975"/>
                    <a:pt x="296" y="35344"/>
                    <a:pt x="703" y="35418"/>
                  </a:cubicBezTo>
                  <a:cubicBezTo>
                    <a:pt x="777" y="35455"/>
                    <a:pt x="814" y="35455"/>
                    <a:pt x="888" y="35455"/>
                  </a:cubicBezTo>
                  <a:cubicBezTo>
                    <a:pt x="1332" y="35455"/>
                    <a:pt x="1701" y="35160"/>
                    <a:pt x="1775" y="34716"/>
                  </a:cubicBezTo>
                  <a:lnTo>
                    <a:pt x="6508" y="925"/>
                  </a:lnTo>
                  <a:cubicBezTo>
                    <a:pt x="6545" y="740"/>
                    <a:pt x="6434" y="592"/>
                    <a:pt x="6286" y="555"/>
                  </a:cubicBezTo>
                  <a:lnTo>
                    <a:pt x="37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2887;p51">
              <a:extLst>
                <a:ext uri="{FF2B5EF4-FFF2-40B4-BE49-F238E27FC236}">
                  <a16:creationId xmlns:a16="http://schemas.microsoft.com/office/drawing/2014/main" id="{B6CF9EF9-1F4D-0E28-0A6C-B741C547798C}"/>
                </a:ext>
              </a:extLst>
            </p:cNvPr>
            <p:cNvSpPr/>
            <p:nvPr/>
          </p:nvSpPr>
          <p:spPr>
            <a:xfrm>
              <a:off x="544730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29171" y="1"/>
                  </a:moveTo>
                  <a:cubicBezTo>
                    <a:pt x="26879" y="1"/>
                    <a:pt x="25104" y="2034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41778" y="41963"/>
                  </a:lnTo>
                  <a:lnTo>
                    <a:pt x="47545" y="4327"/>
                  </a:lnTo>
                  <a:cubicBezTo>
                    <a:pt x="47915" y="2071"/>
                    <a:pt x="46140" y="1"/>
                    <a:pt x="43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2888;p51">
              <a:extLst>
                <a:ext uri="{FF2B5EF4-FFF2-40B4-BE49-F238E27FC236}">
                  <a16:creationId xmlns:a16="http://schemas.microsoft.com/office/drawing/2014/main" id="{8FAA3E17-31DD-A06C-DD26-7B0740A947F4}"/>
                </a:ext>
              </a:extLst>
            </p:cNvPr>
            <p:cNvSpPr/>
            <p:nvPr/>
          </p:nvSpPr>
          <p:spPr>
            <a:xfrm>
              <a:off x="5451925" y="3229050"/>
              <a:ext cx="1193250" cy="1063850"/>
            </a:xfrm>
            <a:custGeom>
              <a:avLst/>
              <a:gdLst/>
              <a:ahLst/>
              <a:cxnLst/>
              <a:rect l="l" t="t" r="r" b="b"/>
              <a:pathLst>
                <a:path w="47730" h="42554" extrusionOk="0">
                  <a:moveTo>
                    <a:pt x="43626" y="592"/>
                  </a:moveTo>
                  <a:cubicBezTo>
                    <a:pt x="44624" y="592"/>
                    <a:pt x="45475" y="998"/>
                    <a:pt x="46103" y="1627"/>
                  </a:cubicBezTo>
                  <a:cubicBezTo>
                    <a:pt x="46732" y="2255"/>
                    <a:pt x="47101" y="3106"/>
                    <a:pt x="47101" y="4067"/>
                  </a:cubicBezTo>
                  <a:cubicBezTo>
                    <a:pt x="47101" y="4215"/>
                    <a:pt x="47101" y="4400"/>
                    <a:pt x="47064" y="4585"/>
                  </a:cubicBezTo>
                  <a:lnTo>
                    <a:pt x="41297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3106"/>
                    <a:pt x="25917" y="2255"/>
                    <a:pt x="26546" y="1627"/>
                  </a:cubicBezTo>
                  <a:cubicBezTo>
                    <a:pt x="27174" y="998"/>
                    <a:pt x="28024" y="592"/>
                    <a:pt x="28986" y="592"/>
                  </a:cubicBezTo>
                  <a:close/>
                  <a:moveTo>
                    <a:pt x="28986" y="0"/>
                  </a:moveTo>
                  <a:cubicBezTo>
                    <a:pt x="26694" y="0"/>
                    <a:pt x="24919" y="1849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41593" y="42554"/>
                  </a:lnTo>
                  <a:cubicBezTo>
                    <a:pt x="41741" y="42554"/>
                    <a:pt x="41851" y="42443"/>
                    <a:pt x="41888" y="42295"/>
                  </a:cubicBezTo>
                  <a:lnTo>
                    <a:pt x="47656" y="4696"/>
                  </a:lnTo>
                  <a:cubicBezTo>
                    <a:pt x="47693" y="4474"/>
                    <a:pt x="47730" y="4252"/>
                    <a:pt x="47730" y="4067"/>
                  </a:cubicBezTo>
                  <a:cubicBezTo>
                    <a:pt x="47730" y="1849"/>
                    <a:pt x="45918" y="0"/>
                    <a:pt x="43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2889;p51">
              <a:extLst>
                <a:ext uri="{FF2B5EF4-FFF2-40B4-BE49-F238E27FC236}">
                  <a16:creationId xmlns:a16="http://schemas.microsoft.com/office/drawing/2014/main" id="{DB817A59-E652-00E9-3E01-B3E7BA873376}"/>
                </a:ext>
              </a:extLst>
            </p:cNvPr>
            <p:cNvSpPr/>
            <p:nvPr/>
          </p:nvSpPr>
          <p:spPr>
            <a:xfrm>
              <a:off x="544730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29023" y="1"/>
                  </a:moveTo>
                  <a:cubicBezTo>
                    <a:pt x="26805" y="75"/>
                    <a:pt x="25141" y="2071"/>
                    <a:pt x="25437" y="4290"/>
                  </a:cubicBezTo>
                  <a:cubicBezTo>
                    <a:pt x="26546" y="11906"/>
                    <a:pt x="27433" y="31315"/>
                    <a:pt x="26842" y="31463"/>
                  </a:cubicBezTo>
                  <a:cubicBezTo>
                    <a:pt x="26831" y="31466"/>
                    <a:pt x="26816" y="31467"/>
                    <a:pt x="26798" y="31467"/>
                  </a:cubicBezTo>
                  <a:cubicBezTo>
                    <a:pt x="25697" y="31467"/>
                    <a:pt x="11235" y="26262"/>
                    <a:pt x="4776" y="26262"/>
                  </a:cubicBezTo>
                  <a:cubicBezTo>
                    <a:pt x="3239" y="26262"/>
                    <a:pt x="2156" y="26556"/>
                    <a:pt x="1812" y="27285"/>
                  </a:cubicBezTo>
                  <a:cubicBezTo>
                    <a:pt x="1" y="31130"/>
                    <a:pt x="592" y="41963"/>
                    <a:pt x="592" y="41963"/>
                  </a:cubicBezTo>
                  <a:lnTo>
                    <a:pt x="26842" y="41963"/>
                  </a:lnTo>
                  <a:lnTo>
                    <a:pt x="32609" y="4327"/>
                  </a:lnTo>
                  <a:cubicBezTo>
                    <a:pt x="32979" y="2108"/>
                    <a:pt x="31278" y="75"/>
                    <a:pt x="29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2890;p51">
              <a:extLst>
                <a:ext uri="{FF2B5EF4-FFF2-40B4-BE49-F238E27FC236}">
                  <a16:creationId xmlns:a16="http://schemas.microsoft.com/office/drawing/2014/main" id="{D8829E95-BAF5-39E2-F4B4-5813AE56A9EA}"/>
                </a:ext>
              </a:extLst>
            </p:cNvPr>
            <p:cNvSpPr/>
            <p:nvPr/>
          </p:nvSpPr>
          <p:spPr>
            <a:xfrm>
              <a:off x="5451925" y="3229050"/>
              <a:ext cx="819850" cy="1063850"/>
            </a:xfrm>
            <a:custGeom>
              <a:avLst/>
              <a:gdLst/>
              <a:ahLst/>
              <a:cxnLst/>
              <a:rect l="l" t="t" r="r" b="b"/>
              <a:pathLst>
                <a:path w="32794" h="42554" extrusionOk="0">
                  <a:moveTo>
                    <a:pt x="28856" y="629"/>
                  </a:moveTo>
                  <a:lnTo>
                    <a:pt x="28856" y="629"/>
                  </a:lnTo>
                  <a:cubicBezTo>
                    <a:pt x="30733" y="676"/>
                    <a:pt x="32165" y="2225"/>
                    <a:pt x="32165" y="4067"/>
                  </a:cubicBezTo>
                  <a:cubicBezTo>
                    <a:pt x="32165" y="4215"/>
                    <a:pt x="32165" y="4400"/>
                    <a:pt x="32128" y="4585"/>
                  </a:cubicBezTo>
                  <a:lnTo>
                    <a:pt x="26398" y="41962"/>
                  </a:lnTo>
                  <a:lnTo>
                    <a:pt x="720" y="41962"/>
                  </a:lnTo>
                  <a:cubicBezTo>
                    <a:pt x="706" y="41768"/>
                    <a:pt x="686" y="41469"/>
                    <a:pt x="666" y="41075"/>
                  </a:cubicBezTo>
                  <a:cubicBezTo>
                    <a:pt x="666" y="40335"/>
                    <a:pt x="629" y="39337"/>
                    <a:pt x="629" y="38154"/>
                  </a:cubicBezTo>
                  <a:cubicBezTo>
                    <a:pt x="629" y="36416"/>
                    <a:pt x="703" y="34346"/>
                    <a:pt x="888" y="32461"/>
                  </a:cubicBezTo>
                  <a:cubicBezTo>
                    <a:pt x="1073" y="30538"/>
                    <a:pt x="1406" y="28800"/>
                    <a:pt x="1923" y="27728"/>
                  </a:cubicBezTo>
                  <a:cubicBezTo>
                    <a:pt x="2034" y="27469"/>
                    <a:pt x="2293" y="27248"/>
                    <a:pt x="2774" y="27100"/>
                  </a:cubicBezTo>
                  <a:cubicBezTo>
                    <a:pt x="3217" y="26952"/>
                    <a:pt x="3846" y="26878"/>
                    <a:pt x="4585" y="26878"/>
                  </a:cubicBezTo>
                  <a:cubicBezTo>
                    <a:pt x="7765" y="26878"/>
                    <a:pt x="12977" y="28172"/>
                    <a:pt x="17525" y="29466"/>
                  </a:cubicBezTo>
                  <a:cubicBezTo>
                    <a:pt x="19817" y="30094"/>
                    <a:pt x="21924" y="30760"/>
                    <a:pt x="23551" y="31240"/>
                  </a:cubicBezTo>
                  <a:cubicBezTo>
                    <a:pt x="24327" y="31499"/>
                    <a:pt x="25030" y="31684"/>
                    <a:pt x="25547" y="31832"/>
                  </a:cubicBezTo>
                  <a:cubicBezTo>
                    <a:pt x="25806" y="31906"/>
                    <a:pt x="26028" y="31980"/>
                    <a:pt x="26176" y="32017"/>
                  </a:cubicBezTo>
                  <a:cubicBezTo>
                    <a:pt x="26361" y="32054"/>
                    <a:pt x="26472" y="32091"/>
                    <a:pt x="26620" y="32091"/>
                  </a:cubicBezTo>
                  <a:lnTo>
                    <a:pt x="26730" y="32054"/>
                  </a:lnTo>
                  <a:cubicBezTo>
                    <a:pt x="26804" y="32054"/>
                    <a:pt x="26878" y="31980"/>
                    <a:pt x="26915" y="31943"/>
                  </a:cubicBezTo>
                  <a:cubicBezTo>
                    <a:pt x="26989" y="31869"/>
                    <a:pt x="26989" y="31795"/>
                    <a:pt x="26989" y="31758"/>
                  </a:cubicBezTo>
                  <a:cubicBezTo>
                    <a:pt x="27063" y="31536"/>
                    <a:pt x="27100" y="31240"/>
                    <a:pt x="27100" y="30797"/>
                  </a:cubicBezTo>
                  <a:cubicBezTo>
                    <a:pt x="27137" y="30353"/>
                    <a:pt x="27137" y="29762"/>
                    <a:pt x="27137" y="29096"/>
                  </a:cubicBezTo>
                  <a:cubicBezTo>
                    <a:pt x="27137" y="23477"/>
                    <a:pt x="26435" y="10463"/>
                    <a:pt x="25584" y="4548"/>
                  </a:cubicBezTo>
                  <a:cubicBezTo>
                    <a:pt x="25547" y="4400"/>
                    <a:pt x="25547" y="4215"/>
                    <a:pt x="25547" y="4067"/>
                  </a:cubicBezTo>
                  <a:cubicBezTo>
                    <a:pt x="25547" y="2225"/>
                    <a:pt x="26980" y="676"/>
                    <a:pt x="28856" y="629"/>
                  </a:cubicBezTo>
                  <a:close/>
                  <a:moveTo>
                    <a:pt x="28838" y="0"/>
                  </a:moveTo>
                  <a:cubicBezTo>
                    <a:pt x="26620" y="74"/>
                    <a:pt x="24919" y="1886"/>
                    <a:pt x="24919" y="4067"/>
                  </a:cubicBezTo>
                  <a:cubicBezTo>
                    <a:pt x="24919" y="4252"/>
                    <a:pt x="24919" y="4437"/>
                    <a:pt x="24956" y="4659"/>
                  </a:cubicBezTo>
                  <a:cubicBezTo>
                    <a:pt x="25806" y="10500"/>
                    <a:pt x="26546" y="23514"/>
                    <a:pt x="26546" y="29096"/>
                  </a:cubicBezTo>
                  <a:cubicBezTo>
                    <a:pt x="26546" y="29910"/>
                    <a:pt x="26509" y="30575"/>
                    <a:pt x="26472" y="31019"/>
                  </a:cubicBezTo>
                  <a:cubicBezTo>
                    <a:pt x="26472" y="31208"/>
                    <a:pt x="26445" y="31344"/>
                    <a:pt x="26437" y="31448"/>
                  </a:cubicBezTo>
                  <a:lnTo>
                    <a:pt x="26437" y="31448"/>
                  </a:lnTo>
                  <a:cubicBezTo>
                    <a:pt x="26402" y="31443"/>
                    <a:pt x="26365" y="31436"/>
                    <a:pt x="26324" y="31425"/>
                  </a:cubicBezTo>
                  <a:cubicBezTo>
                    <a:pt x="25732" y="31277"/>
                    <a:pt x="24438" y="30871"/>
                    <a:pt x="22775" y="30353"/>
                  </a:cubicBezTo>
                  <a:cubicBezTo>
                    <a:pt x="20261" y="29614"/>
                    <a:pt x="16859" y="28579"/>
                    <a:pt x="13532" y="27728"/>
                  </a:cubicBezTo>
                  <a:cubicBezTo>
                    <a:pt x="10205" y="26915"/>
                    <a:pt x="6914" y="26249"/>
                    <a:pt x="4585" y="26249"/>
                  </a:cubicBezTo>
                  <a:cubicBezTo>
                    <a:pt x="3809" y="26249"/>
                    <a:pt x="3106" y="26323"/>
                    <a:pt x="2552" y="26508"/>
                  </a:cubicBezTo>
                  <a:cubicBezTo>
                    <a:pt x="2034" y="26693"/>
                    <a:pt x="1554" y="26989"/>
                    <a:pt x="1332" y="27433"/>
                  </a:cubicBezTo>
                  <a:cubicBezTo>
                    <a:pt x="777" y="28653"/>
                    <a:pt x="444" y="30464"/>
                    <a:pt x="260" y="32387"/>
                  </a:cubicBezTo>
                  <a:cubicBezTo>
                    <a:pt x="75" y="34309"/>
                    <a:pt x="1" y="36416"/>
                    <a:pt x="1" y="38154"/>
                  </a:cubicBezTo>
                  <a:cubicBezTo>
                    <a:pt x="1" y="40520"/>
                    <a:pt x="112" y="42258"/>
                    <a:pt x="112" y="42258"/>
                  </a:cubicBezTo>
                  <a:cubicBezTo>
                    <a:pt x="112" y="42443"/>
                    <a:pt x="260" y="42554"/>
                    <a:pt x="407" y="42554"/>
                  </a:cubicBezTo>
                  <a:lnTo>
                    <a:pt x="26657" y="42554"/>
                  </a:lnTo>
                  <a:cubicBezTo>
                    <a:pt x="26804" y="42554"/>
                    <a:pt x="26915" y="42443"/>
                    <a:pt x="26952" y="42295"/>
                  </a:cubicBezTo>
                  <a:lnTo>
                    <a:pt x="32757" y="4696"/>
                  </a:lnTo>
                  <a:cubicBezTo>
                    <a:pt x="32757" y="4474"/>
                    <a:pt x="32794" y="4252"/>
                    <a:pt x="32794" y="4067"/>
                  </a:cubicBezTo>
                  <a:cubicBezTo>
                    <a:pt x="32794" y="1886"/>
                    <a:pt x="31056" y="74"/>
                    <a:pt x="28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2891;p51">
              <a:extLst>
                <a:ext uri="{FF2B5EF4-FFF2-40B4-BE49-F238E27FC236}">
                  <a16:creationId xmlns:a16="http://schemas.microsoft.com/office/drawing/2014/main" id="{7310C54E-BF05-1FD5-3DB5-55D045F0B810}"/>
                </a:ext>
              </a:extLst>
            </p:cNvPr>
            <p:cNvSpPr/>
            <p:nvPr/>
          </p:nvSpPr>
          <p:spPr>
            <a:xfrm>
              <a:off x="1921250" y="3013700"/>
              <a:ext cx="161750" cy="177475"/>
            </a:xfrm>
            <a:custGeom>
              <a:avLst/>
              <a:gdLst/>
              <a:ahLst/>
              <a:cxnLst/>
              <a:rect l="l" t="t" r="r" b="b"/>
              <a:pathLst>
                <a:path w="6470" h="7099" extrusionOk="0">
                  <a:moveTo>
                    <a:pt x="4880" y="0"/>
                  </a:moveTo>
                  <a:lnTo>
                    <a:pt x="0" y="4510"/>
                  </a:lnTo>
                  <a:lnTo>
                    <a:pt x="2921" y="7098"/>
                  </a:lnTo>
                  <a:lnTo>
                    <a:pt x="6470" y="4510"/>
                  </a:lnTo>
                  <a:lnTo>
                    <a:pt x="4880" y="0"/>
                  </a:ln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2892;p51">
              <a:extLst>
                <a:ext uri="{FF2B5EF4-FFF2-40B4-BE49-F238E27FC236}">
                  <a16:creationId xmlns:a16="http://schemas.microsoft.com/office/drawing/2014/main" id="{1A87D4AF-F908-6E26-01EA-C66E57450AE3}"/>
                </a:ext>
              </a:extLst>
            </p:cNvPr>
            <p:cNvSpPr/>
            <p:nvPr/>
          </p:nvSpPr>
          <p:spPr>
            <a:xfrm>
              <a:off x="1913850" y="3005375"/>
              <a:ext cx="178400" cy="193650"/>
            </a:xfrm>
            <a:custGeom>
              <a:avLst/>
              <a:gdLst/>
              <a:ahLst/>
              <a:cxnLst/>
              <a:rect l="l" t="t" r="r" b="b"/>
              <a:pathLst>
                <a:path w="7136" h="7746" extrusionOk="0">
                  <a:moveTo>
                    <a:pt x="5028" y="851"/>
                  </a:moveTo>
                  <a:lnTo>
                    <a:pt x="6435" y="4754"/>
                  </a:lnTo>
                  <a:lnTo>
                    <a:pt x="3254" y="7062"/>
                  </a:lnTo>
                  <a:lnTo>
                    <a:pt x="777" y="4843"/>
                  </a:lnTo>
                  <a:lnTo>
                    <a:pt x="5028" y="851"/>
                  </a:lnTo>
                  <a:close/>
                  <a:moveTo>
                    <a:pt x="5250" y="0"/>
                  </a:moveTo>
                  <a:cubicBezTo>
                    <a:pt x="5139" y="0"/>
                    <a:pt x="5028" y="37"/>
                    <a:pt x="4954" y="74"/>
                  </a:cubicBezTo>
                  <a:lnTo>
                    <a:pt x="74" y="4622"/>
                  </a:lnTo>
                  <a:cubicBezTo>
                    <a:pt x="37" y="4696"/>
                    <a:pt x="0" y="4770"/>
                    <a:pt x="0" y="4843"/>
                  </a:cubicBezTo>
                  <a:cubicBezTo>
                    <a:pt x="0" y="4954"/>
                    <a:pt x="37" y="5028"/>
                    <a:pt x="111" y="5065"/>
                  </a:cubicBezTo>
                  <a:lnTo>
                    <a:pt x="2995" y="7690"/>
                  </a:lnTo>
                  <a:cubicBezTo>
                    <a:pt x="3050" y="7727"/>
                    <a:pt x="3124" y="7746"/>
                    <a:pt x="3198" y="7746"/>
                  </a:cubicBezTo>
                  <a:cubicBezTo>
                    <a:pt x="3272" y="7746"/>
                    <a:pt x="3346" y="7727"/>
                    <a:pt x="3402" y="7690"/>
                  </a:cubicBezTo>
                  <a:lnTo>
                    <a:pt x="6951" y="5102"/>
                  </a:lnTo>
                  <a:cubicBezTo>
                    <a:pt x="7062" y="5028"/>
                    <a:pt x="7136" y="4880"/>
                    <a:pt x="7062" y="4733"/>
                  </a:cubicBezTo>
                  <a:lnTo>
                    <a:pt x="5435" y="222"/>
                  </a:lnTo>
                  <a:cubicBezTo>
                    <a:pt x="5435" y="111"/>
                    <a:pt x="5324" y="37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2893;p51">
              <a:extLst>
                <a:ext uri="{FF2B5EF4-FFF2-40B4-BE49-F238E27FC236}">
                  <a16:creationId xmlns:a16="http://schemas.microsoft.com/office/drawing/2014/main" id="{622255C7-DCE5-CDAB-5E34-E0CE5B46958F}"/>
                </a:ext>
              </a:extLst>
            </p:cNvPr>
            <p:cNvSpPr/>
            <p:nvPr/>
          </p:nvSpPr>
          <p:spPr>
            <a:xfrm>
              <a:off x="2021050" y="3965400"/>
              <a:ext cx="612825" cy="1046575"/>
            </a:xfrm>
            <a:custGeom>
              <a:avLst/>
              <a:gdLst/>
              <a:ahLst/>
              <a:cxnLst/>
              <a:rect l="l" t="t" r="r" b="b"/>
              <a:pathLst>
                <a:path w="24513" h="41863" extrusionOk="0">
                  <a:moveTo>
                    <a:pt x="19199" y="0"/>
                  </a:moveTo>
                  <a:cubicBezTo>
                    <a:pt x="13895" y="0"/>
                    <a:pt x="1258" y="2156"/>
                    <a:pt x="1258" y="2156"/>
                  </a:cubicBezTo>
                  <a:cubicBezTo>
                    <a:pt x="1258" y="2156"/>
                    <a:pt x="1" y="6879"/>
                    <a:pt x="2405" y="6879"/>
                  </a:cubicBezTo>
                  <a:cubicBezTo>
                    <a:pt x="2508" y="6879"/>
                    <a:pt x="2619" y="6870"/>
                    <a:pt x="2737" y="6851"/>
                  </a:cubicBezTo>
                  <a:cubicBezTo>
                    <a:pt x="4610" y="6556"/>
                    <a:pt x="9622" y="6506"/>
                    <a:pt x="12754" y="6506"/>
                  </a:cubicBezTo>
                  <a:cubicBezTo>
                    <a:pt x="14321" y="6506"/>
                    <a:pt x="15418" y="6519"/>
                    <a:pt x="15418" y="6519"/>
                  </a:cubicBezTo>
                  <a:cubicBezTo>
                    <a:pt x="15418" y="6519"/>
                    <a:pt x="9096" y="21270"/>
                    <a:pt x="7506" y="29182"/>
                  </a:cubicBezTo>
                  <a:cubicBezTo>
                    <a:pt x="6656" y="33470"/>
                    <a:pt x="4253" y="35800"/>
                    <a:pt x="3698" y="37648"/>
                  </a:cubicBezTo>
                  <a:cubicBezTo>
                    <a:pt x="3143" y="39460"/>
                    <a:pt x="4807" y="38757"/>
                    <a:pt x="6471" y="39829"/>
                  </a:cubicBezTo>
                  <a:cubicBezTo>
                    <a:pt x="8097" y="40938"/>
                    <a:pt x="10870" y="41863"/>
                    <a:pt x="12904" y="41863"/>
                  </a:cubicBezTo>
                  <a:cubicBezTo>
                    <a:pt x="14900" y="41863"/>
                    <a:pt x="9391" y="38203"/>
                    <a:pt x="9391" y="35245"/>
                  </a:cubicBezTo>
                  <a:cubicBezTo>
                    <a:pt x="9391" y="32287"/>
                    <a:pt x="16083" y="22527"/>
                    <a:pt x="19374" y="17018"/>
                  </a:cubicBezTo>
                  <a:cubicBezTo>
                    <a:pt x="21967" y="12729"/>
                    <a:pt x="22246" y="12240"/>
                    <a:pt x="22122" y="12240"/>
                  </a:cubicBezTo>
                  <a:cubicBezTo>
                    <a:pt x="22085" y="12240"/>
                    <a:pt x="22013" y="12282"/>
                    <a:pt x="21955" y="12282"/>
                  </a:cubicBezTo>
                  <a:cubicBezTo>
                    <a:pt x="21846" y="12282"/>
                    <a:pt x="21787" y="12130"/>
                    <a:pt x="22109" y="11251"/>
                  </a:cubicBezTo>
                  <a:cubicBezTo>
                    <a:pt x="22516" y="10733"/>
                    <a:pt x="22849" y="10142"/>
                    <a:pt x="23034" y="9513"/>
                  </a:cubicBezTo>
                  <a:cubicBezTo>
                    <a:pt x="24217" y="5668"/>
                    <a:pt x="24512" y="677"/>
                    <a:pt x="20667" y="86"/>
                  </a:cubicBezTo>
                  <a:cubicBezTo>
                    <a:pt x="20287" y="27"/>
                    <a:pt x="19788" y="0"/>
                    <a:pt x="1919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2894;p51">
              <a:extLst>
                <a:ext uri="{FF2B5EF4-FFF2-40B4-BE49-F238E27FC236}">
                  <a16:creationId xmlns:a16="http://schemas.microsoft.com/office/drawing/2014/main" id="{60416AF0-F4EB-A0C7-F2DA-46D74773A457}"/>
                </a:ext>
              </a:extLst>
            </p:cNvPr>
            <p:cNvSpPr/>
            <p:nvPr/>
          </p:nvSpPr>
          <p:spPr>
            <a:xfrm>
              <a:off x="2036775" y="3957375"/>
              <a:ext cx="586925" cy="1062000"/>
            </a:xfrm>
            <a:custGeom>
              <a:avLst/>
              <a:gdLst/>
              <a:ahLst/>
              <a:cxnLst/>
              <a:rect l="l" t="t" r="r" b="b"/>
              <a:pathLst>
                <a:path w="23477" h="42480" extrusionOk="0">
                  <a:moveTo>
                    <a:pt x="18560" y="629"/>
                  </a:moveTo>
                  <a:cubicBezTo>
                    <a:pt x="19151" y="629"/>
                    <a:pt x="19632" y="666"/>
                    <a:pt x="20002" y="703"/>
                  </a:cubicBezTo>
                  <a:cubicBezTo>
                    <a:pt x="21074" y="887"/>
                    <a:pt x="21776" y="1405"/>
                    <a:pt x="22220" y="2181"/>
                  </a:cubicBezTo>
                  <a:cubicBezTo>
                    <a:pt x="22663" y="2958"/>
                    <a:pt x="22885" y="3993"/>
                    <a:pt x="22885" y="5139"/>
                  </a:cubicBezTo>
                  <a:cubicBezTo>
                    <a:pt x="22885" y="6618"/>
                    <a:pt x="22552" y="8245"/>
                    <a:pt x="22109" y="9723"/>
                  </a:cubicBezTo>
                  <a:cubicBezTo>
                    <a:pt x="21924" y="10315"/>
                    <a:pt x="21628" y="10870"/>
                    <a:pt x="21259" y="11387"/>
                  </a:cubicBezTo>
                  <a:lnTo>
                    <a:pt x="21222" y="11461"/>
                  </a:lnTo>
                  <a:cubicBezTo>
                    <a:pt x="21037" y="11979"/>
                    <a:pt x="20926" y="12237"/>
                    <a:pt x="20926" y="12459"/>
                  </a:cubicBezTo>
                  <a:cubicBezTo>
                    <a:pt x="20926" y="12570"/>
                    <a:pt x="20963" y="12644"/>
                    <a:pt x="21037" y="12755"/>
                  </a:cubicBezTo>
                  <a:cubicBezTo>
                    <a:pt x="21048" y="12766"/>
                    <a:pt x="21059" y="12781"/>
                    <a:pt x="21072" y="12796"/>
                  </a:cubicBezTo>
                  <a:lnTo>
                    <a:pt x="21072" y="12796"/>
                  </a:lnTo>
                  <a:cubicBezTo>
                    <a:pt x="20811" y="13316"/>
                    <a:pt x="20071" y="14537"/>
                    <a:pt x="18486" y="17192"/>
                  </a:cubicBezTo>
                  <a:cubicBezTo>
                    <a:pt x="16859" y="19927"/>
                    <a:pt x="14345" y="23735"/>
                    <a:pt x="12275" y="27248"/>
                  </a:cubicBezTo>
                  <a:cubicBezTo>
                    <a:pt x="11203" y="29022"/>
                    <a:pt x="10278" y="30686"/>
                    <a:pt x="9576" y="32128"/>
                  </a:cubicBezTo>
                  <a:cubicBezTo>
                    <a:pt x="9243" y="32830"/>
                    <a:pt x="8984" y="33496"/>
                    <a:pt x="8762" y="34050"/>
                  </a:cubicBezTo>
                  <a:cubicBezTo>
                    <a:pt x="8578" y="34642"/>
                    <a:pt x="8467" y="35159"/>
                    <a:pt x="8467" y="35566"/>
                  </a:cubicBezTo>
                  <a:cubicBezTo>
                    <a:pt x="8467" y="36268"/>
                    <a:pt x="8725" y="36971"/>
                    <a:pt x="9132" y="37636"/>
                  </a:cubicBezTo>
                  <a:cubicBezTo>
                    <a:pt x="9687" y="38635"/>
                    <a:pt x="10537" y="39596"/>
                    <a:pt x="11239" y="40409"/>
                  </a:cubicBezTo>
                  <a:cubicBezTo>
                    <a:pt x="11572" y="40779"/>
                    <a:pt x="11868" y="41149"/>
                    <a:pt x="12090" y="41444"/>
                  </a:cubicBezTo>
                  <a:cubicBezTo>
                    <a:pt x="12201" y="41555"/>
                    <a:pt x="12275" y="41703"/>
                    <a:pt x="12349" y="41777"/>
                  </a:cubicBezTo>
                  <a:lnTo>
                    <a:pt x="12386" y="41888"/>
                  </a:lnTo>
                  <a:lnTo>
                    <a:pt x="12275" y="41888"/>
                  </a:lnTo>
                  <a:cubicBezTo>
                    <a:pt x="10315" y="41888"/>
                    <a:pt x="7579" y="40964"/>
                    <a:pt x="5990" y="39892"/>
                  </a:cubicBezTo>
                  <a:cubicBezTo>
                    <a:pt x="5213" y="39411"/>
                    <a:pt x="4437" y="39263"/>
                    <a:pt x="3919" y="39115"/>
                  </a:cubicBezTo>
                  <a:cubicBezTo>
                    <a:pt x="3661" y="39041"/>
                    <a:pt x="3476" y="38967"/>
                    <a:pt x="3402" y="38893"/>
                  </a:cubicBezTo>
                  <a:cubicBezTo>
                    <a:pt x="3328" y="38819"/>
                    <a:pt x="3291" y="38782"/>
                    <a:pt x="3254" y="38561"/>
                  </a:cubicBezTo>
                  <a:cubicBezTo>
                    <a:pt x="3254" y="38450"/>
                    <a:pt x="3291" y="38265"/>
                    <a:pt x="3365" y="38043"/>
                  </a:cubicBezTo>
                  <a:cubicBezTo>
                    <a:pt x="3624" y="37193"/>
                    <a:pt x="4326" y="36158"/>
                    <a:pt x="5139" y="34827"/>
                  </a:cubicBezTo>
                  <a:cubicBezTo>
                    <a:pt x="5916" y="33459"/>
                    <a:pt x="6729" y="31758"/>
                    <a:pt x="7173" y="29577"/>
                  </a:cubicBezTo>
                  <a:cubicBezTo>
                    <a:pt x="7949" y="25658"/>
                    <a:pt x="9946" y="20001"/>
                    <a:pt x="11720" y="15306"/>
                  </a:cubicBezTo>
                  <a:cubicBezTo>
                    <a:pt x="12607" y="12977"/>
                    <a:pt x="13458" y="10907"/>
                    <a:pt x="14049" y="9391"/>
                  </a:cubicBezTo>
                  <a:cubicBezTo>
                    <a:pt x="14382" y="8651"/>
                    <a:pt x="14641" y="8023"/>
                    <a:pt x="14789" y="7616"/>
                  </a:cubicBezTo>
                  <a:cubicBezTo>
                    <a:pt x="14974" y="7172"/>
                    <a:pt x="15084" y="6951"/>
                    <a:pt x="15084" y="6951"/>
                  </a:cubicBezTo>
                  <a:cubicBezTo>
                    <a:pt x="15121" y="6877"/>
                    <a:pt x="15121" y="6766"/>
                    <a:pt x="15047" y="6655"/>
                  </a:cubicBezTo>
                  <a:cubicBezTo>
                    <a:pt x="15010" y="6581"/>
                    <a:pt x="14900" y="6544"/>
                    <a:pt x="14789" y="6544"/>
                  </a:cubicBezTo>
                  <a:cubicBezTo>
                    <a:pt x="14789" y="6544"/>
                    <a:pt x="13790" y="6507"/>
                    <a:pt x="12312" y="6507"/>
                  </a:cubicBezTo>
                  <a:cubicBezTo>
                    <a:pt x="10722" y="6507"/>
                    <a:pt x="8652" y="6544"/>
                    <a:pt x="6729" y="6581"/>
                  </a:cubicBezTo>
                  <a:cubicBezTo>
                    <a:pt x="4807" y="6618"/>
                    <a:pt x="3032" y="6729"/>
                    <a:pt x="2071" y="6877"/>
                  </a:cubicBezTo>
                  <a:lnTo>
                    <a:pt x="1775" y="6877"/>
                  </a:lnTo>
                  <a:cubicBezTo>
                    <a:pt x="1516" y="6877"/>
                    <a:pt x="1368" y="6840"/>
                    <a:pt x="1220" y="6729"/>
                  </a:cubicBezTo>
                  <a:cubicBezTo>
                    <a:pt x="999" y="6618"/>
                    <a:pt x="851" y="6359"/>
                    <a:pt x="740" y="6063"/>
                  </a:cubicBezTo>
                  <a:cubicBezTo>
                    <a:pt x="666" y="5731"/>
                    <a:pt x="629" y="5324"/>
                    <a:pt x="629" y="4917"/>
                  </a:cubicBezTo>
                  <a:cubicBezTo>
                    <a:pt x="629" y="4326"/>
                    <a:pt x="703" y="3734"/>
                    <a:pt x="777" y="3291"/>
                  </a:cubicBezTo>
                  <a:cubicBezTo>
                    <a:pt x="814" y="3069"/>
                    <a:pt x="851" y="2884"/>
                    <a:pt x="888" y="2736"/>
                  </a:cubicBezTo>
                  <a:cubicBezTo>
                    <a:pt x="888" y="2735"/>
                    <a:pt x="888" y="2735"/>
                    <a:pt x="888" y="2734"/>
                  </a:cubicBezTo>
                  <a:lnTo>
                    <a:pt x="888" y="2734"/>
                  </a:lnTo>
                  <a:cubicBezTo>
                    <a:pt x="1212" y="2678"/>
                    <a:pt x="1868" y="2568"/>
                    <a:pt x="2736" y="2440"/>
                  </a:cubicBezTo>
                  <a:cubicBezTo>
                    <a:pt x="6544" y="1812"/>
                    <a:pt x="14641" y="629"/>
                    <a:pt x="18560" y="629"/>
                  </a:cubicBezTo>
                  <a:close/>
                  <a:moveTo>
                    <a:pt x="18560" y="0"/>
                  </a:moveTo>
                  <a:cubicBezTo>
                    <a:pt x="15898" y="0"/>
                    <a:pt x="11387" y="555"/>
                    <a:pt x="7579" y="1072"/>
                  </a:cubicBezTo>
                  <a:cubicBezTo>
                    <a:pt x="3734" y="1627"/>
                    <a:pt x="592" y="2144"/>
                    <a:pt x="592" y="2144"/>
                  </a:cubicBezTo>
                  <a:cubicBezTo>
                    <a:pt x="444" y="2181"/>
                    <a:pt x="370" y="2255"/>
                    <a:pt x="333" y="2366"/>
                  </a:cubicBezTo>
                  <a:cubicBezTo>
                    <a:pt x="333" y="2403"/>
                    <a:pt x="0" y="3623"/>
                    <a:pt x="0" y="4917"/>
                  </a:cubicBezTo>
                  <a:cubicBezTo>
                    <a:pt x="0" y="5509"/>
                    <a:pt x="74" y="6137"/>
                    <a:pt x="333" y="6618"/>
                  </a:cubicBezTo>
                  <a:cubicBezTo>
                    <a:pt x="444" y="6877"/>
                    <a:pt x="629" y="7099"/>
                    <a:pt x="888" y="7246"/>
                  </a:cubicBezTo>
                  <a:cubicBezTo>
                    <a:pt x="1147" y="7431"/>
                    <a:pt x="1442" y="7505"/>
                    <a:pt x="1775" y="7505"/>
                  </a:cubicBezTo>
                  <a:cubicBezTo>
                    <a:pt x="1886" y="7505"/>
                    <a:pt x="2034" y="7505"/>
                    <a:pt x="2145" y="7468"/>
                  </a:cubicBezTo>
                  <a:cubicBezTo>
                    <a:pt x="3069" y="7320"/>
                    <a:pt x="4844" y="7246"/>
                    <a:pt x="6766" y="7209"/>
                  </a:cubicBezTo>
                  <a:cubicBezTo>
                    <a:pt x="8652" y="7136"/>
                    <a:pt x="10722" y="7136"/>
                    <a:pt x="12312" y="7136"/>
                  </a:cubicBezTo>
                  <a:lnTo>
                    <a:pt x="14323" y="7136"/>
                  </a:lnTo>
                  <a:cubicBezTo>
                    <a:pt x="13873" y="8217"/>
                    <a:pt x="12585" y="11340"/>
                    <a:pt x="11129" y="15084"/>
                  </a:cubicBezTo>
                  <a:cubicBezTo>
                    <a:pt x="9354" y="19779"/>
                    <a:pt x="7395" y="25473"/>
                    <a:pt x="6581" y="29466"/>
                  </a:cubicBezTo>
                  <a:cubicBezTo>
                    <a:pt x="6175" y="31573"/>
                    <a:pt x="5361" y="33163"/>
                    <a:pt x="4585" y="34494"/>
                  </a:cubicBezTo>
                  <a:cubicBezTo>
                    <a:pt x="3808" y="35825"/>
                    <a:pt x="3069" y="36860"/>
                    <a:pt x="2773" y="37858"/>
                  </a:cubicBezTo>
                  <a:cubicBezTo>
                    <a:pt x="2699" y="38117"/>
                    <a:pt x="2662" y="38376"/>
                    <a:pt x="2662" y="38561"/>
                  </a:cubicBezTo>
                  <a:cubicBezTo>
                    <a:pt x="2625" y="38893"/>
                    <a:pt x="2773" y="39189"/>
                    <a:pt x="3032" y="39374"/>
                  </a:cubicBezTo>
                  <a:cubicBezTo>
                    <a:pt x="3365" y="39633"/>
                    <a:pt x="3771" y="39707"/>
                    <a:pt x="4215" y="39818"/>
                  </a:cubicBezTo>
                  <a:cubicBezTo>
                    <a:pt x="4659" y="39929"/>
                    <a:pt x="5176" y="40076"/>
                    <a:pt x="5657" y="40409"/>
                  </a:cubicBezTo>
                  <a:cubicBezTo>
                    <a:pt x="7395" y="41555"/>
                    <a:pt x="10167" y="42480"/>
                    <a:pt x="12275" y="42480"/>
                  </a:cubicBezTo>
                  <a:cubicBezTo>
                    <a:pt x="12460" y="42480"/>
                    <a:pt x="12607" y="42480"/>
                    <a:pt x="12755" y="42406"/>
                  </a:cubicBezTo>
                  <a:cubicBezTo>
                    <a:pt x="12829" y="42332"/>
                    <a:pt x="12903" y="42295"/>
                    <a:pt x="12940" y="42184"/>
                  </a:cubicBezTo>
                  <a:cubicBezTo>
                    <a:pt x="13014" y="42110"/>
                    <a:pt x="13014" y="42036"/>
                    <a:pt x="13014" y="41925"/>
                  </a:cubicBezTo>
                  <a:cubicBezTo>
                    <a:pt x="13014" y="41703"/>
                    <a:pt x="12903" y="41555"/>
                    <a:pt x="12792" y="41370"/>
                  </a:cubicBezTo>
                  <a:cubicBezTo>
                    <a:pt x="12607" y="41038"/>
                    <a:pt x="12238" y="40631"/>
                    <a:pt x="11868" y="40187"/>
                  </a:cubicBezTo>
                  <a:cubicBezTo>
                    <a:pt x="11276" y="39522"/>
                    <a:pt x="10574" y="38745"/>
                    <a:pt x="10019" y="37932"/>
                  </a:cubicBezTo>
                  <a:cubicBezTo>
                    <a:pt x="9465" y="37119"/>
                    <a:pt x="9058" y="36268"/>
                    <a:pt x="9095" y="35566"/>
                  </a:cubicBezTo>
                  <a:cubicBezTo>
                    <a:pt x="9058" y="35270"/>
                    <a:pt x="9169" y="34790"/>
                    <a:pt x="9354" y="34272"/>
                  </a:cubicBezTo>
                  <a:cubicBezTo>
                    <a:pt x="9982" y="32350"/>
                    <a:pt x="11683" y="29355"/>
                    <a:pt x="13606" y="26249"/>
                  </a:cubicBezTo>
                  <a:cubicBezTo>
                    <a:pt x="15491" y="23144"/>
                    <a:pt x="17561" y="19927"/>
                    <a:pt x="19040" y="17524"/>
                  </a:cubicBezTo>
                  <a:cubicBezTo>
                    <a:pt x="20149" y="15602"/>
                    <a:pt x="20852" y="14456"/>
                    <a:pt x="21259" y="13753"/>
                  </a:cubicBezTo>
                  <a:cubicBezTo>
                    <a:pt x="21443" y="13384"/>
                    <a:pt x="21591" y="13162"/>
                    <a:pt x="21665" y="12977"/>
                  </a:cubicBezTo>
                  <a:cubicBezTo>
                    <a:pt x="21702" y="12903"/>
                    <a:pt x="21739" y="12829"/>
                    <a:pt x="21776" y="12792"/>
                  </a:cubicBezTo>
                  <a:cubicBezTo>
                    <a:pt x="21813" y="12718"/>
                    <a:pt x="21813" y="12681"/>
                    <a:pt x="21813" y="12570"/>
                  </a:cubicBezTo>
                  <a:cubicBezTo>
                    <a:pt x="21813" y="12533"/>
                    <a:pt x="21813" y="12422"/>
                    <a:pt x="21739" y="12348"/>
                  </a:cubicBezTo>
                  <a:cubicBezTo>
                    <a:pt x="21681" y="12310"/>
                    <a:pt x="21633" y="12281"/>
                    <a:pt x="21590" y="12263"/>
                  </a:cubicBezTo>
                  <a:lnTo>
                    <a:pt x="21590" y="12263"/>
                  </a:lnTo>
                  <a:cubicBezTo>
                    <a:pt x="21619" y="12141"/>
                    <a:pt x="21670" y="11964"/>
                    <a:pt x="21758" y="11732"/>
                  </a:cubicBezTo>
                  <a:lnTo>
                    <a:pt x="21758" y="11732"/>
                  </a:lnTo>
                  <a:cubicBezTo>
                    <a:pt x="22156" y="11184"/>
                    <a:pt x="22482" y="10600"/>
                    <a:pt x="22700" y="9908"/>
                  </a:cubicBezTo>
                  <a:cubicBezTo>
                    <a:pt x="23181" y="8393"/>
                    <a:pt x="23477" y="6692"/>
                    <a:pt x="23477" y="5139"/>
                  </a:cubicBezTo>
                  <a:cubicBezTo>
                    <a:pt x="23477" y="3919"/>
                    <a:pt x="23292" y="2773"/>
                    <a:pt x="22774" y="1849"/>
                  </a:cubicBezTo>
                  <a:cubicBezTo>
                    <a:pt x="22220" y="961"/>
                    <a:pt x="21332" y="296"/>
                    <a:pt x="20112" y="111"/>
                  </a:cubicBezTo>
                  <a:cubicBezTo>
                    <a:pt x="19706" y="37"/>
                    <a:pt x="19188" y="0"/>
                    <a:pt x="1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2895;p51">
              <a:extLst>
                <a:ext uri="{FF2B5EF4-FFF2-40B4-BE49-F238E27FC236}">
                  <a16:creationId xmlns:a16="http://schemas.microsoft.com/office/drawing/2014/main" id="{A5953E1E-D076-8EB2-9CC4-429FE5FD8203}"/>
                </a:ext>
              </a:extLst>
            </p:cNvPr>
            <p:cNvSpPr/>
            <p:nvPr/>
          </p:nvSpPr>
          <p:spPr>
            <a:xfrm>
              <a:off x="2073750" y="4916750"/>
              <a:ext cx="287200" cy="118325"/>
            </a:xfrm>
            <a:custGeom>
              <a:avLst/>
              <a:gdLst/>
              <a:ahLst/>
              <a:cxnLst/>
              <a:rect l="l" t="t" r="r" b="b"/>
              <a:pathLst>
                <a:path w="11488" h="4733" extrusionOk="0">
                  <a:moveTo>
                    <a:pt x="1072" y="1"/>
                  </a:moveTo>
                  <a:cubicBezTo>
                    <a:pt x="1072" y="1"/>
                    <a:pt x="0" y="1"/>
                    <a:pt x="888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8"/>
                  </a:cubicBezTo>
                  <a:cubicBezTo>
                    <a:pt x="2995" y="2478"/>
                    <a:pt x="3092" y="2470"/>
                    <a:pt x="3246" y="2470"/>
                  </a:cubicBezTo>
                  <a:cubicBezTo>
                    <a:pt x="3785" y="2470"/>
                    <a:pt x="5028" y="2560"/>
                    <a:pt x="5287" y="3365"/>
                  </a:cubicBezTo>
                  <a:cubicBezTo>
                    <a:pt x="5509" y="4031"/>
                    <a:pt x="6248" y="4733"/>
                    <a:pt x="6248" y="4733"/>
                  </a:cubicBezTo>
                  <a:lnTo>
                    <a:pt x="9650" y="4733"/>
                  </a:lnTo>
                  <a:cubicBezTo>
                    <a:pt x="10574" y="4733"/>
                    <a:pt x="11165" y="4326"/>
                    <a:pt x="11313" y="4031"/>
                  </a:cubicBezTo>
                  <a:cubicBezTo>
                    <a:pt x="11443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70" y="3698"/>
                  </a:cubicBezTo>
                  <a:cubicBezTo>
                    <a:pt x="10782" y="3703"/>
                    <a:pt x="10655" y="3706"/>
                    <a:pt x="10501" y="3706"/>
                  </a:cubicBezTo>
                  <a:cubicBezTo>
                    <a:pt x="9614" y="3706"/>
                    <a:pt x="7819" y="3606"/>
                    <a:pt x="7283" y="3291"/>
                  </a:cubicBezTo>
                  <a:cubicBezTo>
                    <a:pt x="6951" y="3069"/>
                    <a:pt x="6581" y="2626"/>
                    <a:pt x="6322" y="2256"/>
                  </a:cubicBezTo>
                  <a:cubicBezTo>
                    <a:pt x="6063" y="1923"/>
                    <a:pt x="3697" y="814"/>
                    <a:pt x="2403" y="370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2896;p51">
              <a:extLst>
                <a:ext uri="{FF2B5EF4-FFF2-40B4-BE49-F238E27FC236}">
                  <a16:creationId xmlns:a16="http://schemas.microsoft.com/office/drawing/2014/main" id="{EA7DAF2F-C2E4-7FE3-12D2-C3C1861DFA7B}"/>
                </a:ext>
              </a:extLst>
            </p:cNvPr>
            <p:cNvSpPr/>
            <p:nvPr/>
          </p:nvSpPr>
          <p:spPr>
            <a:xfrm>
              <a:off x="2079300" y="4909350"/>
              <a:ext cx="287450" cy="134050"/>
            </a:xfrm>
            <a:custGeom>
              <a:avLst/>
              <a:gdLst/>
              <a:ahLst/>
              <a:cxnLst/>
              <a:rect l="l" t="t" r="r" b="b"/>
              <a:pathLst>
                <a:path w="11498" h="5362" extrusionOk="0">
                  <a:moveTo>
                    <a:pt x="850" y="613"/>
                  </a:moveTo>
                  <a:lnTo>
                    <a:pt x="2107" y="962"/>
                  </a:lnTo>
                  <a:lnTo>
                    <a:pt x="2113" y="940"/>
                  </a:lnTo>
                  <a:lnTo>
                    <a:pt x="2113" y="940"/>
                  </a:lnTo>
                  <a:cubicBezTo>
                    <a:pt x="2740" y="1165"/>
                    <a:pt x="3640" y="1562"/>
                    <a:pt x="4400" y="1923"/>
                  </a:cubicBezTo>
                  <a:cubicBezTo>
                    <a:pt x="4769" y="2108"/>
                    <a:pt x="5139" y="2293"/>
                    <a:pt x="5398" y="2441"/>
                  </a:cubicBezTo>
                  <a:cubicBezTo>
                    <a:pt x="5546" y="2515"/>
                    <a:pt x="5657" y="2589"/>
                    <a:pt x="5731" y="2663"/>
                  </a:cubicBezTo>
                  <a:lnTo>
                    <a:pt x="5841" y="2737"/>
                  </a:lnTo>
                  <a:cubicBezTo>
                    <a:pt x="6137" y="3107"/>
                    <a:pt x="6507" y="3550"/>
                    <a:pt x="6914" y="3846"/>
                  </a:cubicBezTo>
                  <a:cubicBezTo>
                    <a:pt x="7098" y="3957"/>
                    <a:pt x="7320" y="4031"/>
                    <a:pt x="7616" y="4068"/>
                  </a:cubicBezTo>
                  <a:cubicBezTo>
                    <a:pt x="8429" y="4253"/>
                    <a:pt x="9575" y="4327"/>
                    <a:pt x="10278" y="4327"/>
                  </a:cubicBezTo>
                  <a:cubicBezTo>
                    <a:pt x="10426" y="4327"/>
                    <a:pt x="10574" y="4327"/>
                    <a:pt x="10685" y="4290"/>
                  </a:cubicBezTo>
                  <a:lnTo>
                    <a:pt x="10742" y="4290"/>
                  </a:lnTo>
                  <a:cubicBezTo>
                    <a:pt x="10666" y="4360"/>
                    <a:pt x="10549" y="4443"/>
                    <a:pt x="10389" y="4511"/>
                  </a:cubicBezTo>
                  <a:cubicBezTo>
                    <a:pt x="10167" y="4622"/>
                    <a:pt x="9834" y="4733"/>
                    <a:pt x="9428" y="4733"/>
                  </a:cubicBezTo>
                  <a:lnTo>
                    <a:pt x="6157" y="4733"/>
                  </a:lnTo>
                  <a:cubicBezTo>
                    <a:pt x="6066" y="4661"/>
                    <a:pt x="5917" y="4506"/>
                    <a:pt x="5767" y="4327"/>
                  </a:cubicBezTo>
                  <a:cubicBezTo>
                    <a:pt x="5620" y="4068"/>
                    <a:pt x="5435" y="3809"/>
                    <a:pt x="5361" y="3550"/>
                  </a:cubicBezTo>
                  <a:cubicBezTo>
                    <a:pt x="5250" y="3291"/>
                    <a:pt x="5102" y="3070"/>
                    <a:pt x="4880" y="2922"/>
                  </a:cubicBezTo>
                  <a:cubicBezTo>
                    <a:pt x="4584" y="2700"/>
                    <a:pt x="4215" y="2589"/>
                    <a:pt x="3882" y="2515"/>
                  </a:cubicBezTo>
                  <a:cubicBezTo>
                    <a:pt x="3549" y="2478"/>
                    <a:pt x="3217" y="2441"/>
                    <a:pt x="2995" y="2441"/>
                  </a:cubicBezTo>
                  <a:cubicBezTo>
                    <a:pt x="2847" y="2441"/>
                    <a:pt x="2773" y="2478"/>
                    <a:pt x="2736" y="2478"/>
                  </a:cubicBezTo>
                  <a:cubicBezTo>
                    <a:pt x="2662" y="2478"/>
                    <a:pt x="2588" y="2515"/>
                    <a:pt x="2514" y="2589"/>
                  </a:cubicBezTo>
                  <a:cubicBezTo>
                    <a:pt x="2218" y="2996"/>
                    <a:pt x="2181" y="3476"/>
                    <a:pt x="2181" y="3883"/>
                  </a:cubicBezTo>
                  <a:cubicBezTo>
                    <a:pt x="2181" y="4158"/>
                    <a:pt x="2205" y="4400"/>
                    <a:pt x="2231" y="4585"/>
                  </a:cubicBezTo>
                  <a:lnTo>
                    <a:pt x="1842" y="4585"/>
                  </a:lnTo>
                  <a:cubicBezTo>
                    <a:pt x="1832" y="4295"/>
                    <a:pt x="1806" y="3826"/>
                    <a:pt x="1738" y="3328"/>
                  </a:cubicBezTo>
                  <a:cubicBezTo>
                    <a:pt x="1664" y="2885"/>
                    <a:pt x="1590" y="2441"/>
                    <a:pt x="1479" y="2034"/>
                  </a:cubicBezTo>
                  <a:cubicBezTo>
                    <a:pt x="1331" y="1628"/>
                    <a:pt x="1146" y="1258"/>
                    <a:pt x="887" y="962"/>
                  </a:cubicBezTo>
                  <a:cubicBezTo>
                    <a:pt x="776" y="851"/>
                    <a:pt x="703" y="777"/>
                    <a:pt x="666" y="703"/>
                  </a:cubicBezTo>
                  <a:lnTo>
                    <a:pt x="642" y="656"/>
                  </a:lnTo>
                  <a:lnTo>
                    <a:pt x="642" y="656"/>
                  </a:lnTo>
                  <a:cubicBezTo>
                    <a:pt x="676" y="645"/>
                    <a:pt x="716" y="629"/>
                    <a:pt x="739" y="629"/>
                  </a:cubicBezTo>
                  <a:lnTo>
                    <a:pt x="850" y="629"/>
                  </a:lnTo>
                  <a:lnTo>
                    <a:pt x="850" y="613"/>
                  </a:lnTo>
                  <a:close/>
                  <a:moveTo>
                    <a:pt x="850" y="1"/>
                  </a:moveTo>
                  <a:cubicBezTo>
                    <a:pt x="813" y="1"/>
                    <a:pt x="666" y="1"/>
                    <a:pt x="481" y="38"/>
                  </a:cubicBezTo>
                  <a:cubicBezTo>
                    <a:pt x="407" y="75"/>
                    <a:pt x="296" y="112"/>
                    <a:pt x="185" y="223"/>
                  </a:cubicBezTo>
                  <a:cubicBezTo>
                    <a:pt x="74" y="297"/>
                    <a:pt x="0" y="445"/>
                    <a:pt x="0" y="629"/>
                  </a:cubicBezTo>
                  <a:cubicBezTo>
                    <a:pt x="0" y="740"/>
                    <a:pt x="37" y="888"/>
                    <a:pt x="111" y="999"/>
                  </a:cubicBezTo>
                  <a:cubicBezTo>
                    <a:pt x="185" y="1147"/>
                    <a:pt x="296" y="1258"/>
                    <a:pt x="444" y="1406"/>
                  </a:cubicBezTo>
                  <a:cubicBezTo>
                    <a:pt x="629" y="1554"/>
                    <a:pt x="776" y="1850"/>
                    <a:pt x="887" y="2219"/>
                  </a:cubicBezTo>
                  <a:cubicBezTo>
                    <a:pt x="1035" y="2774"/>
                    <a:pt x="1146" y="3439"/>
                    <a:pt x="1183" y="3957"/>
                  </a:cubicBezTo>
                  <a:cubicBezTo>
                    <a:pt x="1220" y="4216"/>
                    <a:pt x="1220" y="4474"/>
                    <a:pt x="1220" y="4622"/>
                  </a:cubicBezTo>
                  <a:cubicBezTo>
                    <a:pt x="1220" y="4770"/>
                    <a:pt x="1220" y="4881"/>
                    <a:pt x="1220" y="4881"/>
                  </a:cubicBezTo>
                  <a:cubicBezTo>
                    <a:pt x="1220" y="4955"/>
                    <a:pt x="1257" y="5029"/>
                    <a:pt x="1331" y="5103"/>
                  </a:cubicBezTo>
                  <a:cubicBezTo>
                    <a:pt x="1368" y="5140"/>
                    <a:pt x="1479" y="5177"/>
                    <a:pt x="1553" y="5177"/>
                  </a:cubicBezTo>
                  <a:lnTo>
                    <a:pt x="2588" y="5177"/>
                  </a:lnTo>
                  <a:cubicBezTo>
                    <a:pt x="2699" y="5177"/>
                    <a:pt x="2773" y="5140"/>
                    <a:pt x="2847" y="5066"/>
                  </a:cubicBezTo>
                  <a:cubicBezTo>
                    <a:pt x="2884" y="4992"/>
                    <a:pt x="2921" y="4881"/>
                    <a:pt x="2884" y="4807"/>
                  </a:cubicBezTo>
                  <a:lnTo>
                    <a:pt x="2884" y="4770"/>
                  </a:lnTo>
                  <a:cubicBezTo>
                    <a:pt x="2884" y="4696"/>
                    <a:pt x="2773" y="4327"/>
                    <a:pt x="2773" y="3883"/>
                  </a:cubicBezTo>
                  <a:cubicBezTo>
                    <a:pt x="2773" y="3577"/>
                    <a:pt x="2824" y="3271"/>
                    <a:pt x="2946" y="3070"/>
                  </a:cubicBezTo>
                  <a:lnTo>
                    <a:pt x="2995" y="3070"/>
                  </a:lnTo>
                  <a:cubicBezTo>
                    <a:pt x="3253" y="3070"/>
                    <a:pt x="3697" y="3107"/>
                    <a:pt x="4067" y="3217"/>
                  </a:cubicBezTo>
                  <a:cubicBezTo>
                    <a:pt x="4252" y="3254"/>
                    <a:pt x="4400" y="3328"/>
                    <a:pt x="4510" y="3402"/>
                  </a:cubicBezTo>
                  <a:cubicBezTo>
                    <a:pt x="4658" y="3513"/>
                    <a:pt x="4732" y="3624"/>
                    <a:pt x="4769" y="3735"/>
                  </a:cubicBezTo>
                  <a:cubicBezTo>
                    <a:pt x="4880" y="4142"/>
                    <a:pt x="5139" y="4511"/>
                    <a:pt x="5398" y="4807"/>
                  </a:cubicBezTo>
                  <a:cubicBezTo>
                    <a:pt x="5620" y="5066"/>
                    <a:pt x="5804" y="5251"/>
                    <a:pt x="5841" y="5251"/>
                  </a:cubicBezTo>
                  <a:cubicBezTo>
                    <a:pt x="5878" y="5325"/>
                    <a:pt x="5952" y="5362"/>
                    <a:pt x="6026" y="5362"/>
                  </a:cubicBezTo>
                  <a:lnTo>
                    <a:pt x="9428" y="5362"/>
                  </a:lnTo>
                  <a:cubicBezTo>
                    <a:pt x="9945" y="5362"/>
                    <a:pt x="10352" y="5214"/>
                    <a:pt x="10685" y="5066"/>
                  </a:cubicBezTo>
                  <a:cubicBezTo>
                    <a:pt x="11017" y="4918"/>
                    <a:pt x="11239" y="4696"/>
                    <a:pt x="11350" y="4511"/>
                  </a:cubicBezTo>
                  <a:cubicBezTo>
                    <a:pt x="11387" y="4437"/>
                    <a:pt x="11424" y="4401"/>
                    <a:pt x="11424" y="4327"/>
                  </a:cubicBezTo>
                  <a:cubicBezTo>
                    <a:pt x="11461" y="4290"/>
                    <a:pt x="11498" y="4216"/>
                    <a:pt x="11498" y="4105"/>
                  </a:cubicBezTo>
                  <a:cubicBezTo>
                    <a:pt x="11498" y="4031"/>
                    <a:pt x="11461" y="3957"/>
                    <a:pt x="11424" y="3883"/>
                  </a:cubicBezTo>
                  <a:cubicBezTo>
                    <a:pt x="11313" y="3772"/>
                    <a:pt x="11202" y="3735"/>
                    <a:pt x="11128" y="3698"/>
                  </a:cubicBezTo>
                  <a:lnTo>
                    <a:pt x="10278" y="3698"/>
                  </a:lnTo>
                  <a:cubicBezTo>
                    <a:pt x="9834" y="3698"/>
                    <a:pt x="9169" y="3661"/>
                    <a:pt x="8577" y="3587"/>
                  </a:cubicBezTo>
                  <a:cubicBezTo>
                    <a:pt x="8281" y="3587"/>
                    <a:pt x="7986" y="3513"/>
                    <a:pt x="7727" y="3476"/>
                  </a:cubicBezTo>
                  <a:cubicBezTo>
                    <a:pt x="7505" y="3439"/>
                    <a:pt x="7320" y="3365"/>
                    <a:pt x="7246" y="3328"/>
                  </a:cubicBezTo>
                  <a:cubicBezTo>
                    <a:pt x="6951" y="3144"/>
                    <a:pt x="6581" y="2700"/>
                    <a:pt x="6322" y="2367"/>
                  </a:cubicBezTo>
                  <a:cubicBezTo>
                    <a:pt x="6248" y="2256"/>
                    <a:pt x="6174" y="2219"/>
                    <a:pt x="6100" y="2145"/>
                  </a:cubicBezTo>
                  <a:cubicBezTo>
                    <a:pt x="5731" y="1886"/>
                    <a:pt x="5065" y="1554"/>
                    <a:pt x="4363" y="1221"/>
                  </a:cubicBezTo>
                  <a:cubicBezTo>
                    <a:pt x="3660" y="888"/>
                    <a:pt x="2847" y="556"/>
                    <a:pt x="2292" y="371"/>
                  </a:cubicBezTo>
                  <a:lnTo>
                    <a:pt x="2255" y="334"/>
                  </a:lnTo>
                  <a:lnTo>
                    <a:pt x="9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2897;p51">
              <a:extLst>
                <a:ext uri="{FF2B5EF4-FFF2-40B4-BE49-F238E27FC236}">
                  <a16:creationId xmlns:a16="http://schemas.microsoft.com/office/drawing/2014/main" id="{DA8D3F19-DD82-09A1-ED5E-911DA7F6D978}"/>
                </a:ext>
              </a:extLst>
            </p:cNvPr>
            <p:cNvSpPr/>
            <p:nvPr/>
          </p:nvSpPr>
          <p:spPr>
            <a:xfrm>
              <a:off x="2208675" y="4889025"/>
              <a:ext cx="101700" cy="88750"/>
            </a:xfrm>
            <a:custGeom>
              <a:avLst/>
              <a:gdLst/>
              <a:ahLst/>
              <a:cxnLst/>
              <a:rect l="l" t="t" r="r" b="b"/>
              <a:pathLst>
                <a:path w="4068" h="3550" extrusionOk="0">
                  <a:moveTo>
                    <a:pt x="2404" y="1"/>
                  </a:moveTo>
                  <a:cubicBezTo>
                    <a:pt x="2404" y="1"/>
                    <a:pt x="1" y="2293"/>
                    <a:pt x="1" y="2552"/>
                  </a:cubicBezTo>
                  <a:cubicBezTo>
                    <a:pt x="38" y="3180"/>
                    <a:pt x="1628" y="3550"/>
                    <a:pt x="1628" y="3550"/>
                  </a:cubicBezTo>
                  <a:lnTo>
                    <a:pt x="4068" y="2071"/>
                  </a:lnTo>
                  <a:lnTo>
                    <a:pt x="3994" y="1295"/>
                  </a:lnTo>
                  <a:cubicBezTo>
                    <a:pt x="3587" y="296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2898;p51">
              <a:extLst>
                <a:ext uri="{FF2B5EF4-FFF2-40B4-BE49-F238E27FC236}">
                  <a16:creationId xmlns:a16="http://schemas.microsoft.com/office/drawing/2014/main" id="{028A779F-89B1-DAE3-DC04-597F5BBA6241}"/>
                </a:ext>
              </a:extLst>
            </p:cNvPr>
            <p:cNvSpPr/>
            <p:nvPr/>
          </p:nvSpPr>
          <p:spPr>
            <a:xfrm>
              <a:off x="2201300" y="4881625"/>
              <a:ext cx="117400" cy="103925"/>
            </a:xfrm>
            <a:custGeom>
              <a:avLst/>
              <a:gdLst/>
              <a:ahLst/>
              <a:cxnLst/>
              <a:rect l="l" t="t" r="r" b="b"/>
              <a:pathLst>
                <a:path w="4696" h="4157" extrusionOk="0">
                  <a:moveTo>
                    <a:pt x="2776" y="662"/>
                  </a:moveTo>
                  <a:cubicBezTo>
                    <a:pt x="2896" y="699"/>
                    <a:pt x="3067" y="772"/>
                    <a:pt x="3254" y="888"/>
                  </a:cubicBezTo>
                  <a:cubicBezTo>
                    <a:pt x="3529" y="1026"/>
                    <a:pt x="3805" y="1292"/>
                    <a:pt x="3961" y="1627"/>
                  </a:cubicBezTo>
                  <a:lnTo>
                    <a:pt x="3961" y="1627"/>
                  </a:lnTo>
                  <a:lnTo>
                    <a:pt x="3956" y="1628"/>
                  </a:lnTo>
                  <a:lnTo>
                    <a:pt x="4030" y="2219"/>
                  </a:lnTo>
                  <a:lnTo>
                    <a:pt x="1879" y="3503"/>
                  </a:lnTo>
                  <a:lnTo>
                    <a:pt x="1879" y="3503"/>
                  </a:lnTo>
                  <a:cubicBezTo>
                    <a:pt x="1711" y="3463"/>
                    <a:pt x="1379" y="3389"/>
                    <a:pt x="1109" y="3254"/>
                  </a:cubicBezTo>
                  <a:cubicBezTo>
                    <a:pt x="961" y="3180"/>
                    <a:pt x="814" y="3069"/>
                    <a:pt x="740" y="2995"/>
                  </a:cubicBezTo>
                  <a:cubicBezTo>
                    <a:pt x="680" y="2956"/>
                    <a:pt x="652" y="2916"/>
                    <a:pt x="639" y="2887"/>
                  </a:cubicBezTo>
                  <a:lnTo>
                    <a:pt x="639" y="2887"/>
                  </a:lnTo>
                  <a:cubicBezTo>
                    <a:pt x="665" y="2855"/>
                    <a:pt x="696" y="2802"/>
                    <a:pt x="740" y="2737"/>
                  </a:cubicBezTo>
                  <a:cubicBezTo>
                    <a:pt x="1035" y="2404"/>
                    <a:pt x="1553" y="1849"/>
                    <a:pt x="2034" y="1369"/>
                  </a:cubicBezTo>
                  <a:cubicBezTo>
                    <a:pt x="2340" y="1086"/>
                    <a:pt x="2616" y="819"/>
                    <a:pt x="2776" y="662"/>
                  </a:cubicBezTo>
                  <a:close/>
                  <a:moveTo>
                    <a:pt x="2773" y="1"/>
                  </a:moveTo>
                  <a:cubicBezTo>
                    <a:pt x="2662" y="1"/>
                    <a:pt x="2551" y="1"/>
                    <a:pt x="2477" y="75"/>
                  </a:cubicBezTo>
                  <a:cubicBezTo>
                    <a:pt x="2477" y="75"/>
                    <a:pt x="1886" y="666"/>
                    <a:pt x="1294" y="1258"/>
                  </a:cubicBezTo>
                  <a:cubicBezTo>
                    <a:pt x="998" y="1554"/>
                    <a:pt x="666" y="1886"/>
                    <a:pt x="444" y="2145"/>
                  </a:cubicBezTo>
                  <a:cubicBezTo>
                    <a:pt x="333" y="2256"/>
                    <a:pt x="222" y="2367"/>
                    <a:pt x="148" y="2478"/>
                  </a:cubicBezTo>
                  <a:lnTo>
                    <a:pt x="74" y="2626"/>
                  </a:lnTo>
                  <a:cubicBezTo>
                    <a:pt x="37" y="2700"/>
                    <a:pt x="0" y="2737"/>
                    <a:pt x="0" y="2848"/>
                  </a:cubicBezTo>
                  <a:cubicBezTo>
                    <a:pt x="0" y="2922"/>
                    <a:pt x="0" y="2959"/>
                    <a:pt x="0" y="2959"/>
                  </a:cubicBezTo>
                  <a:lnTo>
                    <a:pt x="6" y="2956"/>
                  </a:lnTo>
                  <a:lnTo>
                    <a:pt x="6" y="2956"/>
                  </a:lnTo>
                  <a:cubicBezTo>
                    <a:pt x="25" y="3070"/>
                    <a:pt x="87" y="3162"/>
                    <a:pt x="148" y="3254"/>
                  </a:cubicBezTo>
                  <a:cubicBezTo>
                    <a:pt x="259" y="3439"/>
                    <a:pt x="407" y="3550"/>
                    <a:pt x="592" y="3661"/>
                  </a:cubicBezTo>
                  <a:cubicBezTo>
                    <a:pt x="1146" y="3994"/>
                    <a:pt x="1812" y="4142"/>
                    <a:pt x="1849" y="4142"/>
                  </a:cubicBezTo>
                  <a:cubicBezTo>
                    <a:pt x="1870" y="4152"/>
                    <a:pt x="1892" y="4157"/>
                    <a:pt x="1914" y="4157"/>
                  </a:cubicBezTo>
                  <a:cubicBezTo>
                    <a:pt x="1966" y="4157"/>
                    <a:pt x="2018" y="4131"/>
                    <a:pt x="2071" y="4105"/>
                  </a:cubicBezTo>
                  <a:lnTo>
                    <a:pt x="4548" y="2663"/>
                  </a:lnTo>
                  <a:cubicBezTo>
                    <a:pt x="4622" y="2589"/>
                    <a:pt x="4695" y="2478"/>
                    <a:pt x="4695" y="2330"/>
                  </a:cubicBezTo>
                  <a:lnTo>
                    <a:pt x="4585" y="1554"/>
                  </a:lnTo>
                  <a:lnTo>
                    <a:pt x="4548" y="1480"/>
                  </a:lnTo>
                  <a:cubicBezTo>
                    <a:pt x="4326" y="888"/>
                    <a:pt x="3882" y="518"/>
                    <a:pt x="3475" y="297"/>
                  </a:cubicBezTo>
                  <a:cubicBezTo>
                    <a:pt x="3106" y="75"/>
                    <a:pt x="2773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2899;p51">
              <a:extLst>
                <a:ext uri="{FF2B5EF4-FFF2-40B4-BE49-F238E27FC236}">
                  <a16:creationId xmlns:a16="http://schemas.microsoft.com/office/drawing/2014/main" id="{1B72A069-1D47-9DA7-50E4-67420B9CA676}"/>
                </a:ext>
              </a:extLst>
            </p:cNvPr>
            <p:cNvSpPr/>
            <p:nvPr/>
          </p:nvSpPr>
          <p:spPr>
            <a:xfrm>
              <a:off x="2129500" y="3838700"/>
              <a:ext cx="832475" cy="1182875"/>
            </a:xfrm>
            <a:custGeom>
              <a:avLst/>
              <a:gdLst/>
              <a:ahLst/>
              <a:cxnLst/>
              <a:rect l="l" t="t" r="r" b="b"/>
              <a:pathLst>
                <a:path w="33299" h="47315" extrusionOk="0">
                  <a:moveTo>
                    <a:pt x="13450" y="1"/>
                  </a:moveTo>
                  <a:cubicBezTo>
                    <a:pt x="9313" y="1"/>
                    <a:pt x="4795" y="348"/>
                    <a:pt x="4795" y="348"/>
                  </a:cubicBezTo>
                  <a:cubicBezTo>
                    <a:pt x="2380" y="1336"/>
                    <a:pt x="1" y="10074"/>
                    <a:pt x="1673" y="10074"/>
                  </a:cubicBezTo>
                  <a:cubicBezTo>
                    <a:pt x="1690" y="10074"/>
                    <a:pt x="1708" y="10073"/>
                    <a:pt x="1726" y="10071"/>
                  </a:cubicBezTo>
                  <a:cubicBezTo>
                    <a:pt x="3501" y="9923"/>
                    <a:pt x="14296" y="8962"/>
                    <a:pt x="14296" y="8962"/>
                  </a:cubicBezTo>
                  <a:lnTo>
                    <a:pt x="14296" y="8962"/>
                  </a:lnTo>
                  <a:cubicBezTo>
                    <a:pt x="13963" y="13990"/>
                    <a:pt x="17217" y="23935"/>
                    <a:pt x="19620" y="27040"/>
                  </a:cubicBezTo>
                  <a:cubicBezTo>
                    <a:pt x="21210" y="29000"/>
                    <a:pt x="23095" y="35285"/>
                    <a:pt x="24056" y="37725"/>
                  </a:cubicBezTo>
                  <a:cubicBezTo>
                    <a:pt x="24574" y="39019"/>
                    <a:pt x="24537" y="40461"/>
                    <a:pt x="23982" y="41718"/>
                  </a:cubicBezTo>
                  <a:cubicBezTo>
                    <a:pt x="23687" y="42346"/>
                    <a:pt x="23502" y="43012"/>
                    <a:pt x="23613" y="43419"/>
                  </a:cubicBezTo>
                  <a:cubicBezTo>
                    <a:pt x="23945" y="44380"/>
                    <a:pt x="25092" y="44047"/>
                    <a:pt x="25720" y="44380"/>
                  </a:cubicBezTo>
                  <a:cubicBezTo>
                    <a:pt x="26385" y="44712"/>
                    <a:pt x="28456" y="46635"/>
                    <a:pt x="29047" y="47042"/>
                  </a:cubicBezTo>
                  <a:cubicBezTo>
                    <a:pt x="29371" y="47232"/>
                    <a:pt x="30214" y="47315"/>
                    <a:pt x="31026" y="47315"/>
                  </a:cubicBezTo>
                  <a:cubicBezTo>
                    <a:pt x="31792" y="47315"/>
                    <a:pt x="32530" y="47241"/>
                    <a:pt x="32781" y="47116"/>
                  </a:cubicBezTo>
                  <a:cubicBezTo>
                    <a:pt x="33299" y="46857"/>
                    <a:pt x="32338" y="46561"/>
                    <a:pt x="31746" y="46043"/>
                  </a:cubicBezTo>
                  <a:cubicBezTo>
                    <a:pt x="31155" y="45489"/>
                    <a:pt x="27679" y="39500"/>
                    <a:pt x="27679" y="39500"/>
                  </a:cubicBezTo>
                  <a:cubicBezTo>
                    <a:pt x="27679" y="39500"/>
                    <a:pt x="21357" y="2529"/>
                    <a:pt x="20064" y="902"/>
                  </a:cubicBezTo>
                  <a:cubicBezTo>
                    <a:pt x="19505" y="200"/>
                    <a:pt x="16587" y="1"/>
                    <a:pt x="13450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2900;p51">
              <a:extLst>
                <a:ext uri="{FF2B5EF4-FFF2-40B4-BE49-F238E27FC236}">
                  <a16:creationId xmlns:a16="http://schemas.microsoft.com/office/drawing/2014/main" id="{817CEE26-B73A-C83E-0D09-B8F6604B899C}"/>
                </a:ext>
              </a:extLst>
            </p:cNvPr>
            <p:cNvSpPr/>
            <p:nvPr/>
          </p:nvSpPr>
          <p:spPr>
            <a:xfrm>
              <a:off x="2149525" y="3831675"/>
              <a:ext cx="811550" cy="1197875"/>
            </a:xfrm>
            <a:custGeom>
              <a:avLst/>
              <a:gdLst/>
              <a:ahLst/>
              <a:cxnLst/>
              <a:rect l="l" t="t" r="r" b="b"/>
              <a:pathLst>
                <a:path w="32462" h="47915" extrusionOk="0">
                  <a:moveTo>
                    <a:pt x="12682" y="592"/>
                  </a:moveTo>
                  <a:cubicBezTo>
                    <a:pt x="14235" y="592"/>
                    <a:pt x="15750" y="666"/>
                    <a:pt x="16896" y="777"/>
                  </a:cubicBezTo>
                  <a:cubicBezTo>
                    <a:pt x="17488" y="850"/>
                    <a:pt x="18006" y="924"/>
                    <a:pt x="18375" y="1035"/>
                  </a:cubicBezTo>
                  <a:cubicBezTo>
                    <a:pt x="18745" y="1146"/>
                    <a:pt x="18967" y="1294"/>
                    <a:pt x="19041" y="1368"/>
                  </a:cubicBezTo>
                  <a:cubicBezTo>
                    <a:pt x="19041" y="1405"/>
                    <a:pt x="19078" y="1442"/>
                    <a:pt x="19115" y="1553"/>
                  </a:cubicBezTo>
                  <a:cubicBezTo>
                    <a:pt x="19299" y="1960"/>
                    <a:pt x="19558" y="2921"/>
                    <a:pt x="19891" y="4215"/>
                  </a:cubicBezTo>
                  <a:cubicBezTo>
                    <a:pt x="20963" y="8725"/>
                    <a:pt x="22627" y="17635"/>
                    <a:pt x="24032" y="25436"/>
                  </a:cubicBezTo>
                  <a:cubicBezTo>
                    <a:pt x="24734" y="29318"/>
                    <a:pt x="25363" y="32904"/>
                    <a:pt x="25843" y="35566"/>
                  </a:cubicBezTo>
                  <a:cubicBezTo>
                    <a:pt x="26065" y="36860"/>
                    <a:pt x="26250" y="37932"/>
                    <a:pt x="26361" y="38672"/>
                  </a:cubicBezTo>
                  <a:cubicBezTo>
                    <a:pt x="26509" y="39448"/>
                    <a:pt x="26583" y="39855"/>
                    <a:pt x="26583" y="39855"/>
                  </a:cubicBezTo>
                  <a:lnTo>
                    <a:pt x="26620" y="39965"/>
                  </a:lnTo>
                  <a:cubicBezTo>
                    <a:pt x="26620" y="39965"/>
                    <a:pt x="27470" y="41444"/>
                    <a:pt x="28431" y="42997"/>
                  </a:cubicBezTo>
                  <a:cubicBezTo>
                    <a:pt x="28912" y="43773"/>
                    <a:pt x="29392" y="44587"/>
                    <a:pt x="29799" y="45215"/>
                  </a:cubicBezTo>
                  <a:cubicBezTo>
                    <a:pt x="30021" y="45548"/>
                    <a:pt x="30206" y="45807"/>
                    <a:pt x="30354" y="46029"/>
                  </a:cubicBezTo>
                  <a:cubicBezTo>
                    <a:pt x="30539" y="46251"/>
                    <a:pt x="30649" y="46435"/>
                    <a:pt x="30760" y="46546"/>
                  </a:cubicBezTo>
                  <a:cubicBezTo>
                    <a:pt x="31019" y="46768"/>
                    <a:pt x="31315" y="46953"/>
                    <a:pt x="31574" y="47101"/>
                  </a:cubicBezTo>
                  <a:cubicBezTo>
                    <a:pt x="31611" y="47126"/>
                    <a:pt x="31644" y="47151"/>
                    <a:pt x="31675" y="47174"/>
                  </a:cubicBezTo>
                  <a:lnTo>
                    <a:pt x="31675" y="47174"/>
                  </a:lnTo>
                  <a:cubicBezTo>
                    <a:pt x="31666" y="47175"/>
                    <a:pt x="31657" y="47175"/>
                    <a:pt x="31648" y="47175"/>
                  </a:cubicBezTo>
                  <a:cubicBezTo>
                    <a:pt x="31315" y="47249"/>
                    <a:pt x="30760" y="47286"/>
                    <a:pt x="30206" y="47286"/>
                  </a:cubicBezTo>
                  <a:cubicBezTo>
                    <a:pt x="29799" y="47286"/>
                    <a:pt x="29392" y="47286"/>
                    <a:pt x="29097" y="47249"/>
                  </a:cubicBezTo>
                  <a:cubicBezTo>
                    <a:pt x="28764" y="47175"/>
                    <a:pt x="28468" y="47101"/>
                    <a:pt x="28394" y="47064"/>
                  </a:cubicBezTo>
                  <a:cubicBezTo>
                    <a:pt x="28283" y="46990"/>
                    <a:pt x="28062" y="46768"/>
                    <a:pt x="27766" y="46546"/>
                  </a:cubicBezTo>
                  <a:cubicBezTo>
                    <a:pt x="27322" y="46177"/>
                    <a:pt x="26805" y="45733"/>
                    <a:pt x="26287" y="45289"/>
                  </a:cubicBezTo>
                  <a:cubicBezTo>
                    <a:pt x="26065" y="45104"/>
                    <a:pt x="25806" y="44920"/>
                    <a:pt x="25621" y="44735"/>
                  </a:cubicBezTo>
                  <a:cubicBezTo>
                    <a:pt x="25400" y="44587"/>
                    <a:pt x="25215" y="44476"/>
                    <a:pt x="25067" y="44365"/>
                  </a:cubicBezTo>
                  <a:cubicBezTo>
                    <a:pt x="24660" y="44180"/>
                    <a:pt x="24180" y="44180"/>
                    <a:pt x="23810" y="44106"/>
                  </a:cubicBezTo>
                  <a:cubicBezTo>
                    <a:pt x="23625" y="44069"/>
                    <a:pt x="23477" y="44032"/>
                    <a:pt x="23366" y="43958"/>
                  </a:cubicBezTo>
                  <a:cubicBezTo>
                    <a:pt x="23255" y="43884"/>
                    <a:pt x="23181" y="43773"/>
                    <a:pt x="23107" y="43589"/>
                  </a:cubicBezTo>
                  <a:cubicBezTo>
                    <a:pt x="23107" y="43552"/>
                    <a:pt x="23107" y="43478"/>
                    <a:pt x="23107" y="43404"/>
                  </a:cubicBezTo>
                  <a:cubicBezTo>
                    <a:pt x="23070" y="43071"/>
                    <a:pt x="23255" y="42590"/>
                    <a:pt x="23440" y="42147"/>
                  </a:cubicBezTo>
                  <a:cubicBezTo>
                    <a:pt x="23773" y="41407"/>
                    <a:pt x="23921" y="40631"/>
                    <a:pt x="23921" y="39892"/>
                  </a:cubicBezTo>
                  <a:cubicBezTo>
                    <a:pt x="23921" y="39189"/>
                    <a:pt x="23810" y="38524"/>
                    <a:pt x="23551" y="37895"/>
                  </a:cubicBezTo>
                  <a:cubicBezTo>
                    <a:pt x="23070" y="36675"/>
                    <a:pt x="22368" y="34494"/>
                    <a:pt x="21555" y="32386"/>
                  </a:cubicBezTo>
                  <a:cubicBezTo>
                    <a:pt x="21185" y="31314"/>
                    <a:pt x="20741" y="30242"/>
                    <a:pt x="20335" y="29355"/>
                  </a:cubicBezTo>
                  <a:cubicBezTo>
                    <a:pt x="19928" y="28431"/>
                    <a:pt x="19484" y="27654"/>
                    <a:pt x="19078" y="27100"/>
                  </a:cubicBezTo>
                  <a:cubicBezTo>
                    <a:pt x="18523" y="26434"/>
                    <a:pt x="17895" y="25325"/>
                    <a:pt x="17303" y="23957"/>
                  </a:cubicBezTo>
                  <a:cubicBezTo>
                    <a:pt x="15455" y="19964"/>
                    <a:pt x="13754" y="13827"/>
                    <a:pt x="13754" y="9982"/>
                  </a:cubicBezTo>
                  <a:cubicBezTo>
                    <a:pt x="13754" y="9723"/>
                    <a:pt x="13791" y="9502"/>
                    <a:pt x="13791" y="9280"/>
                  </a:cubicBezTo>
                  <a:cubicBezTo>
                    <a:pt x="13791" y="9169"/>
                    <a:pt x="13754" y="9095"/>
                    <a:pt x="13680" y="9021"/>
                  </a:cubicBezTo>
                  <a:cubicBezTo>
                    <a:pt x="13643" y="8984"/>
                    <a:pt x="13532" y="8947"/>
                    <a:pt x="13458" y="8947"/>
                  </a:cubicBezTo>
                  <a:cubicBezTo>
                    <a:pt x="13458" y="8947"/>
                    <a:pt x="2663" y="9908"/>
                    <a:pt x="888" y="10056"/>
                  </a:cubicBezTo>
                  <a:lnTo>
                    <a:pt x="814" y="10019"/>
                  </a:lnTo>
                  <a:cubicBezTo>
                    <a:pt x="777" y="10019"/>
                    <a:pt x="703" y="9945"/>
                    <a:pt x="666" y="9760"/>
                  </a:cubicBezTo>
                  <a:cubicBezTo>
                    <a:pt x="629" y="9613"/>
                    <a:pt x="629" y="9391"/>
                    <a:pt x="629" y="9132"/>
                  </a:cubicBezTo>
                  <a:cubicBezTo>
                    <a:pt x="592" y="7986"/>
                    <a:pt x="1073" y="6063"/>
                    <a:pt x="1738" y="4363"/>
                  </a:cubicBezTo>
                  <a:cubicBezTo>
                    <a:pt x="2071" y="3512"/>
                    <a:pt x="2478" y="2736"/>
                    <a:pt x="2885" y="2107"/>
                  </a:cubicBezTo>
                  <a:cubicBezTo>
                    <a:pt x="3299" y="1521"/>
                    <a:pt x="3681" y="1127"/>
                    <a:pt x="4030" y="957"/>
                  </a:cubicBezTo>
                  <a:lnTo>
                    <a:pt x="4030" y="957"/>
                  </a:lnTo>
                  <a:lnTo>
                    <a:pt x="4031" y="961"/>
                  </a:lnTo>
                  <a:cubicBezTo>
                    <a:pt x="4031" y="961"/>
                    <a:pt x="4289" y="924"/>
                    <a:pt x="4807" y="887"/>
                  </a:cubicBezTo>
                  <a:cubicBezTo>
                    <a:pt x="6249" y="813"/>
                    <a:pt x="9576" y="592"/>
                    <a:pt x="12682" y="592"/>
                  </a:cubicBezTo>
                  <a:close/>
                  <a:moveTo>
                    <a:pt x="12682" y="0"/>
                  </a:moveTo>
                  <a:cubicBezTo>
                    <a:pt x="8541" y="0"/>
                    <a:pt x="3994" y="333"/>
                    <a:pt x="3957" y="333"/>
                  </a:cubicBezTo>
                  <a:lnTo>
                    <a:pt x="3883" y="370"/>
                  </a:lnTo>
                  <a:cubicBezTo>
                    <a:pt x="3328" y="592"/>
                    <a:pt x="2848" y="1109"/>
                    <a:pt x="2404" y="1775"/>
                  </a:cubicBezTo>
                  <a:cubicBezTo>
                    <a:pt x="1701" y="2773"/>
                    <a:pt x="1110" y="4141"/>
                    <a:pt x="703" y="5472"/>
                  </a:cubicBezTo>
                  <a:cubicBezTo>
                    <a:pt x="260" y="6840"/>
                    <a:pt x="1" y="8171"/>
                    <a:pt x="1" y="9132"/>
                  </a:cubicBezTo>
                  <a:cubicBezTo>
                    <a:pt x="1" y="9539"/>
                    <a:pt x="38" y="9871"/>
                    <a:pt x="149" y="10167"/>
                  </a:cubicBezTo>
                  <a:cubicBezTo>
                    <a:pt x="223" y="10278"/>
                    <a:pt x="297" y="10426"/>
                    <a:pt x="444" y="10537"/>
                  </a:cubicBezTo>
                  <a:cubicBezTo>
                    <a:pt x="555" y="10611"/>
                    <a:pt x="703" y="10685"/>
                    <a:pt x="888" y="10685"/>
                  </a:cubicBezTo>
                  <a:lnTo>
                    <a:pt x="962" y="10685"/>
                  </a:lnTo>
                  <a:cubicBezTo>
                    <a:pt x="1849" y="10574"/>
                    <a:pt x="4992" y="10315"/>
                    <a:pt x="7913" y="10056"/>
                  </a:cubicBezTo>
                  <a:cubicBezTo>
                    <a:pt x="9354" y="9908"/>
                    <a:pt x="10759" y="9797"/>
                    <a:pt x="11794" y="9723"/>
                  </a:cubicBezTo>
                  <a:cubicBezTo>
                    <a:pt x="12393" y="9659"/>
                    <a:pt x="12868" y="9620"/>
                    <a:pt x="13162" y="9598"/>
                  </a:cubicBezTo>
                  <a:lnTo>
                    <a:pt x="13162" y="9598"/>
                  </a:lnTo>
                  <a:cubicBezTo>
                    <a:pt x="13162" y="9723"/>
                    <a:pt x="13162" y="9853"/>
                    <a:pt x="13162" y="9982"/>
                  </a:cubicBezTo>
                  <a:cubicBezTo>
                    <a:pt x="13162" y="12644"/>
                    <a:pt x="13939" y="16267"/>
                    <a:pt x="14974" y="19595"/>
                  </a:cubicBezTo>
                  <a:cubicBezTo>
                    <a:pt x="15528" y="21258"/>
                    <a:pt x="16120" y="22848"/>
                    <a:pt x="16749" y="24216"/>
                  </a:cubicBezTo>
                  <a:cubicBezTo>
                    <a:pt x="17340" y="25584"/>
                    <a:pt x="17969" y="26730"/>
                    <a:pt x="18597" y="27506"/>
                  </a:cubicBezTo>
                  <a:cubicBezTo>
                    <a:pt x="18967" y="27950"/>
                    <a:pt x="19373" y="28726"/>
                    <a:pt x="19780" y="29614"/>
                  </a:cubicBezTo>
                  <a:cubicBezTo>
                    <a:pt x="21000" y="32276"/>
                    <a:pt x="22257" y="36268"/>
                    <a:pt x="22997" y="38117"/>
                  </a:cubicBezTo>
                  <a:cubicBezTo>
                    <a:pt x="23218" y="38672"/>
                    <a:pt x="23329" y="39263"/>
                    <a:pt x="23329" y="39892"/>
                  </a:cubicBezTo>
                  <a:cubicBezTo>
                    <a:pt x="23329" y="40557"/>
                    <a:pt x="23181" y="41259"/>
                    <a:pt x="22886" y="41888"/>
                  </a:cubicBezTo>
                  <a:cubicBezTo>
                    <a:pt x="22664" y="42406"/>
                    <a:pt x="22479" y="42923"/>
                    <a:pt x="22479" y="43404"/>
                  </a:cubicBezTo>
                  <a:cubicBezTo>
                    <a:pt x="22479" y="43515"/>
                    <a:pt x="22479" y="43663"/>
                    <a:pt x="22553" y="43773"/>
                  </a:cubicBezTo>
                  <a:cubicBezTo>
                    <a:pt x="22627" y="44069"/>
                    <a:pt x="22812" y="44328"/>
                    <a:pt x="23034" y="44439"/>
                  </a:cubicBezTo>
                  <a:cubicBezTo>
                    <a:pt x="23366" y="44661"/>
                    <a:pt x="23699" y="44735"/>
                    <a:pt x="24032" y="44772"/>
                  </a:cubicBezTo>
                  <a:cubicBezTo>
                    <a:pt x="24364" y="44809"/>
                    <a:pt x="24623" y="44846"/>
                    <a:pt x="24808" y="44920"/>
                  </a:cubicBezTo>
                  <a:cubicBezTo>
                    <a:pt x="24919" y="44993"/>
                    <a:pt x="25178" y="45178"/>
                    <a:pt x="25437" y="45400"/>
                  </a:cubicBezTo>
                  <a:cubicBezTo>
                    <a:pt x="25880" y="45733"/>
                    <a:pt x="26398" y="46214"/>
                    <a:pt x="26915" y="46620"/>
                  </a:cubicBezTo>
                  <a:cubicBezTo>
                    <a:pt x="27396" y="47027"/>
                    <a:pt x="27803" y="47397"/>
                    <a:pt x="28062" y="47581"/>
                  </a:cubicBezTo>
                  <a:cubicBezTo>
                    <a:pt x="28320" y="47729"/>
                    <a:pt x="28616" y="47803"/>
                    <a:pt x="28986" y="47840"/>
                  </a:cubicBezTo>
                  <a:cubicBezTo>
                    <a:pt x="29355" y="47877"/>
                    <a:pt x="29799" y="47914"/>
                    <a:pt x="30206" y="47914"/>
                  </a:cubicBezTo>
                  <a:cubicBezTo>
                    <a:pt x="30612" y="47914"/>
                    <a:pt x="30982" y="47877"/>
                    <a:pt x="31315" y="47840"/>
                  </a:cubicBezTo>
                  <a:cubicBezTo>
                    <a:pt x="31500" y="47840"/>
                    <a:pt x="31648" y="47803"/>
                    <a:pt x="31759" y="47766"/>
                  </a:cubicBezTo>
                  <a:cubicBezTo>
                    <a:pt x="31906" y="47766"/>
                    <a:pt x="32017" y="47729"/>
                    <a:pt x="32128" y="47655"/>
                  </a:cubicBezTo>
                  <a:cubicBezTo>
                    <a:pt x="32202" y="47618"/>
                    <a:pt x="32276" y="47581"/>
                    <a:pt x="32313" y="47508"/>
                  </a:cubicBezTo>
                  <a:cubicBezTo>
                    <a:pt x="32387" y="47434"/>
                    <a:pt x="32461" y="47323"/>
                    <a:pt x="32461" y="47212"/>
                  </a:cubicBezTo>
                  <a:cubicBezTo>
                    <a:pt x="32424" y="47101"/>
                    <a:pt x="32387" y="47027"/>
                    <a:pt x="32350" y="46953"/>
                  </a:cubicBezTo>
                  <a:cubicBezTo>
                    <a:pt x="32276" y="46879"/>
                    <a:pt x="32202" y="46805"/>
                    <a:pt x="32091" y="46731"/>
                  </a:cubicBezTo>
                  <a:cubicBezTo>
                    <a:pt x="31833" y="46546"/>
                    <a:pt x="31426" y="46324"/>
                    <a:pt x="31167" y="46066"/>
                  </a:cubicBezTo>
                  <a:cubicBezTo>
                    <a:pt x="31130" y="46066"/>
                    <a:pt x="31019" y="45881"/>
                    <a:pt x="30871" y="45696"/>
                  </a:cubicBezTo>
                  <a:cubicBezTo>
                    <a:pt x="30354" y="44957"/>
                    <a:pt x="29429" y="43441"/>
                    <a:pt x="28616" y="42110"/>
                  </a:cubicBezTo>
                  <a:cubicBezTo>
                    <a:pt x="28209" y="41444"/>
                    <a:pt x="27840" y="40816"/>
                    <a:pt x="27581" y="40372"/>
                  </a:cubicBezTo>
                  <a:cubicBezTo>
                    <a:pt x="27378" y="40025"/>
                    <a:pt x="27221" y="39768"/>
                    <a:pt x="27162" y="39673"/>
                  </a:cubicBezTo>
                  <a:lnTo>
                    <a:pt x="27162" y="39673"/>
                  </a:lnTo>
                  <a:cubicBezTo>
                    <a:pt x="27016" y="38804"/>
                    <a:pt x="25533" y="30020"/>
                    <a:pt x="23884" y="21036"/>
                  </a:cubicBezTo>
                  <a:cubicBezTo>
                    <a:pt x="22997" y="16304"/>
                    <a:pt x="22072" y="11535"/>
                    <a:pt x="21296" y="7838"/>
                  </a:cubicBezTo>
                  <a:cubicBezTo>
                    <a:pt x="20926" y="5989"/>
                    <a:pt x="20556" y="4400"/>
                    <a:pt x="20261" y="3254"/>
                  </a:cubicBezTo>
                  <a:cubicBezTo>
                    <a:pt x="20113" y="2662"/>
                    <a:pt x="20002" y="2144"/>
                    <a:pt x="19854" y="1775"/>
                  </a:cubicBezTo>
                  <a:cubicBezTo>
                    <a:pt x="19817" y="1590"/>
                    <a:pt x="19743" y="1442"/>
                    <a:pt x="19706" y="1331"/>
                  </a:cubicBezTo>
                  <a:cubicBezTo>
                    <a:pt x="19632" y="1183"/>
                    <a:pt x="19595" y="1072"/>
                    <a:pt x="19521" y="998"/>
                  </a:cubicBezTo>
                  <a:cubicBezTo>
                    <a:pt x="19299" y="740"/>
                    <a:pt x="18967" y="592"/>
                    <a:pt x="18523" y="444"/>
                  </a:cubicBezTo>
                  <a:cubicBezTo>
                    <a:pt x="17895" y="259"/>
                    <a:pt x="17044" y="148"/>
                    <a:pt x="16009" y="74"/>
                  </a:cubicBezTo>
                  <a:cubicBezTo>
                    <a:pt x="15011" y="0"/>
                    <a:pt x="13865" y="0"/>
                    <a:pt x="12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2901;p51">
              <a:extLst>
                <a:ext uri="{FF2B5EF4-FFF2-40B4-BE49-F238E27FC236}">
                  <a16:creationId xmlns:a16="http://schemas.microsoft.com/office/drawing/2014/main" id="{1338C773-AEFC-5D71-9FF4-E111A0C281F5}"/>
                </a:ext>
              </a:extLst>
            </p:cNvPr>
            <p:cNvSpPr/>
            <p:nvPr/>
          </p:nvSpPr>
          <p:spPr>
            <a:xfrm>
              <a:off x="2676375" y="4926925"/>
              <a:ext cx="287175" cy="118325"/>
            </a:xfrm>
            <a:custGeom>
              <a:avLst/>
              <a:gdLst/>
              <a:ahLst/>
              <a:cxnLst/>
              <a:rect l="l" t="t" r="r" b="b"/>
              <a:pathLst>
                <a:path w="11487" h="4733" extrusionOk="0">
                  <a:moveTo>
                    <a:pt x="1072" y="0"/>
                  </a:moveTo>
                  <a:cubicBezTo>
                    <a:pt x="1072" y="0"/>
                    <a:pt x="0" y="0"/>
                    <a:pt x="887" y="888"/>
                  </a:cubicBezTo>
                  <a:cubicBezTo>
                    <a:pt x="1775" y="1775"/>
                    <a:pt x="1775" y="4585"/>
                    <a:pt x="1775" y="4585"/>
                  </a:cubicBezTo>
                  <a:lnTo>
                    <a:pt x="2810" y="4585"/>
                  </a:lnTo>
                  <a:cubicBezTo>
                    <a:pt x="2810" y="4585"/>
                    <a:pt x="2477" y="3180"/>
                    <a:pt x="2995" y="2477"/>
                  </a:cubicBezTo>
                  <a:cubicBezTo>
                    <a:pt x="2995" y="2477"/>
                    <a:pt x="3097" y="2470"/>
                    <a:pt x="3259" y="2470"/>
                  </a:cubicBezTo>
                  <a:cubicBezTo>
                    <a:pt x="3805" y="2470"/>
                    <a:pt x="5030" y="2558"/>
                    <a:pt x="5287" y="3328"/>
                  </a:cubicBezTo>
                  <a:cubicBezTo>
                    <a:pt x="5509" y="4030"/>
                    <a:pt x="6248" y="4733"/>
                    <a:pt x="6248" y="4733"/>
                  </a:cubicBezTo>
                  <a:lnTo>
                    <a:pt x="9649" y="4733"/>
                  </a:lnTo>
                  <a:cubicBezTo>
                    <a:pt x="10574" y="4733"/>
                    <a:pt x="11165" y="4289"/>
                    <a:pt x="11313" y="4030"/>
                  </a:cubicBezTo>
                  <a:cubicBezTo>
                    <a:pt x="11442" y="3804"/>
                    <a:pt x="11487" y="3691"/>
                    <a:pt x="11075" y="3691"/>
                  </a:cubicBezTo>
                  <a:cubicBezTo>
                    <a:pt x="11016" y="3691"/>
                    <a:pt x="10948" y="3693"/>
                    <a:pt x="10869" y="3698"/>
                  </a:cubicBezTo>
                  <a:cubicBezTo>
                    <a:pt x="10783" y="3703"/>
                    <a:pt x="10660" y="3706"/>
                    <a:pt x="10509" y="3706"/>
                  </a:cubicBezTo>
                  <a:cubicBezTo>
                    <a:pt x="9626" y="3706"/>
                    <a:pt x="7820" y="3601"/>
                    <a:pt x="7283" y="3254"/>
                  </a:cubicBezTo>
                  <a:cubicBezTo>
                    <a:pt x="6951" y="3032"/>
                    <a:pt x="6581" y="2588"/>
                    <a:pt x="6322" y="2256"/>
                  </a:cubicBezTo>
                  <a:cubicBezTo>
                    <a:pt x="6063" y="1923"/>
                    <a:pt x="3697" y="814"/>
                    <a:pt x="2403" y="333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2902;p51">
              <a:extLst>
                <a:ext uri="{FF2B5EF4-FFF2-40B4-BE49-F238E27FC236}">
                  <a16:creationId xmlns:a16="http://schemas.microsoft.com/office/drawing/2014/main" id="{BE82013A-807C-86E8-0009-07C20A658D74}"/>
                </a:ext>
              </a:extLst>
            </p:cNvPr>
            <p:cNvSpPr/>
            <p:nvPr/>
          </p:nvSpPr>
          <p:spPr>
            <a:xfrm>
              <a:off x="2681900" y="4919525"/>
              <a:ext cx="287475" cy="133125"/>
            </a:xfrm>
            <a:custGeom>
              <a:avLst/>
              <a:gdLst/>
              <a:ahLst/>
              <a:cxnLst/>
              <a:rect l="l" t="t" r="r" b="b"/>
              <a:pathLst>
                <a:path w="11499" h="5325" extrusionOk="0">
                  <a:moveTo>
                    <a:pt x="802" y="598"/>
                  </a:moveTo>
                  <a:lnTo>
                    <a:pt x="2074" y="916"/>
                  </a:lnTo>
                  <a:lnTo>
                    <a:pt x="2074" y="916"/>
                  </a:lnTo>
                  <a:lnTo>
                    <a:pt x="2071" y="925"/>
                  </a:lnTo>
                  <a:cubicBezTo>
                    <a:pt x="2700" y="1147"/>
                    <a:pt x="3624" y="1553"/>
                    <a:pt x="4400" y="1923"/>
                  </a:cubicBezTo>
                  <a:cubicBezTo>
                    <a:pt x="4807" y="2108"/>
                    <a:pt x="5140" y="2293"/>
                    <a:pt x="5399" y="2441"/>
                  </a:cubicBezTo>
                  <a:cubicBezTo>
                    <a:pt x="5546" y="2515"/>
                    <a:pt x="5657" y="2589"/>
                    <a:pt x="5731" y="2626"/>
                  </a:cubicBezTo>
                  <a:lnTo>
                    <a:pt x="5842" y="2700"/>
                  </a:lnTo>
                  <a:lnTo>
                    <a:pt x="5842" y="2737"/>
                  </a:lnTo>
                  <a:cubicBezTo>
                    <a:pt x="6138" y="3106"/>
                    <a:pt x="6508" y="3550"/>
                    <a:pt x="6914" y="3809"/>
                  </a:cubicBezTo>
                  <a:cubicBezTo>
                    <a:pt x="7099" y="3957"/>
                    <a:pt x="7321" y="3994"/>
                    <a:pt x="7617" y="4067"/>
                  </a:cubicBezTo>
                  <a:cubicBezTo>
                    <a:pt x="8430" y="4252"/>
                    <a:pt x="9613" y="4289"/>
                    <a:pt x="10279" y="4289"/>
                  </a:cubicBezTo>
                  <a:lnTo>
                    <a:pt x="10744" y="4289"/>
                  </a:lnTo>
                  <a:cubicBezTo>
                    <a:pt x="10673" y="4360"/>
                    <a:pt x="10564" y="4443"/>
                    <a:pt x="10427" y="4511"/>
                  </a:cubicBezTo>
                  <a:cubicBezTo>
                    <a:pt x="10168" y="4622"/>
                    <a:pt x="9835" y="4733"/>
                    <a:pt x="9428" y="4733"/>
                  </a:cubicBezTo>
                  <a:lnTo>
                    <a:pt x="6175" y="4733"/>
                  </a:lnTo>
                  <a:cubicBezTo>
                    <a:pt x="6087" y="4644"/>
                    <a:pt x="5933" y="4480"/>
                    <a:pt x="5805" y="4289"/>
                  </a:cubicBezTo>
                  <a:cubicBezTo>
                    <a:pt x="5620" y="4067"/>
                    <a:pt x="5436" y="3772"/>
                    <a:pt x="5362" y="3550"/>
                  </a:cubicBezTo>
                  <a:cubicBezTo>
                    <a:pt x="5288" y="3291"/>
                    <a:pt x="5103" y="3069"/>
                    <a:pt x="4881" y="2921"/>
                  </a:cubicBezTo>
                  <a:cubicBezTo>
                    <a:pt x="4585" y="2700"/>
                    <a:pt x="4216" y="2589"/>
                    <a:pt x="3883" y="2515"/>
                  </a:cubicBezTo>
                  <a:cubicBezTo>
                    <a:pt x="3550" y="2441"/>
                    <a:pt x="3217" y="2441"/>
                    <a:pt x="3032" y="2441"/>
                  </a:cubicBezTo>
                  <a:lnTo>
                    <a:pt x="2774" y="2441"/>
                  </a:lnTo>
                  <a:cubicBezTo>
                    <a:pt x="2663" y="2441"/>
                    <a:pt x="2589" y="2515"/>
                    <a:pt x="2515" y="2589"/>
                  </a:cubicBezTo>
                  <a:cubicBezTo>
                    <a:pt x="2256" y="2958"/>
                    <a:pt x="2182" y="3439"/>
                    <a:pt x="2182" y="3883"/>
                  </a:cubicBezTo>
                  <a:cubicBezTo>
                    <a:pt x="2182" y="4130"/>
                    <a:pt x="2204" y="4363"/>
                    <a:pt x="2229" y="4548"/>
                  </a:cubicBezTo>
                  <a:lnTo>
                    <a:pt x="1842" y="4548"/>
                  </a:lnTo>
                  <a:cubicBezTo>
                    <a:pt x="1832" y="4256"/>
                    <a:pt x="1805" y="3800"/>
                    <a:pt x="1739" y="3291"/>
                  </a:cubicBezTo>
                  <a:cubicBezTo>
                    <a:pt x="1702" y="2884"/>
                    <a:pt x="1591" y="2441"/>
                    <a:pt x="1480" y="2034"/>
                  </a:cubicBezTo>
                  <a:cubicBezTo>
                    <a:pt x="1332" y="1627"/>
                    <a:pt x="1184" y="1258"/>
                    <a:pt x="888" y="962"/>
                  </a:cubicBezTo>
                  <a:cubicBezTo>
                    <a:pt x="777" y="851"/>
                    <a:pt x="703" y="740"/>
                    <a:pt x="666" y="703"/>
                  </a:cubicBezTo>
                  <a:lnTo>
                    <a:pt x="638" y="647"/>
                  </a:lnTo>
                  <a:lnTo>
                    <a:pt x="638" y="647"/>
                  </a:lnTo>
                  <a:cubicBezTo>
                    <a:pt x="659" y="629"/>
                    <a:pt x="711" y="629"/>
                    <a:pt x="740" y="629"/>
                  </a:cubicBezTo>
                  <a:lnTo>
                    <a:pt x="802" y="598"/>
                  </a:lnTo>
                  <a:close/>
                  <a:moveTo>
                    <a:pt x="851" y="1"/>
                  </a:moveTo>
                  <a:cubicBezTo>
                    <a:pt x="814" y="1"/>
                    <a:pt x="666" y="1"/>
                    <a:pt x="482" y="38"/>
                  </a:cubicBezTo>
                  <a:cubicBezTo>
                    <a:pt x="408" y="75"/>
                    <a:pt x="297" y="112"/>
                    <a:pt x="186" y="186"/>
                  </a:cubicBezTo>
                  <a:cubicBezTo>
                    <a:pt x="112" y="296"/>
                    <a:pt x="1" y="444"/>
                    <a:pt x="1" y="592"/>
                  </a:cubicBezTo>
                  <a:cubicBezTo>
                    <a:pt x="1" y="740"/>
                    <a:pt x="75" y="888"/>
                    <a:pt x="149" y="999"/>
                  </a:cubicBezTo>
                  <a:cubicBezTo>
                    <a:pt x="223" y="1110"/>
                    <a:pt x="297" y="1258"/>
                    <a:pt x="445" y="1406"/>
                  </a:cubicBezTo>
                  <a:cubicBezTo>
                    <a:pt x="629" y="1553"/>
                    <a:pt x="777" y="1849"/>
                    <a:pt x="888" y="2219"/>
                  </a:cubicBezTo>
                  <a:cubicBezTo>
                    <a:pt x="1073" y="2773"/>
                    <a:pt x="1147" y="3439"/>
                    <a:pt x="1184" y="3957"/>
                  </a:cubicBezTo>
                  <a:cubicBezTo>
                    <a:pt x="1221" y="4215"/>
                    <a:pt x="1221" y="4437"/>
                    <a:pt x="1221" y="4622"/>
                  </a:cubicBezTo>
                  <a:cubicBezTo>
                    <a:pt x="1258" y="4770"/>
                    <a:pt x="1258" y="4881"/>
                    <a:pt x="1258" y="4881"/>
                  </a:cubicBezTo>
                  <a:cubicBezTo>
                    <a:pt x="1258" y="4955"/>
                    <a:pt x="1258" y="5029"/>
                    <a:pt x="1332" y="5066"/>
                  </a:cubicBezTo>
                  <a:cubicBezTo>
                    <a:pt x="1406" y="5140"/>
                    <a:pt x="1480" y="5177"/>
                    <a:pt x="1554" y="5177"/>
                  </a:cubicBezTo>
                  <a:lnTo>
                    <a:pt x="2589" y="5177"/>
                  </a:lnTo>
                  <a:cubicBezTo>
                    <a:pt x="2700" y="5177"/>
                    <a:pt x="2774" y="5140"/>
                    <a:pt x="2848" y="5066"/>
                  </a:cubicBezTo>
                  <a:cubicBezTo>
                    <a:pt x="2922" y="4992"/>
                    <a:pt x="2922" y="4881"/>
                    <a:pt x="2885" y="4807"/>
                  </a:cubicBezTo>
                  <a:lnTo>
                    <a:pt x="2885" y="4770"/>
                  </a:lnTo>
                  <a:cubicBezTo>
                    <a:pt x="2885" y="4696"/>
                    <a:pt x="2811" y="4289"/>
                    <a:pt x="2811" y="3883"/>
                  </a:cubicBezTo>
                  <a:cubicBezTo>
                    <a:pt x="2811" y="3577"/>
                    <a:pt x="2836" y="3270"/>
                    <a:pt x="2950" y="3069"/>
                  </a:cubicBezTo>
                  <a:lnTo>
                    <a:pt x="3032" y="3069"/>
                  </a:lnTo>
                  <a:cubicBezTo>
                    <a:pt x="3254" y="3069"/>
                    <a:pt x="3698" y="3069"/>
                    <a:pt x="4068" y="3180"/>
                  </a:cubicBezTo>
                  <a:cubicBezTo>
                    <a:pt x="4253" y="3254"/>
                    <a:pt x="4400" y="3328"/>
                    <a:pt x="4511" y="3402"/>
                  </a:cubicBezTo>
                  <a:cubicBezTo>
                    <a:pt x="4659" y="3513"/>
                    <a:pt x="4733" y="3587"/>
                    <a:pt x="4770" y="3735"/>
                  </a:cubicBezTo>
                  <a:cubicBezTo>
                    <a:pt x="4881" y="4141"/>
                    <a:pt x="5177" y="4511"/>
                    <a:pt x="5399" y="4770"/>
                  </a:cubicBezTo>
                  <a:cubicBezTo>
                    <a:pt x="5620" y="5066"/>
                    <a:pt x="5842" y="5251"/>
                    <a:pt x="5842" y="5251"/>
                  </a:cubicBezTo>
                  <a:cubicBezTo>
                    <a:pt x="5879" y="5287"/>
                    <a:pt x="5953" y="5324"/>
                    <a:pt x="6027" y="5324"/>
                  </a:cubicBezTo>
                  <a:lnTo>
                    <a:pt x="9428" y="5324"/>
                  </a:lnTo>
                  <a:cubicBezTo>
                    <a:pt x="9946" y="5324"/>
                    <a:pt x="10353" y="5214"/>
                    <a:pt x="10685" y="5066"/>
                  </a:cubicBezTo>
                  <a:cubicBezTo>
                    <a:pt x="11018" y="4881"/>
                    <a:pt x="11240" y="4696"/>
                    <a:pt x="11351" y="4474"/>
                  </a:cubicBezTo>
                  <a:cubicBezTo>
                    <a:pt x="11388" y="4437"/>
                    <a:pt x="11425" y="4400"/>
                    <a:pt x="11425" y="4326"/>
                  </a:cubicBezTo>
                  <a:cubicBezTo>
                    <a:pt x="11462" y="4252"/>
                    <a:pt x="11499" y="4215"/>
                    <a:pt x="11499" y="4104"/>
                  </a:cubicBezTo>
                  <a:cubicBezTo>
                    <a:pt x="11499" y="4030"/>
                    <a:pt x="11462" y="3920"/>
                    <a:pt x="11425" y="3846"/>
                  </a:cubicBezTo>
                  <a:cubicBezTo>
                    <a:pt x="11314" y="3735"/>
                    <a:pt x="11240" y="3698"/>
                    <a:pt x="11129" y="3698"/>
                  </a:cubicBezTo>
                  <a:cubicBezTo>
                    <a:pt x="11055" y="3661"/>
                    <a:pt x="10981" y="3661"/>
                    <a:pt x="10870" y="3661"/>
                  </a:cubicBezTo>
                  <a:lnTo>
                    <a:pt x="10648" y="3661"/>
                  </a:lnTo>
                  <a:cubicBezTo>
                    <a:pt x="10574" y="3698"/>
                    <a:pt x="10427" y="3698"/>
                    <a:pt x="10279" y="3698"/>
                  </a:cubicBezTo>
                  <a:cubicBezTo>
                    <a:pt x="9835" y="3698"/>
                    <a:pt x="9170" y="3661"/>
                    <a:pt x="8578" y="3587"/>
                  </a:cubicBezTo>
                  <a:cubicBezTo>
                    <a:pt x="8282" y="3550"/>
                    <a:pt x="7987" y="3513"/>
                    <a:pt x="7728" y="3476"/>
                  </a:cubicBezTo>
                  <a:cubicBezTo>
                    <a:pt x="7506" y="3402"/>
                    <a:pt x="7321" y="3365"/>
                    <a:pt x="7247" y="3291"/>
                  </a:cubicBezTo>
                  <a:cubicBezTo>
                    <a:pt x="6951" y="3143"/>
                    <a:pt x="6582" y="2700"/>
                    <a:pt x="6360" y="2367"/>
                  </a:cubicBezTo>
                  <a:cubicBezTo>
                    <a:pt x="6286" y="2256"/>
                    <a:pt x="6212" y="2219"/>
                    <a:pt x="6101" y="2145"/>
                  </a:cubicBezTo>
                  <a:cubicBezTo>
                    <a:pt x="5731" y="1886"/>
                    <a:pt x="5103" y="1553"/>
                    <a:pt x="4363" y="1221"/>
                  </a:cubicBezTo>
                  <a:cubicBezTo>
                    <a:pt x="3661" y="888"/>
                    <a:pt x="2885" y="555"/>
                    <a:pt x="2293" y="333"/>
                  </a:cubicBezTo>
                  <a:lnTo>
                    <a:pt x="2256" y="33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2903;p51">
              <a:extLst>
                <a:ext uri="{FF2B5EF4-FFF2-40B4-BE49-F238E27FC236}">
                  <a16:creationId xmlns:a16="http://schemas.microsoft.com/office/drawing/2014/main" id="{6F10EC4A-07ED-84FF-A7D1-BB8E47D63688}"/>
                </a:ext>
              </a:extLst>
            </p:cNvPr>
            <p:cNvSpPr/>
            <p:nvPr/>
          </p:nvSpPr>
          <p:spPr>
            <a:xfrm>
              <a:off x="2816850" y="4909350"/>
              <a:ext cx="98000" cy="95225"/>
            </a:xfrm>
            <a:custGeom>
              <a:avLst/>
              <a:gdLst/>
              <a:ahLst/>
              <a:cxnLst/>
              <a:rect l="l" t="t" r="r" b="b"/>
              <a:pathLst>
                <a:path w="3920" h="3809" extrusionOk="0">
                  <a:moveTo>
                    <a:pt x="2404" y="1"/>
                  </a:moveTo>
                  <a:cubicBezTo>
                    <a:pt x="2404" y="1"/>
                    <a:pt x="1" y="2293"/>
                    <a:pt x="38" y="2552"/>
                  </a:cubicBezTo>
                  <a:cubicBezTo>
                    <a:pt x="75" y="3144"/>
                    <a:pt x="1442" y="3809"/>
                    <a:pt x="1442" y="3809"/>
                  </a:cubicBezTo>
                  <a:lnTo>
                    <a:pt x="3919" y="2367"/>
                  </a:lnTo>
                  <a:lnTo>
                    <a:pt x="3624" y="1258"/>
                  </a:lnTo>
                  <a:cubicBezTo>
                    <a:pt x="3217" y="260"/>
                    <a:pt x="2404" y="1"/>
                    <a:pt x="24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2904;p51">
              <a:extLst>
                <a:ext uri="{FF2B5EF4-FFF2-40B4-BE49-F238E27FC236}">
                  <a16:creationId xmlns:a16="http://schemas.microsoft.com/office/drawing/2014/main" id="{82DC7C44-6B80-69C7-0EC6-60D4DAC8C1ED}"/>
                </a:ext>
              </a:extLst>
            </p:cNvPr>
            <p:cNvSpPr/>
            <p:nvPr/>
          </p:nvSpPr>
          <p:spPr>
            <a:xfrm>
              <a:off x="2809450" y="4901600"/>
              <a:ext cx="113725" cy="111000"/>
            </a:xfrm>
            <a:custGeom>
              <a:avLst/>
              <a:gdLst/>
              <a:ahLst/>
              <a:cxnLst/>
              <a:rect l="l" t="t" r="r" b="b"/>
              <a:pathLst>
                <a:path w="4549" h="4440" extrusionOk="0">
                  <a:moveTo>
                    <a:pt x="629" y="2751"/>
                  </a:moveTo>
                  <a:lnTo>
                    <a:pt x="614" y="2757"/>
                  </a:lnTo>
                  <a:lnTo>
                    <a:pt x="614" y="2757"/>
                  </a:lnTo>
                  <a:cubicBezTo>
                    <a:pt x="616" y="2753"/>
                    <a:pt x="621" y="2751"/>
                    <a:pt x="629" y="2751"/>
                  </a:cubicBezTo>
                  <a:close/>
                  <a:moveTo>
                    <a:pt x="2769" y="674"/>
                  </a:moveTo>
                  <a:lnTo>
                    <a:pt x="2769" y="674"/>
                  </a:lnTo>
                  <a:cubicBezTo>
                    <a:pt x="2840" y="710"/>
                    <a:pt x="2933" y="762"/>
                    <a:pt x="3032" y="829"/>
                  </a:cubicBezTo>
                  <a:cubicBezTo>
                    <a:pt x="3217" y="1013"/>
                    <a:pt x="3476" y="1272"/>
                    <a:pt x="3624" y="1679"/>
                  </a:cubicBezTo>
                  <a:lnTo>
                    <a:pt x="3846" y="2529"/>
                  </a:lnTo>
                  <a:lnTo>
                    <a:pt x="1733" y="3776"/>
                  </a:lnTo>
                  <a:lnTo>
                    <a:pt x="1733" y="3776"/>
                  </a:lnTo>
                  <a:cubicBezTo>
                    <a:pt x="1584" y="3694"/>
                    <a:pt x="1322" y="3562"/>
                    <a:pt x="1110" y="3380"/>
                  </a:cubicBezTo>
                  <a:cubicBezTo>
                    <a:pt x="962" y="3269"/>
                    <a:pt x="814" y="3158"/>
                    <a:pt x="740" y="3047"/>
                  </a:cubicBezTo>
                  <a:cubicBezTo>
                    <a:pt x="693" y="2999"/>
                    <a:pt x="660" y="2936"/>
                    <a:pt x="643" y="2887"/>
                  </a:cubicBezTo>
                  <a:lnTo>
                    <a:pt x="643" y="2887"/>
                  </a:lnTo>
                  <a:cubicBezTo>
                    <a:pt x="663" y="2849"/>
                    <a:pt x="704" y="2800"/>
                    <a:pt x="777" y="2751"/>
                  </a:cubicBezTo>
                  <a:cubicBezTo>
                    <a:pt x="1036" y="2418"/>
                    <a:pt x="1591" y="1864"/>
                    <a:pt x="2034" y="1383"/>
                  </a:cubicBezTo>
                  <a:cubicBezTo>
                    <a:pt x="2335" y="1082"/>
                    <a:pt x="2608" y="824"/>
                    <a:pt x="2769" y="674"/>
                  </a:cubicBezTo>
                  <a:close/>
                  <a:moveTo>
                    <a:pt x="2722" y="1"/>
                  </a:moveTo>
                  <a:cubicBezTo>
                    <a:pt x="2643" y="1"/>
                    <a:pt x="2569" y="35"/>
                    <a:pt x="2515" y="89"/>
                  </a:cubicBezTo>
                  <a:cubicBezTo>
                    <a:pt x="2515" y="89"/>
                    <a:pt x="1886" y="644"/>
                    <a:pt x="1295" y="1272"/>
                  </a:cubicBezTo>
                  <a:cubicBezTo>
                    <a:pt x="999" y="1568"/>
                    <a:pt x="703" y="1864"/>
                    <a:pt x="481" y="2123"/>
                  </a:cubicBezTo>
                  <a:cubicBezTo>
                    <a:pt x="334" y="2270"/>
                    <a:pt x="260" y="2381"/>
                    <a:pt x="186" y="2492"/>
                  </a:cubicBezTo>
                  <a:lnTo>
                    <a:pt x="75" y="2640"/>
                  </a:lnTo>
                  <a:cubicBezTo>
                    <a:pt x="38" y="2677"/>
                    <a:pt x="1" y="2714"/>
                    <a:pt x="1" y="2862"/>
                  </a:cubicBezTo>
                  <a:cubicBezTo>
                    <a:pt x="1" y="2862"/>
                    <a:pt x="1" y="2862"/>
                    <a:pt x="1" y="2862"/>
                  </a:cubicBezTo>
                  <a:lnTo>
                    <a:pt x="1" y="2862"/>
                  </a:lnTo>
                  <a:cubicBezTo>
                    <a:pt x="1" y="2882"/>
                    <a:pt x="4" y="2897"/>
                    <a:pt x="7" y="2907"/>
                  </a:cubicBezTo>
                  <a:lnTo>
                    <a:pt x="7" y="2907"/>
                  </a:lnTo>
                  <a:cubicBezTo>
                    <a:pt x="53" y="3177"/>
                    <a:pt x="193" y="3352"/>
                    <a:pt x="334" y="3527"/>
                  </a:cubicBezTo>
                  <a:cubicBezTo>
                    <a:pt x="555" y="3786"/>
                    <a:pt x="888" y="4008"/>
                    <a:pt x="1147" y="4156"/>
                  </a:cubicBezTo>
                  <a:cubicBezTo>
                    <a:pt x="1406" y="4304"/>
                    <a:pt x="1628" y="4415"/>
                    <a:pt x="1628" y="4415"/>
                  </a:cubicBezTo>
                  <a:cubicBezTo>
                    <a:pt x="1658" y="4430"/>
                    <a:pt x="1695" y="4439"/>
                    <a:pt x="1733" y="4439"/>
                  </a:cubicBezTo>
                  <a:cubicBezTo>
                    <a:pt x="1787" y="4439"/>
                    <a:pt x="1843" y="4421"/>
                    <a:pt x="1886" y="4378"/>
                  </a:cubicBezTo>
                  <a:lnTo>
                    <a:pt x="4363" y="2936"/>
                  </a:lnTo>
                  <a:cubicBezTo>
                    <a:pt x="4474" y="2862"/>
                    <a:pt x="4548" y="2714"/>
                    <a:pt x="4511" y="2566"/>
                  </a:cubicBezTo>
                  <a:lnTo>
                    <a:pt x="4215" y="1494"/>
                  </a:lnTo>
                  <a:lnTo>
                    <a:pt x="4179" y="1457"/>
                  </a:lnTo>
                  <a:cubicBezTo>
                    <a:pt x="3994" y="903"/>
                    <a:pt x="3624" y="533"/>
                    <a:pt x="3365" y="311"/>
                  </a:cubicBezTo>
                  <a:cubicBezTo>
                    <a:pt x="3069" y="89"/>
                    <a:pt x="2848" y="15"/>
                    <a:pt x="2811" y="15"/>
                  </a:cubicBezTo>
                  <a:cubicBezTo>
                    <a:pt x="2781" y="5"/>
                    <a:pt x="2751" y="1"/>
                    <a:pt x="2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2905;p51">
              <a:extLst>
                <a:ext uri="{FF2B5EF4-FFF2-40B4-BE49-F238E27FC236}">
                  <a16:creationId xmlns:a16="http://schemas.microsoft.com/office/drawing/2014/main" id="{71F2CCE2-F86C-735C-DE2A-B79226CEB9C0}"/>
                </a:ext>
              </a:extLst>
            </p:cNvPr>
            <p:cNvSpPr/>
            <p:nvPr/>
          </p:nvSpPr>
          <p:spPr>
            <a:xfrm>
              <a:off x="1840825" y="3478600"/>
              <a:ext cx="636850" cy="232925"/>
            </a:xfrm>
            <a:custGeom>
              <a:avLst/>
              <a:gdLst/>
              <a:ahLst/>
              <a:cxnLst/>
              <a:rect l="l" t="t" r="r" b="b"/>
              <a:pathLst>
                <a:path w="25474" h="9317" extrusionOk="0">
                  <a:moveTo>
                    <a:pt x="22590" y="0"/>
                  </a:moveTo>
                  <a:cubicBezTo>
                    <a:pt x="21628" y="0"/>
                    <a:pt x="20187" y="333"/>
                    <a:pt x="20187" y="333"/>
                  </a:cubicBezTo>
                  <a:lnTo>
                    <a:pt x="17414" y="1442"/>
                  </a:lnTo>
                  <a:lnTo>
                    <a:pt x="1" y="4252"/>
                  </a:lnTo>
                  <a:lnTo>
                    <a:pt x="407" y="9317"/>
                  </a:lnTo>
                  <a:lnTo>
                    <a:pt x="17931" y="3623"/>
                  </a:lnTo>
                  <a:lnTo>
                    <a:pt x="23107" y="2071"/>
                  </a:lnTo>
                  <a:cubicBezTo>
                    <a:pt x="23107" y="2071"/>
                    <a:pt x="24327" y="2921"/>
                    <a:pt x="24845" y="3217"/>
                  </a:cubicBezTo>
                  <a:cubicBezTo>
                    <a:pt x="24954" y="3279"/>
                    <a:pt x="25044" y="3305"/>
                    <a:pt x="25120" y="3305"/>
                  </a:cubicBezTo>
                  <a:cubicBezTo>
                    <a:pt x="25404" y="3305"/>
                    <a:pt x="25473" y="2933"/>
                    <a:pt x="25473" y="2699"/>
                  </a:cubicBezTo>
                  <a:cubicBezTo>
                    <a:pt x="25473" y="2403"/>
                    <a:pt x="23514" y="0"/>
                    <a:pt x="22590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2906;p51">
              <a:extLst>
                <a:ext uri="{FF2B5EF4-FFF2-40B4-BE49-F238E27FC236}">
                  <a16:creationId xmlns:a16="http://schemas.microsoft.com/office/drawing/2014/main" id="{EB7D242C-A1EF-3948-7278-6665314D1E2E}"/>
                </a:ext>
              </a:extLst>
            </p:cNvPr>
            <p:cNvSpPr/>
            <p:nvPr/>
          </p:nvSpPr>
          <p:spPr>
            <a:xfrm>
              <a:off x="1832500" y="3471200"/>
              <a:ext cx="652575" cy="248325"/>
            </a:xfrm>
            <a:custGeom>
              <a:avLst/>
              <a:gdLst/>
              <a:ahLst/>
              <a:cxnLst/>
              <a:rect l="l" t="t" r="r" b="b"/>
              <a:pathLst>
                <a:path w="26103" h="9933" extrusionOk="0">
                  <a:moveTo>
                    <a:pt x="22923" y="592"/>
                  </a:moveTo>
                  <a:cubicBezTo>
                    <a:pt x="22997" y="592"/>
                    <a:pt x="23292" y="703"/>
                    <a:pt x="23588" y="925"/>
                  </a:cubicBezTo>
                  <a:cubicBezTo>
                    <a:pt x="24032" y="1258"/>
                    <a:pt x="24512" y="1738"/>
                    <a:pt x="24919" y="2219"/>
                  </a:cubicBezTo>
                  <a:cubicBezTo>
                    <a:pt x="25104" y="2441"/>
                    <a:pt x="25252" y="2625"/>
                    <a:pt x="25363" y="2810"/>
                  </a:cubicBezTo>
                  <a:cubicBezTo>
                    <a:pt x="25437" y="2884"/>
                    <a:pt x="25474" y="2958"/>
                    <a:pt x="25474" y="2995"/>
                  </a:cubicBezTo>
                  <a:lnTo>
                    <a:pt x="25509" y="3031"/>
                  </a:lnTo>
                  <a:lnTo>
                    <a:pt x="25509" y="3031"/>
                  </a:lnTo>
                  <a:cubicBezTo>
                    <a:pt x="25503" y="3130"/>
                    <a:pt x="25474" y="3225"/>
                    <a:pt x="25474" y="3291"/>
                  </a:cubicBezTo>
                  <a:cubicBezTo>
                    <a:pt x="25474" y="3291"/>
                    <a:pt x="25437" y="3291"/>
                    <a:pt x="25363" y="3254"/>
                  </a:cubicBezTo>
                  <a:cubicBezTo>
                    <a:pt x="25104" y="3106"/>
                    <a:pt x="24660" y="2810"/>
                    <a:pt x="24291" y="2552"/>
                  </a:cubicBezTo>
                  <a:cubicBezTo>
                    <a:pt x="23921" y="2330"/>
                    <a:pt x="23588" y="2108"/>
                    <a:pt x="23588" y="2108"/>
                  </a:cubicBezTo>
                  <a:cubicBezTo>
                    <a:pt x="23536" y="2082"/>
                    <a:pt x="23484" y="2056"/>
                    <a:pt x="23418" y="2056"/>
                  </a:cubicBezTo>
                  <a:cubicBezTo>
                    <a:pt x="23391" y="2056"/>
                    <a:pt x="23362" y="2060"/>
                    <a:pt x="23329" y="2071"/>
                  </a:cubicBezTo>
                  <a:lnTo>
                    <a:pt x="18153" y="3624"/>
                  </a:lnTo>
                  <a:lnTo>
                    <a:pt x="1036" y="9206"/>
                  </a:lnTo>
                  <a:lnTo>
                    <a:pt x="666" y="4807"/>
                  </a:lnTo>
                  <a:lnTo>
                    <a:pt x="17784" y="2071"/>
                  </a:lnTo>
                  <a:lnTo>
                    <a:pt x="17858" y="2034"/>
                  </a:lnTo>
                  <a:lnTo>
                    <a:pt x="20589" y="905"/>
                  </a:lnTo>
                  <a:lnTo>
                    <a:pt x="20589" y="905"/>
                  </a:lnTo>
                  <a:lnTo>
                    <a:pt x="20594" y="925"/>
                  </a:lnTo>
                  <a:cubicBezTo>
                    <a:pt x="20594" y="925"/>
                    <a:pt x="20667" y="888"/>
                    <a:pt x="20815" y="851"/>
                  </a:cubicBezTo>
                  <a:cubicBezTo>
                    <a:pt x="21259" y="777"/>
                    <a:pt x="22257" y="592"/>
                    <a:pt x="22923" y="592"/>
                  </a:cubicBezTo>
                  <a:close/>
                  <a:moveTo>
                    <a:pt x="22923" y="1"/>
                  </a:moveTo>
                  <a:cubicBezTo>
                    <a:pt x="21924" y="1"/>
                    <a:pt x="20483" y="296"/>
                    <a:pt x="20446" y="296"/>
                  </a:cubicBezTo>
                  <a:lnTo>
                    <a:pt x="20409" y="333"/>
                  </a:lnTo>
                  <a:lnTo>
                    <a:pt x="17674" y="1449"/>
                  </a:lnTo>
                  <a:lnTo>
                    <a:pt x="17674" y="1449"/>
                  </a:lnTo>
                  <a:lnTo>
                    <a:pt x="17673" y="1442"/>
                  </a:lnTo>
                  <a:lnTo>
                    <a:pt x="297" y="4252"/>
                  </a:lnTo>
                  <a:cubicBezTo>
                    <a:pt x="112" y="4252"/>
                    <a:pt x="1" y="4400"/>
                    <a:pt x="38" y="4585"/>
                  </a:cubicBezTo>
                  <a:lnTo>
                    <a:pt x="445" y="9650"/>
                  </a:lnTo>
                  <a:cubicBezTo>
                    <a:pt x="445" y="9724"/>
                    <a:pt x="482" y="9835"/>
                    <a:pt x="592" y="9872"/>
                  </a:cubicBezTo>
                  <a:cubicBezTo>
                    <a:pt x="636" y="9915"/>
                    <a:pt x="679" y="9933"/>
                    <a:pt x="730" y="9933"/>
                  </a:cubicBezTo>
                  <a:cubicBezTo>
                    <a:pt x="766" y="9933"/>
                    <a:pt x="805" y="9924"/>
                    <a:pt x="851" y="9909"/>
                  </a:cubicBezTo>
                  <a:lnTo>
                    <a:pt x="18338" y="4215"/>
                  </a:lnTo>
                  <a:lnTo>
                    <a:pt x="23376" y="2704"/>
                  </a:lnTo>
                  <a:lnTo>
                    <a:pt x="23376" y="2704"/>
                  </a:lnTo>
                  <a:cubicBezTo>
                    <a:pt x="23704" y="2916"/>
                    <a:pt x="24610" y="3502"/>
                    <a:pt x="25030" y="3772"/>
                  </a:cubicBezTo>
                  <a:cubicBezTo>
                    <a:pt x="25178" y="3846"/>
                    <a:pt x="25326" y="3919"/>
                    <a:pt x="25474" y="3919"/>
                  </a:cubicBezTo>
                  <a:cubicBezTo>
                    <a:pt x="25622" y="3919"/>
                    <a:pt x="25732" y="3846"/>
                    <a:pt x="25843" y="3772"/>
                  </a:cubicBezTo>
                  <a:cubicBezTo>
                    <a:pt x="25991" y="3661"/>
                    <a:pt x="26028" y="3513"/>
                    <a:pt x="26065" y="3365"/>
                  </a:cubicBezTo>
                  <a:cubicBezTo>
                    <a:pt x="26102" y="3217"/>
                    <a:pt x="26102" y="3106"/>
                    <a:pt x="26102" y="2995"/>
                  </a:cubicBezTo>
                  <a:cubicBezTo>
                    <a:pt x="26102" y="2884"/>
                    <a:pt x="26102" y="2847"/>
                    <a:pt x="26065" y="2773"/>
                  </a:cubicBezTo>
                  <a:cubicBezTo>
                    <a:pt x="25991" y="2589"/>
                    <a:pt x="25843" y="2367"/>
                    <a:pt x="25622" y="2108"/>
                  </a:cubicBezTo>
                  <a:cubicBezTo>
                    <a:pt x="25289" y="1664"/>
                    <a:pt x="24808" y="1184"/>
                    <a:pt x="24365" y="777"/>
                  </a:cubicBezTo>
                  <a:cubicBezTo>
                    <a:pt x="24106" y="555"/>
                    <a:pt x="23884" y="370"/>
                    <a:pt x="23625" y="222"/>
                  </a:cubicBezTo>
                  <a:cubicBezTo>
                    <a:pt x="23403" y="111"/>
                    <a:pt x="23181" y="1"/>
                    <a:pt x="229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2907;p51">
              <a:extLst>
                <a:ext uri="{FF2B5EF4-FFF2-40B4-BE49-F238E27FC236}">
                  <a16:creationId xmlns:a16="http://schemas.microsoft.com/office/drawing/2014/main" id="{6C105E25-C445-4EED-E4F0-423638334485}"/>
                </a:ext>
              </a:extLst>
            </p:cNvPr>
            <p:cNvSpPr/>
            <p:nvPr/>
          </p:nvSpPr>
          <p:spPr>
            <a:xfrm>
              <a:off x="2303875" y="3514650"/>
              <a:ext cx="171025" cy="49925"/>
            </a:xfrm>
            <a:custGeom>
              <a:avLst/>
              <a:gdLst/>
              <a:ahLst/>
              <a:cxnLst/>
              <a:rect l="l" t="t" r="r" b="b"/>
              <a:pathLst>
                <a:path w="6841" h="1997" extrusionOk="0">
                  <a:moveTo>
                    <a:pt x="1665" y="0"/>
                  </a:moveTo>
                  <a:lnTo>
                    <a:pt x="1" y="1997"/>
                  </a:lnTo>
                  <a:cubicBezTo>
                    <a:pt x="1" y="1997"/>
                    <a:pt x="334" y="1997"/>
                    <a:pt x="1665" y="1886"/>
                  </a:cubicBezTo>
                  <a:cubicBezTo>
                    <a:pt x="3033" y="1775"/>
                    <a:pt x="3735" y="1146"/>
                    <a:pt x="3735" y="1146"/>
                  </a:cubicBezTo>
                  <a:cubicBezTo>
                    <a:pt x="3735" y="1146"/>
                    <a:pt x="4992" y="1257"/>
                    <a:pt x="5916" y="1257"/>
                  </a:cubicBezTo>
                  <a:cubicBezTo>
                    <a:pt x="6840" y="1257"/>
                    <a:pt x="6545" y="444"/>
                    <a:pt x="5805" y="333"/>
                  </a:cubicBezTo>
                  <a:cubicBezTo>
                    <a:pt x="5103" y="222"/>
                    <a:pt x="1665" y="0"/>
                    <a:pt x="166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2908;p51">
              <a:extLst>
                <a:ext uri="{FF2B5EF4-FFF2-40B4-BE49-F238E27FC236}">
                  <a16:creationId xmlns:a16="http://schemas.microsoft.com/office/drawing/2014/main" id="{575CFA4B-F39D-B2D9-2B3A-7E5CBACA3260}"/>
                </a:ext>
              </a:extLst>
            </p:cNvPr>
            <p:cNvSpPr/>
            <p:nvPr/>
          </p:nvSpPr>
          <p:spPr>
            <a:xfrm>
              <a:off x="2296500" y="3507250"/>
              <a:ext cx="177475" cy="64725"/>
            </a:xfrm>
            <a:custGeom>
              <a:avLst/>
              <a:gdLst/>
              <a:ahLst/>
              <a:cxnLst/>
              <a:rect l="l" t="t" r="r" b="b"/>
              <a:pathLst>
                <a:path w="7099" h="2589" extrusionOk="0">
                  <a:moveTo>
                    <a:pt x="1997" y="0"/>
                  </a:moveTo>
                  <a:cubicBezTo>
                    <a:pt x="1812" y="0"/>
                    <a:pt x="1664" y="111"/>
                    <a:pt x="1664" y="296"/>
                  </a:cubicBezTo>
                  <a:cubicBezTo>
                    <a:pt x="1664" y="444"/>
                    <a:pt x="1775" y="592"/>
                    <a:pt x="1960" y="629"/>
                  </a:cubicBezTo>
                  <a:cubicBezTo>
                    <a:pt x="1960" y="629"/>
                    <a:pt x="2810" y="666"/>
                    <a:pt x="3734" y="740"/>
                  </a:cubicBezTo>
                  <a:cubicBezTo>
                    <a:pt x="4695" y="814"/>
                    <a:pt x="5731" y="888"/>
                    <a:pt x="6063" y="925"/>
                  </a:cubicBezTo>
                  <a:cubicBezTo>
                    <a:pt x="6211" y="962"/>
                    <a:pt x="6322" y="999"/>
                    <a:pt x="6396" y="1073"/>
                  </a:cubicBezTo>
                  <a:lnTo>
                    <a:pt x="6470" y="1147"/>
                  </a:lnTo>
                  <a:lnTo>
                    <a:pt x="6470" y="1183"/>
                  </a:lnTo>
                  <a:cubicBezTo>
                    <a:pt x="6470" y="1220"/>
                    <a:pt x="6359" y="1257"/>
                    <a:pt x="6211" y="1257"/>
                  </a:cubicBezTo>
                  <a:cubicBezTo>
                    <a:pt x="5768" y="1257"/>
                    <a:pt x="5213" y="1220"/>
                    <a:pt x="4806" y="1183"/>
                  </a:cubicBezTo>
                  <a:cubicBezTo>
                    <a:pt x="4363" y="1183"/>
                    <a:pt x="4067" y="1147"/>
                    <a:pt x="4067" y="1147"/>
                  </a:cubicBezTo>
                  <a:cubicBezTo>
                    <a:pt x="3993" y="1147"/>
                    <a:pt x="3882" y="1147"/>
                    <a:pt x="3845" y="1220"/>
                  </a:cubicBezTo>
                  <a:cubicBezTo>
                    <a:pt x="3808" y="1220"/>
                    <a:pt x="3180" y="1775"/>
                    <a:pt x="1960" y="1849"/>
                  </a:cubicBezTo>
                  <a:cubicBezTo>
                    <a:pt x="1257" y="1923"/>
                    <a:pt x="850" y="1960"/>
                    <a:pt x="629" y="1960"/>
                  </a:cubicBezTo>
                  <a:lnTo>
                    <a:pt x="296" y="1960"/>
                  </a:lnTo>
                  <a:cubicBezTo>
                    <a:pt x="148" y="1960"/>
                    <a:pt x="0" y="2108"/>
                    <a:pt x="0" y="2293"/>
                  </a:cubicBezTo>
                  <a:cubicBezTo>
                    <a:pt x="0" y="2440"/>
                    <a:pt x="148" y="2588"/>
                    <a:pt x="296" y="2588"/>
                  </a:cubicBezTo>
                  <a:cubicBezTo>
                    <a:pt x="333" y="2588"/>
                    <a:pt x="629" y="2588"/>
                    <a:pt x="1997" y="2477"/>
                  </a:cubicBezTo>
                  <a:cubicBezTo>
                    <a:pt x="3158" y="2388"/>
                    <a:pt x="3888" y="1939"/>
                    <a:pt x="4147" y="1748"/>
                  </a:cubicBezTo>
                  <a:lnTo>
                    <a:pt x="4147" y="1748"/>
                  </a:lnTo>
                  <a:cubicBezTo>
                    <a:pt x="4475" y="1775"/>
                    <a:pt x="5429" y="1849"/>
                    <a:pt x="6211" y="1849"/>
                  </a:cubicBezTo>
                  <a:cubicBezTo>
                    <a:pt x="6470" y="1849"/>
                    <a:pt x="6655" y="1812"/>
                    <a:pt x="6840" y="1701"/>
                  </a:cubicBezTo>
                  <a:cubicBezTo>
                    <a:pt x="6988" y="1590"/>
                    <a:pt x="7099" y="1405"/>
                    <a:pt x="7099" y="1220"/>
                  </a:cubicBezTo>
                  <a:cubicBezTo>
                    <a:pt x="7099" y="962"/>
                    <a:pt x="6988" y="777"/>
                    <a:pt x="6803" y="629"/>
                  </a:cubicBezTo>
                  <a:cubicBezTo>
                    <a:pt x="6655" y="481"/>
                    <a:pt x="6433" y="370"/>
                    <a:pt x="6137" y="296"/>
                  </a:cubicBezTo>
                  <a:cubicBezTo>
                    <a:pt x="5768" y="259"/>
                    <a:pt x="4732" y="185"/>
                    <a:pt x="3771" y="111"/>
                  </a:cubicBezTo>
                  <a:cubicBezTo>
                    <a:pt x="2847" y="37"/>
                    <a:pt x="1997" y="0"/>
                    <a:pt x="1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2909;p51">
              <a:extLst>
                <a:ext uri="{FF2B5EF4-FFF2-40B4-BE49-F238E27FC236}">
                  <a16:creationId xmlns:a16="http://schemas.microsoft.com/office/drawing/2014/main" id="{F5C83906-F71E-CD97-2284-FF8DD2A8E9E7}"/>
                </a:ext>
              </a:extLst>
            </p:cNvPr>
            <p:cNvSpPr/>
            <p:nvPr/>
          </p:nvSpPr>
          <p:spPr>
            <a:xfrm>
              <a:off x="1536750" y="3107250"/>
              <a:ext cx="905800" cy="1073350"/>
            </a:xfrm>
            <a:custGeom>
              <a:avLst/>
              <a:gdLst/>
              <a:ahLst/>
              <a:cxnLst/>
              <a:rect l="l" t="t" r="r" b="b"/>
              <a:pathLst>
                <a:path w="36232" h="42934" extrusionOk="0">
                  <a:moveTo>
                    <a:pt x="12856" y="1"/>
                  </a:moveTo>
                  <a:cubicBezTo>
                    <a:pt x="7710" y="1"/>
                    <a:pt x="4615" y="2378"/>
                    <a:pt x="4215" y="7090"/>
                  </a:cubicBezTo>
                  <a:cubicBezTo>
                    <a:pt x="3734" y="12784"/>
                    <a:pt x="2921" y="20881"/>
                    <a:pt x="2440" y="25095"/>
                  </a:cubicBezTo>
                  <a:cubicBezTo>
                    <a:pt x="1923" y="29310"/>
                    <a:pt x="0" y="30419"/>
                    <a:pt x="333" y="34819"/>
                  </a:cubicBezTo>
                  <a:cubicBezTo>
                    <a:pt x="629" y="39181"/>
                    <a:pt x="3069" y="42434"/>
                    <a:pt x="7284" y="42730"/>
                  </a:cubicBezTo>
                  <a:cubicBezTo>
                    <a:pt x="9090" y="42873"/>
                    <a:pt x="10563" y="42934"/>
                    <a:pt x="12094" y="42934"/>
                  </a:cubicBezTo>
                  <a:cubicBezTo>
                    <a:pt x="14135" y="42934"/>
                    <a:pt x="16278" y="42825"/>
                    <a:pt x="19447" y="42656"/>
                  </a:cubicBezTo>
                  <a:cubicBezTo>
                    <a:pt x="24105" y="42398"/>
                    <a:pt x="33754" y="41362"/>
                    <a:pt x="33754" y="41362"/>
                  </a:cubicBezTo>
                  <a:cubicBezTo>
                    <a:pt x="33754" y="41362"/>
                    <a:pt x="35455" y="37591"/>
                    <a:pt x="35603" y="35817"/>
                  </a:cubicBezTo>
                  <a:cubicBezTo>
                    <a:pt x="35751" y="34042"/>
                    <a:pt x="36232" y="28681"/>
                    <a:pt x="35270" y="28681"/>
                  </a:cubicBezTo>
                  <a:cubicBezTo>
                    <a:pt x="34309" y="28681"/>
                    <a:pt x="15713" y="29606"/>
                    <a:pt x="15713" y="29606"/>
                  </a:cubicBezTo>
                  <a:lnTo>
                    <a:pt x="16859" y="22507"/>
                  </a:lnTo>
                  <a:cubicBezTo>
                    <a:pt x="16859" y="22507"/>
                    <a:pt x="20741" y="19882"/>
                    <a:pt x="21074" y="18293"/>
                  </a:cubicBezTo>
                  <a:cubicBezTo>
                    <a:pt x="21369" y="16666"/>
                    <a:pt x="21221" y="9678"/>
                    <a:pt x="20408" y="5944"/>
                  </a:cubicBezTo>
                  <a:cubicBezTo>
                    <a:pt x="19595" y="2247"/>
                    <a:pt x="16193" y="288"/>
                    <a:pt x="16193" y="288"/>
                  </a:cubicBezTo>
                  <a:cubicBezTo>
                    <a:pt x="15002" y="97"/>
                    <a:pt x="13888" y="1"/>
                    <a:pt x="128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2910;p51">
              <a:extLst>
                <a:ext uri="{FF2B5EF4-FFF2-40B4-BE49-F238E27FC236}">
                  <a16:creationId xmlns:a16="http://schemas.microsoft.com/office/drawing/2014/main" id="{259640E0-6D91-4575-5E18-865233D2A98D}"/>
                </a:ext>
              </a:extLst>
            </p:cNvPr>
            <p:cNvSpPr/>
            <p:nvPr/>
          </p:nvSpPr>
          <p:spPr>
            <a:xfrm>
              <a:off x="1535825" y="3099650"/>
              <a:ext cx="904875" cy="1088800"/>
            </a:xfrm>
            <a:custGeom>
              <a:avLst/>
              <a:gdLst/>
              <a:ahLst/>
              <a:cxnLst/>
              <a:rect l="l" t="t" r="r" b="b"/>
              <a:pathLst>
                <a:path w="36195" h="43552" extrusionOk="0">
                  <a:moveTo>
                    <a:pt x="12940" y="629"/>
                  </a:moveTo>
                  <a:cubicBezTo>
                    <a:pt x="13914" y="629"/>
                    <a:pt x="14958" y="699"/>
                    <a:pt x="16106" y="874"/>
                  </a:cubicBezTo>
                  <a:lnTo>
                    <a:pt x="16106" y="874"/>
                  </a:lnTo>
                  <a:lnTo>
                    <a:pt x="16120" y="888"/>
                  </a:lnTo>
                  <a:cubicBezTo>
                    <a:pt x="16267" y="999"/>
                    <a:pt x="17118" y="1516"/>
                    <a:pt x="18005" y="2440"/>
                  </a:cubicBezTo>
                  <a:cubicBezTo>
                    <a:pt x="18855" y="3365"/>
                    <a:pt x="19780" y="4659"/>
                    <a:pt x="20149" y="6322"/>
                  </a:cubicBezTo>
                  <a:cubicBezTo>
                    <a:pt x="20704" y="8836"/>
                    <a:pt x="20926" y="12903"/>
                    <a:pt x="20926" y="15713"/>
                  </a:cubicBezTo>
                  <a:cubicBezTo>
                    <a:pt x="20926" y="17007"/>
                    <a:pt x="20889" y="18042"/>
                    <a:pt x="20778" y="18523"/>
                  </a:cubicBezTo>
                  <a:cubicBezTo>
                    <a:pt x="20741" y="18818"/>
                    <a:pt x="20445" y="19262"/>
                    <a:pt x="20075" y="19706"/>
                  </a:cubicBezTo>
                  <a:cubicBezTo>
                    <a:pt x="19484" y="20408"/>
                    <a:pt x="18634" y="21111"/>
                    <a:pt x="17931" y="21628"/>
                  </a:cubicBezTo>
                  <a:cubicBezTo>
                    <a:pt x="17598" y="21924"/>
                    <a:pt x="17303" y="22146"/>
                    <a:pt x="17081" y="22294"/>
                  </a:cubicBezTo>
                  <a:cubicBezTo>
                    <a:pt x="16859" y="22442"/>
                    <a:pt x="16711" y="22552"/>
                    <a:pt x="16711" y="22552"/>
                  </a:cubicBezTo>
                  <a:cubicBezTo>
                    <a:pt x="16637" y="22589"/>
                    <a:pt x="16600" y="22663"/>
                    <a:pt x="16563" y="22737"/>
                  </a:cubicBezTo>
                  <a:lnTo>
                    <a:pt x="15454" y="29873"/>
                  </a:lnTo>
                  <a:cubicBezTo>
                    <a:pt x="15417" y="29984"/>
                    <a:pt x="15454" y="30058"/>
                    <a:pt x="15528" y="30131"/>
                  </a:cubicBezTo>
                  <a:cubicBezTo>
                    <a:pt x="15565" y="30205"/>
                    <a:pt x="15676" y="30242"/>
                    <a:pt x="15750" y="30242"/>
                  </a:cubicBezTo>
                  <a:cubicBezTo>
                    <a:pt x="15750" y="30242"/>
                    <a:pt x="16933" y="30168"/>
                    <a:pt x="18671" y="30094"/>
                  </a:cubicBezTo>
                  <a:cubicBezTo>
                    <a:pt x="21332" y="29947"/>
                    <a:pt x="25288" y="29762"/>
                    <a:pt x="28727" y="29614"/>
                  </a:cubicBezTo>
                  <a:cubicBezTo>
                    <a:pt x="30427" y="29503"/>
                    <a:pt x="31980" y="29429"/>
                    <a:pt x="33163" y="29392"/>
                  </a:cubicBezTo>
                  <a:cubicBezTo>
                    <a:pt x="34280" y="29357"/>
                    <a:pt x="35068" y="29322"/>
                    <a:pt x="35276" y="29318"/>
                  </a:cubicBezTo>
                  <a:lnTo>
                    <a:pt x="35276" y="29318"/>
                  </a:lnTo>
                  <a:cubicBezTo>
                    <a:pt x="35311" y="29322"/>
                    <a:pt x="35346" y="29361"/>
                    <a:pt x="35381" y="29466"/>
                  </a:cubicBezTo>
                  <a:cubicBezTo>
                    <a:pt x="35455" y="29651"/>
                    <a:pt x="35529" y="29984"/>
                    <a:pt x="35529" y="30316"/>
                  </a:cubicBezTo>
                  <a:cubicBezTo>
                    <a:pt x="35566" y="30686"/>
                    <a:pt x="35603" y="31130"/>
                    <a:pt x="35603" y="31573"/>
                  </a:cubicBezTo>
                  <a:cubicBezTo>
                    <a:pt x="35603" y="33200"/>
                    <a:pt x="35418" y="35159"/>
                    <a:pt x="35344" y="36121"/>
                  </a:cubicBezTo>
                  <a:cubicBezTo>
                    <a:pt x="35270" y="36934"/>
                    <a:pt x="34790" y="38302"/>
                    <a:pt x="34383" y="39448"/>
                  </a:cubicBezTo>
                  <a:cubicBezTo>
                    <a:pt x="34161" y="40040"/>
                    <a:pt x="33939" y="40557"/>
                    <a:pt x="33755" y="40927"/>
                  </a:cubicBezTo>
                  <a:cubicBezTo>
                    <a:pt x="33681" y="41129"/>
                    <a:pt x="33617" y="41286"/>
                    <a:pt x="33570" y="41392"/>
                  </a:cubicBezTo>
                  <a:lnTo>
                    <a:pt x="33570" y="41392"/>
                  </a:lnTo>
                  <a:cubicBezTo>
                    <a:pt x="33323" y="41419"/>
                    <a:pt x="32836" y="41469"/>
                    <a:pt x="32165" y="41518"/>
                  </a:cubicBezTo>
                  <a:cubicBezTo>
                    <a:pt x="29244" y="41851"/>
                    <a:pt x="22959" y="42443"/>
                    <a:pt x="19484" y="42628"/>
                  </a:cubicBezTo>
                  <a:cubicBezTo>
                    <a:pt x="16230" y="42812"/>
                    <a:pt x="14049" y="42923"/>
                    <a:pt x="11979" y="42923"/>
                  </a:cubicBezTo>
                  <a:cubicBezTo>
                    <a:pt x="10500" y="42923"/>
                    <a:pt x="9095" y="42886"/>
                    <a:pt x="7358" y="42738"/>
                  </a:cubicBezTo>
                  <a:cubicBezTo>
                    <a:pt x="5324" y="42591"/>
                    <a:pt x="3734" y="41740"/>
                    <a:pt x="2625" y="40409"/>
                  </a:cubicBezTo>
                  <a:cubicBezTo>
                    <a:pt x="1479" y="39078"/>
                    <a:pt x="814" y="37230"/>
                    <a:pt x="666" y="35086"/>
                  </a:cubicBezTo>
                  <a:cubicBezTo>
                    <a:pt x="629" y="34753"/>
                    <a:pt x="629" y="34457"/>
                    <a:pt x="629" y="34161"/>
                  </a:cubicBezTo>
                  <a:cubicBezTo>
                    <a:pt x="629" y="32387"/>
                    <a:pt x="1036" y="31241"/>
                    <a:pt x="1516" y="29984"/>
                  </a:cubicBezTo>
                  <a:cubicBezTo>
                    <a:pt x="1997" y="28727"/>
                    <a:pt x="2551" y="27396"/>
                    <a:pt x="2773" y="25436"/>
                  </a:cubicBezTo>
                  <a:cubicBezTo>
                    <a:pt x="3254" y="21222"/>
                    <a:pt x="4067" y="13088"/>
                    <a:pt x="4548" y="7431"/>
                  </a:cubicBezTo>
                  <a:cubicBezTo>
                    <a:pt x="4733" y="5102"/>
                    <a:pt x="5583" y="3439"/>
                    <a:pt x="6988" y="2329"/>
                  </a:cubicBezTo>
                  <a:cubicBezTo>
                    <a:pt x="8393" y="1183"/>
                    <a:pt x="10389" y="629"/>
                    <a:pt x="12940" y="629"/>
                  </a:cubicBezTo>
                  <a:close/>
                  <a:moveTo>
                    <a:pt x="12940" y="0"/>
                  </a:moveTo>
                  <a:cubicBezTo>
                    <a:pt x="10315" y="0"/>
                    <a:pt x="8171" y="592"/>
                    <a:pt x="6618" y="1849"/>
                  </a:cubicBezTo>
                  <a:cubicBezTo>
                    <a:pt x="5065" y="3069"/>
                    <a:pt x="4141" y="4954"/>
                    <a:pt x="3919" y="7358"/>
                  </a:cubicBezTo>
                  <a:cubicBezTo>
                    <a:pt x="3439" y="13051"/>
                    <a:pt x="2625" y="21148"/>
                    <a:pt x="2145" y="25362"/>
                  </a:cubicBezTo>
                  <a:cubicBezTo>
                    <a:pt x="1923" y="27248"/>
                    <a:pt x="1405" y="28505"/>
                    <a:pt x="925" y="29762"/>
                  </a:cubicBezTo>
                  <a:cubicBezTo>
                    <a:pt x="444" y="31019"/>
                    <a:pt x="0" y="32313"/>
                    <a:pt x="0" y="34161"/>
                  </a:cubicBezTo>
                  <a:cubicBezTo>
                    <a:pt x="0" y="34457"/>
                    <a:pt x="37" y="34790"/>
                    <a:pt x="37" y="35123"/>
                  </a:cubicBezTo>
                  <a:cubicBezTo>
                    <a:pt x="222" y="37378"/>
                    <a:pt x="925" y="39337"/>
                    <a:pt x="2145" y="40779"/>
                  </a:cubicBezTo>
                  <a:cubicBezTo>
                    <a:pt x="3365" y="42258"/>
                    <a:pt x="5102" y="43182"/>
                    <a:pt x="7284" y="43367"/>
                  </a:cubicBezTo>
                  <a:cubicBezTo>
                    <a:pt x="9058" y="43478"/>
                    <a:pt x="10500" y="43552"/>
                    <a:pt x="11979" y="43552"/>
                  </a:cubicBezTo>
                  <a:cubicBezTo>
                    <a:pt x="14086" y="43552"/>
                    <a:pt x="16267" y="43441"/>
                    <a:pt x="19521" y="43256"/>
                  </a:cubicBezTo>
                  <a:cubicBezTo>
                    <a:pt x="24179" y="42997"/>
                    <a:pt x="33828" y="41999"/>
                    <a:pt x="33828" y="41999"/>
                  </a:cubicBezTo>
                  <a:cubicBezTo>
                    <a:pt x="33939" y="41962"/>
                    <a:pt x="34013" y="41888"/>
                    <a:pt x="34087" y="41814"/>
                  </a:cubicBezTo>
                  <a:cubicBezTo>
                    <a:pt x="34087" y="41814"/>
                    <a:pt x="34494" y="40853"/>
                    <a:pt x="34938" y="39670"/>
                  </a:cubicBezTo>
                  <a:cubicBezTo>
                    <a:pt x="35381" y="38487"/>
                    <a:pt x="35862" y="37119"/>
                    <a:pt x="35936" y="36158"/>
                  </a:cubicBezTo>
                  <a:cubicBezTo>
                    <a:pt x="36047" y="35196"/>
                    <a:pt x="36195" y="33237"/>
                    <a:pt x="36195" y="31573"/>
                  </a:cubicBezTo>
                  <a:cubicBezTo>
                    <a:pt x="36195" y="30871"/>
                    <a:pt x="36195" y="30205"/>
                    <a:pt x="36084" y="29688"/>
                  </a:cubicBezTo>
                  <a:cubicBezTo>
                    <a:pt x="36047" y="29466"/>
                    <a:pt x="35973" y="29244"/>
                    <a:pt x="35862" y="29059"/>
                  </a:cubicBezTo>
                  <a:cubicBezTo>
                    <a:pt x="35825" y="28948"/>
                    <a:pt x="35751" y="28874"/>
                    <a:pt x="35640" y="28801"/>
                  </a:cubicBezTo>
                  <a:cubicBezTo>
                    <a:pt x="35566" y="28727"/>
                    <a:pt x="35455" y="28690"/>
                    <a:pt x="35307" y="28690"/>
                  </a:cubicBezTo>
                  <a:cubicBezTo>
                    <a:pt x="35048" y="28690"/>
                    <a:pt x="33718" y="28764"/>
                    <a:pt x="31832" y="28837"/>
                  </a:cubicBezTo>
                  <a:cubicBezTo>
                    <a:pt x="26798" y="29068"/>
                    <a:pt x="17985" y="29503"/>
                    <a:pt x="16108" y="29596"/>
                  </a:cubicBezTo>
                  <a:lnTo>
                    <a:pt x="16108" y="29596"/>
                  </a:lnTo>
                  <a:lnTo>
                    <a:pt x="17176" y="22948"/>
                  </a:lnTo>
                  <a:lnTo>
                    <a:pt x="17176" y="22948"/>
                  </a:lnTo>
                  <a:cubicBezTo>
                    <a:pt x="17480" y="22747"/>
                    <a:pt x="18267" y="22211"/>
                    <a:pt x="19077" y="21517"/>
                  </a:cubicBezTo>
                  <a:cubicBezTo>
                    <a:pt x="19595" y="21111"/>
                    <a:pt x="20112" y="20630"/>
                    <a:pt x="20519" y="20112"/>
                  </a:cubicBezTo>
                  <a:cubicBezTo>
                    <a:pt x="20963" y="19632"/>
                    <a:pt x="21295" y="19151"/>
                    <a:pt x="21406" y="18634"/>
                  </a:cubicBezTo>
                  <a:cubicBezTo>
                    <a:pt x="21517" y="18079"/>
                    <a:pt x="21554" y="17044"/>
                    <a:pt x="21554" y="15713"/>
                  </a:cubicBezTo>
                  <a:cubicBezTo>
                    <a:pt x="21554" y="12866"/>
                    <a:pt x="21295" y="8799"/>
                    <a:pt x="20741" y="6211"/>
                  </a:cubicBezTo>
                  <a:cubicBezTo>
                    <a:pt x="20334" y="4252"/>
                    <a:pt x="19225" y="2810"/>
                    <a:pt x="18264" y="1812"/>
                  </a:cubicBezTo>
                  <a:cubicBezTo>
                    <a:pt x="17266" y="851"/>
                    <a:pt x="16415" y="333"/>
                    <a:pt x="16378" y="333"/>
                  </a:cubicBezTo>
                  <a:lnTo>
                    <a:pt x="16267" y="296"/>
                  </a:lnTo>
                  <a:cubicBezTo>
                    <a:pt x="15084" y="111"/>
                    <a:pt x="1397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2911;p51">
              <a:extLst>
                <a:ext uri="{FF2B5EF4-FFF2-40B4-BE49-F238E27FC236}">
                  <a16:creationId xmlns:a16="http://schemas.microsoft.com/office/drawing/2014/main" id="{7E28E117-6DED-3BEC-2015-65D015EA898D}"/>
                </a:ext>
              </a:extLst>
            </p:cNvPr>
            <p:cNvSpPr/>
            <p:nvPr/>
          </p:nvSpPr>
          <p:spPr>
            <a:xfrm>
              <a:off x="2022900" y="2863875"/>
              <a:ext cx="279150" cy="311575"/>
            </a:xfrm>
            <a:custGeom>
              <a:avLst/>
              <a:gdLst/>
              <a:ahLst/>
              <a:cxnLst/>
              <a:rect l="l" t="t" r="r" b="b"/>
              <a:pathLst>
                <a:path w="11166" h="12463" extrusionOk="0">
                  <a:moveTo>
                    <a:pt x="8878" y="1"/>
                  </a:moveTo>
                  <a:cubicBezTo>
                    <a:pt x="8592" y="1"/>
                    <a:pt x="8271" y="46"/>
                    <a:pt x="7913" y="152"/>
                  </a:cubicBezTo>
                  <a:cubicBezTo>
                    <a:pt x="5177" y="965"/>
                    <a:pt x="1" y="8396"/>
                    <a:pt x="1" y="8396"/>
                  </a:cubicBezTo>
                  <a:cubicBezTo>
                    <a:pt x="1" y="8396"/>
                    <a:pt x="1775" y="12463"/>
                    <a:pt x="2737" y="12463"/>
                  </a:cubicBezTo>
                  <a:cubicBezTo>
                    <a:pt x="3735" y="12463"/>
                    <a:pt x="7765" y="10836"/>
                    <a:pt x="9244" y="8248"/>
                  </a:cubicBezTo>
                  <a:cubicBezTo>
                    <a:pt x="10685" y="5660"/>
                    <a:pt x="11166" y="2074"/>
                    <a:pt x="11166" y="2074"/>
                  </a:cubicBezTo>
                  <a:cubicBezTo>
                    <a:pt x="11166" y="2074"/>
                    <a:pt x="10802" y="1"/>
                    <a:pt x="8878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2912;p51">
              <a:extLst>
                <a:ext uri="{FF2B5EF4-FFF2-40B4-BE49-F238E27FC236}">
                  <a16:creationId xmlns:a16="http://schemas.microsoft.com/office/drawing/2014/main" id="{7F74B16A-DAD6-16C1-F8DC-C3086F54CF59}"/>
                </a:ext>
              </a:extLst>
            </p:cNvPr>
            <p:cNvSpPr/>
            <p:nvPr/>
          </p:nvSpPr>
          <p:spPr>
            <a:xfrm>
              <a:off x="2014600" y="2855650"/>
              <a:ext cx="294850" cy="327200"/>
            </a:xfrm>
            <a:custGeom>
              <a:avLst/>
              <a:gdLst/>
              <a:ahLst/>
              <a:cxnLst/>
              <a:rect l="l" t="t" r="r" b="b"/>
              <a:pathLst>
                <a:path w="11794" h="13088" extrusionOk="0">
                  <a:moveTo>
                    <a:pt x="9206" y="629"/>
                  </a:moveTo>
                  <a:cubicBezTo>
                    <a:pt x="9649" y="629"/>
                    <a:pt x="9945" y="739"/>
                    <a:pt x="10204" y="924"/>
                  </a:cubicBezTo>
                  <a:cubicBezTo>
                    <a:pt x="10611" y="1146"/>
                    <a:pt x="10869" y="1553"/>
                    <a:pt x="11017" y="1886"/>
                  </a:cubicBezTo>
                  <a:cubicBezTo>
                    <a:pt x="11091" y="2033"/>
                    <a:pt x="11128" y="2181"/>
                    <a:pt x="11165" y="2292"/>
                  </a:cubicBezTo>
                  <a:lnTo>
                    <a:pt x="11197" y="2418"/>
                  </a:lnTo>
                  <a:lnTo>
                    <a:pt x="11197" y="2418"/>
                  </a:lnTo>
                  <a:cubicBezTo>
                    <a:pt x="11192" y="2445"/>
                    <a:pt x="11183" y="2479"/>
                    <a:pt x="11165" y="2514"/>
                  </a:cubicBezTo>
                  <a:cubicBezTo>
                    <a:pt x="11054" y="3217"/>
                    <a:pt x="10537" y="6211"/>
                    <a:pt x="9280" y="8429"/>
                  </a:cubicBezTo>
                  <a:cubicBezTo>
                    <a:pt x="8614" y="9649"/>
                    <a:pt x="7283" y="10685"/>
                    <a:pt x="5989" y="11387"/>
                  </a:cubicBezTo>
                  <a:cubicBezTo>
                    <a:pt x="5361" y="11757"/>
                    <a:pt x="4695" y="12016"/>
                    <a:pt x="4178" y="12200"/>
                  </a:cubicBezTo>
                  <a:cubicBezTo>
                    <a:pt x="3660" y="12385"/>
                    <a:pt x="3254" y="12496"/>
                    <a:pt x="3069" y="12496"/>
                  </a:cubicBezTo>
                  <a:cubicBezTo>
                    <a:pt x="3069" y="12496"/>
                    <a:pt x="2995" y="12459"/>
                    <a:pt x="2884" y="12385"/>
                  </a:cubicBezTo>
                  <a:cubicBezTo>
                    <a:pt x="2662" y="12200"/>
                    <a:pt x="2403" y="11905"/>
                    <a:pt x="2144" y="11498"/>
                  </a:cubicBezTo>
                  <a:cubicBezTo>
                    <a:pt x="1775" y="10943"/>
                    <a:pt x="1368" y="10204"/>
                    <a:pt x="1072" y="9612"/>
                  </a:cubicBezTo>
                  <a:cubicBezTo>
                    <a:pt x="924" y="9317"/>
                    <a:pt x="813" y="9095"/>
                    <a:pt x="740" y="8910"/>
                  </a:cubicBezTo>
                  <a:cubicBezTo>
                    <a:pt x="719" y="8860"/>
                    <a:pt x="699" y="8815"/>
                    <a:pt x="681" y="8776"/>
                  </a:cubicBezTo>
                  <a:lnTo>
                    <a:pt x="681" y="8776"/>
                  </a:lnTo>
                  <a:cubicBezTo>
                    <a:pt x="715" y="8725"/>
                    <a:pt x="759" y="8659"/>
                    <a:pt x="813" y="8577"/>
                  </a:cubicBezTo>
                  <a:cubicBezTo>
                    <a:pt x="1294" y="7875"/>
                    <a:pt x="2625" y="6063"/>
                    <a:pt x="4104" y="4363"/>
                  </a:cubicBezTo>
                  <a:cubicBezTo>
                    <a:pt x="4880" y="3512"/>
                    <a:pt x="5657" y="2699"/>
                    <a:pt x="6396" y="2033"/>
                  </a:cubicBezTo>
                  <a:cubicBezTo>
                    <a:pt x="7135" y="1405"/>
                    <a:pt x="7838" y="924"/>
                    <a:pt x="8355" y="776"/>
                  </a:cubicBezTo>
                  <a:cubicBezTo>
                    <a:pt x="8688" y="666"/>
                    <a:pt x="8947" y="629"/>
                    <a:pt x="9206" y="629"/>
                  </a:cubicBezTo>
                  <a:close/>
                  <a:moveTo>
                    <a:pt x="9206" y="0"/>
                  </a:moveTo>
                  <a:cubicBezTo>
                    <a:pt x="8910" y="0"/>
                    <a:pt x="8540" y="74"/>
                    <a:pt x="8171" y="185"/>
                  </a:cubicBezTo>
                  <a:cubicBezTo>
                    <a:pt x="7394" y="407"/>
                    <a:pt x="6544" y="1072"/>
                    <a:pt x="5657" y="1886"/>
                  </a:cubicBezTo>
                  <a:cubicBezTo>
                    <a:pt x="2995" y="4363"/>
                    <a:pt x="74" y="8540"/>
                    <a:pt x="74" y="8577"/>
                  </a:cubicBezTo>
                  <a:cubicBezTo>
                    <a:pt x="0" y="8651"/>
                    <a:pt x="0" y="8762"/>
                    <a:pt x="37" y="8873"/>
                  </a:cubicBezTo>
                  <a:cubicBezTo>
                    <a:pt x="37" y="8873"/>
                    <a:pt x="481" y="9871"/>
                    <a:pt x="1072" y="10906"/>
                  </a:cubicBezTo>
                  <a:cubicBezTo>
                    <a:pt x="1368" y="11424"/>
                    <a:pt x="1664" y="11942"/>
                    <a:pt x="1997" y="12348"/>
                  </a:cubicBezTo>
                  <a:cubicBezTo>
                    <a:pt x="2144" y="12533"/>
                    <a:pt x="2329" y="12718"/>
                    <a:pt x="2477" y="12866"/>
                  </a:cubicBezTo>
                  <a:cubicBezTo>
                    <a:pt x="2662" y="12977"/>
                    <a:pt x="2847" y="13088"/>
                    <a:pt x="3069" y="13088"/>
                  </a:cubicBezTo>
                  <a:cubicBezTo>
                    <a:pt x="3401" y="13088"/>
                    <a:pt x="3845" y="12977"/>
                    <a:pt x="4400" y="12792"/>
                  </a:cubicBezTo>
                  <a:cubicBezTo>
                    <a:pt x="5250" y="12496"/>
                    <a:pt x="6285" y="11979"/>
                    <a:pt x="7283" y="11313"/>
                  </a:cubicBezTo>
                  <a:cubicBezTo>
                    <a:pt x="8282" y="10611"/>
                    <a:pt x="9243" y="9760"/>
                    <a:pt x="9834" y="8725"/>
                  </a:cubicBezTo>
                  <a:cubicBezTo>
                    <a:pt x="11313" y="6063"/>
                    <a:pt x="11794" y="2477"/>
                    <a:pt x="11794" y="2440"/>
                  </a:cubicBezTo>
                  <a:lnTo>
                    <a:pt x="11794" y="2366"/>
                  </a:lnTo>
                  <a:cubicBezTo>
                    <a:pt x="11794" y="2329"/>
                    <a:pt x="11720" y="1775"/>
                    <a:pt x="11350" y="1220"/>
                  </a:cubicBezTo>
                  <a:cubicBezTo>
                    <a:pt x="11165" y="924"/>
                    <a:pt x="10906" y="629"/>
                    <a:pt x="10537" y="407"/>
                  </a:cubicBezTo>
                  <a:cubicBezTo>
                    <a:pt x="10204" y="148"/>
                    <a:pt x="9760" y="0"/>
                    <a:pt x="9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2913;p51">
              <a:extLst>
                <a:ext uri="{FF2B5EF4-FFF2-40B4-BE49-F238E27FC236}">
                  <a16:creationId xmlns:a16="http://schemas.microsoft.com/office/drawing/2014/main" id="{0C2B9521-1338-D7BF-EE60-C25599431C84}"/>
                </a:ext>
              </a:extLst>
            </p:cNvPr>
            <p:cNvSpPr/>
            <p:nvPr/>
          </p:nvSpPr>
          <p:spPr>
            <a:xfrm>
              <a:off x="1440650" y="2636575"/>
              <a:ext cx="1007450" cy="899975"/>
            </a:xfrm>
            <a:custGeom>
              <a:avLst/>
              <a:gdLst/>
              <a:ahLst/>
              <a:cxnLst/>
              <a:rect l="l" t="t" r="r" b="b"/>
              <a:pathLst>
                <a:path w="40298" h="35999" extrusionOk="0">
                  <a:moveTo>
                    <a:pt x="25818" y="0"/>
                  </a:moveTo>
                  <a:cubicBezTo>
                    <a:pt x="24898" y="0"/>
                    <a:pt x="23943" y="132"/>
                    <a:pt x="22958" y="482"/>
                  </a:cubicBezTo>
                  <a:cubicBezTo>
                    <a:pt x="18891" y="1960"/>
                    <a:pt x="18891" y="6471"/>
                    <a:pt x="18743" y="9392"/>
                  </a:cubicBezTo>
                  <a:cubicBezTo>
                    <a:pt x="18596" y="12312"/>
                    <a:pt x="18411" y="13126"/>
                    <a:pt x="12089" y="15381"/>
                  </a:cubicBezTo>
                  <a:cubicBezTo>
                    <a:pt x="5767" y="17673"/>
                    <a:pt x="2070" y="21703"/>
                    <a:pt x="924" y="27544"/>
                  </a:cubicBezTo>
                  <a:cubicBezTo>
                    <a:pt x="0" y="32252"/>
                    <a:pt x="3927" y="35999"/>
                    <a:pt x="8040" y="35999"/>
                  </a:cubicBezTo>
                  <a:cubicBezTo>
                    <a:pt x="9031" y="35999"/>
                    <a:pt x="10033" y="35782"/>
                    <a:pt x="10980" y="35308"/>
                  </a:cubicBezTo>
                  <a:cubicBezTo>
                    <a:pt x="15823" y="32905"/>
                    <a:pt x="15823" y="21703"/>
                    <a:pt x="19409" y="20409"/>
                  </a:cubicBezTo>
                  <a:cubicBezTo>
                    <a:pt x="22958" y="19115"/>
                    <a:pt x="27653" y="18967"/>
                    <a:pt x="29428" y="14087"/>
                  </a:cubicBezTo>
                  <a:cubicBezTo>
                    <a:pt x="29428" y="14087"/>
                    <a:pt x="29280" y="12978"/>
                    <a:pt x="33014" y="12978"/>
                  </a:cubicBezTo>
                  <a:cubicBezTo>
                    <a:pt x="36711" y="12978"/>
                    <a:pt x="39632" y="9392"/>
                    <a:pt x="39965" y="5510"/>
                  </a:cubicBezTo>
                  <a:cubicBezTo>
                    <a:pt x="40297" y="1628"/>
                    <a:pt x="36083" y="1295"/>
                    <a:pt x="33310" y="1295"/>
                  </a:cubicBezTo>
                  <a:cubicBezTo>
                    <a:pt x="31237" y="1295"/>
                    <a:pt x="28697" y="0"/>
                    <a:pt x="258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2914;p51">
              <a:extLst>
                <a:ext uri="{FF2B5EF4-FFF2-40B4-BE49-F238E27FC236}">
                  <a16:creationId xmlns:a16="http://schemas.microsoft.com/office/drawing/2014/main" id="{372445AE-3E97-D0EF-46B2-118813B3976F}"/>
                </a:ext>
              </a:extLst>
            </p:cNvPr>
            <p:cNvSpPr/>
            <p:nvPr/>
          </p:nvSpPr>
          <p:spPr>
            <a:xfrm>
              <a:off x="1452650" y="2629200"/>
              <a:ext cx="995450" cy="915050"/>
            </a:xfrm>
            <a:custGeom>
              <a:avLst/>
              <a:gdLst/>
              <a:ahLst/>
              <a:cxnLst/>
              <a:rect l="l" t="t" r="r" b="b"/>
              <a:pathLst>
                <a:path w="39818" h="36602" extrusionOk="0">
                  <a:moveTo>
                    <a:pt x="25325" y="592"/>
                  </a:moveTo>
                  <a:cubicBezTo>
                    <a:pt x="26730" y="592"/>
                    <a:pt x="28061" y="925"/>
                    <a:pt x="29318" y="1257"/>
                  </a:cubicBezTo>
                  <a:cubicBezTo>
                    <a:pt x="30575" y="1553"/>
                    <a:pt x="31758" y="1886"/>
                    <a:pt x="32830" y="1886"/>
                  </a:cubicBezTo>
                  <a:cubicBezTo>
                    <a:pt x="34161" y="1886"/>
                    <a:pt x="35788" y="1960"/>
                    <a:pt x="37045" y="2477"/>
                  </a:cubicBezTo>
                  <a:cubicBezTo>
                    <a:pt x="37710" y="2699"/>
                    <a:pt x="38228" y="3032"/>
                    <a:pt x="38597" y="3512"/>
                  </a:cubicBezTo>
                  <a:cubicBezTo>
                    <a:pt x="38967" y="3993"/>
                    <a:pt x="39189" y="4585"/>
                    <a:pt x="39189" y="5398"/>
                  </a:cubicBezTo>
                  <a:cubicBezTo>
                    <a:pt x="39189" y="5509"/>
                    <a:pt x="39189" y="5657"/>
                    <a:pt x="39189" y="5768"/>
                  </a:cubicBezTo>
                  <a:cubicBezTo>
                    <a:pt x="39041" y="7653"/>
                    <a:pt x="38228" y="9465"/>
                    <a:pt x="37045" y="10796"/>
                  </a:cubicBezTo>
                  <a:cubicBezTo>
                    <a:pt x="35861" y="12090"/>
                    <a:pt x="34272" y="12940"/>
                    <a:pt x="32534" y="12940"/>
                  </a:cubicBezTo>
                  <a:cubicBezTo>
                    <a:pt x="30797" y="12940"/>
                    <a:pt x="29835" y="13199"/>
                    <a:pt x="29318" y="13495"/>
                  </a:cubicBezTo>
                  <a:cubicBezTo>
                    <a:pt x="29022" y="13642"/>
                    <a:pt x="28874" y="13827"/>
                    <a:pt x="28763" y="13975"/>
                  </a:cubicBezTo>
                  <a:cubicBezTo>
                    <a:pt x="28686" y="14078"/>
                    <a:pt x="28662" y="14181"/>
                    <a:pt x="28655" y="14272"/>
                  </a:cubicBezTo>
                  <a:lnTo>
                    <a:pt x="28652" y="14271"/>
                  </a:lnTo>
                  <a:cubicBezTo>
                    <a:pt x="27802" y="16637"/>
                    <a:pt x="26286" y="17820"/>
                    <a:pt x="24475" y="18597"/>
                  </a:cubicBezTo>
                  <a:cubicBezTo>
                    <a:pt x="22700" y="19410"/>
                    <a:pt x="20630" y="19743"/>
                    <a:pt x="18818" y="20408"/>
                  </a:cubicBezTo>
                  <a:cubicBezTo>
                    <a:pt x="18300" y="20593"/>
                    <a:pt x="17857" y="20963"/>
                    <a:pt x="17487" y="21443"/>
                  </a:cubicBezTo>
                  <a:cubicBezTo>
                    <a:pt x="16822" y="22257"/>
                    <a:pt x="16341" y="23403"/>
                    <a:pt x="15860" y="24697"/>
                  </a:cubicBezTo>
                  <a:cubicBezTo>
                    <a:pt x="15158" y="26656"/>
                    <a:pt x="14566" y="28948"/>
                    <a:pt x="13716" y="30945"/>
                  </a:cubicBezTo>
                  <a:cubicBezTo>
                    <a:pt x="12866" y="32941"/>
                    <a:pt x="11831" y="34605"/>
                    <a:pt x="10352" y="35344"/>
                  </a:cubicBezTo>
                  <a:cubicBezTo>
                    <a:pt x="9464" y="35788"/>
                    <a:pt x="8503" y="36010"/>
                    <a:pt x="7579" y="36010"/>
                  </a:cubicBezTo>
                  <a:cubicBezTo>
                    <a:pt x="5804" y="36010"/>
                    <a:pt x="4067" y="35270"/>
                    <a:pt x="2773" y="34050"/>
                  </a:cubicBezTo>
                  <a:cubicBezTo>
                    <a:pt x="1479" y="32830"/>
                    <a:pt x="629" y="31130"/>
                    <a:pt x="629" y="29207"/>
                  </a:cubicBezTo>
                  <a:cubicBezTo>
                    <a:pt x="629" y="28800"/>
                    <a:pt x="665" y="28357"/>
                    <a:pt x="739" y="27913"/>
                  </a:cubicBezTo>
                  <a:cubicBezTo>
                    <a:pt x="1294" y="25029"/>
                    <a:pt x="2477" y="22626"/>
                    <a:pt x="4326" y="20630"/>
                  </a:cubicBezTo>
                  <a:cubicBezTo>
                    <a:pt x="6137" y="18670"/>
                    <a:pt x="8614" y="17081"/>
                    <a:pt x="11720" y="15972"/>
                  </a:cubicBezTo>
                  <a:cubicBezTo>
                    <a:pt x="14899" y="14825"/>
                    <a:pt x="16526" y="14086"/>
                    <a:pt x="17487" y="13162"/>
                  </a:cubicBezTo>
                  <a:cubicBezTo>
                    <a:pt x="17931" y="12681"/>
                    <a:pt x="18190" y="12164"/>
                    <a:pt x="18337" y="11609"/>
                  </a:cubicBezTo>
                  <a:cubicBezTo>
                    <a:pt x="18485" y="11054"/>
                    <a:pt x="18522" y="10426"/>
                    <a:pt x="18559" y="9724"/>
                  </a:cubicBezTo>
                  <a:cubicBezTo>
                    <a:pt x="18633" y="8245"/>
                    <a:pt x="18707" y="6396"/>
                    <a:pt x="19188" y="4769"/>
                  </a:cubicBezTo>
                  <a:cubicBezTo>
                    <a:pt x="19705" y="3143"/>
                    <a:pt x="20667" y="1775"/>
                    <a:pt x="22589" y="1072"/>
                  </a:cubicBezTo>
                  <a:cubicBezTo>
                    <a:pt x="23513" y="740"/>
                    <a:pt x="24438" y="592"/>
                    <a:pt x="25325" y="592"/>
                  </a:cubicBezTo>
                  <a:close/>
                  <a:moveTo>
                    <a:pt x="25325" y="0"/>
                  </a:moveTo>
                  <a:cubicBezTo>
                    <a:pt x="24401" y="0"/>
                    <a:pt x="23402" y="111"/>
                    <a:pt x="22367" y="481"/>
                  </a:cubicBezTo>
                  <a:cubicBezTo>
                    <a:pt x="20260" y="1257"/>
                    <a:pt x="19151" y="2847"/>
                    <a:pt x="18633" y="4585"/>
                  </a:cubicBezTo>
                  <a:cubicBezTo>
                    <a:pt x="18079" y="6322"/>
                    <a:pt x="18042" y="8208"/>
                    <a:pt x="17968" y="9687"/>
                  </a:cubicBezTo>
                  <a:cubicBezTo>
                    <a:pt x="17931" y="10389"/>
                    <a:pt x="17857" y="10981"/>
                    <a:pt x="17746" y="11461"/>
                  </a:cubicBezTo>
                  <a:cubicBezTo>
                    <a:pt x="17561" y="12164"/>
                    <a:pt x="17191" y="12681"/>
                    <a:pt x="16304" y="13310"/>
                  </a:cubicBezTo>
                  <a:cubicBezTo>
                    <a:pt x="15380" y="13901"/>
                    <a:pt x="13864" y="14567"/>
                    <a:pt x="11535" y="15380"/>
                  </a:cubicBezTo>
                  <a:cubicBezTo>
                    <a:pt x="8318" y="16526"/>
                    <a:pt x="5767" y="18153"/>
                    <a:pt x="3845" y="20223"/>
                  </a:cubicBezTo>
                  <a:cubicBezTo>
                    <a:pt x="1959" y="22294"/>
                    <a:pt x="702" y="24808"/>
                    <a:pt x="148" y="27765"/>
                  </a:cubicBezTo>
                  <a:cubicBezTo>
                    <a:pt x="37" y="28283"/>
                    <a:pt x="0" y="28726"/>
                    <a:pt x="0" y="29207"/>
                  </a:cubicBezTo>
                  <a:cubicBezTo>
                    <a:pt x="0" y="31314"/>
                    <a:pt x="924" y="33163"/>
                    <a:pt x="2329" y="34494"/>
                  </a:cubicBezTo>
                  <a:cubicBezTo>
                    <a:pt x="3734" y="35825"/>
                    <a:pt x="5620" y="36601"/>
                    <a:pt x="7579" y="36601"/>
                  </a:cubicBezTo>
                  <a:cubicBezTo>
                    <a:pt x="8614" y="36601"/>
                    <a:pt x="9649" y="36379"/>
                    <a:pt x="10611" y="35899"/>
                  </a:cubicBezTo>
                  <a:cubicBezTo>
                    <a:pt x="11942" y="35233"/>
                    <a:pt x="12866" y="34013"/>
                    <a:pt x="13642" y="32571"/>
                  </a:cubicBezTo>
                  <a:cubicBezTo>
                    <a:pt x="14751" y="30427"/>
                    <a:pt x="15491" y="27728"/>
                    <a:pt x="16267" y="25436"/>
                  </a:cubicBezTo>
                  <a:cubicBezTo>
                    <a:pt x="16637" y="24327"/>
                    <a:pt x="17043" y="23292"/>
                    <a:pt x="17487" y="22515"/>
                  </a:cubicBezTo>
                  <a:cubicBezTo>
                    <a:pt x="17931" y="21739"/>
                    <a:pt x="18448" y="21184"/>
                    <a:pt x="19003" y="21000"/>
                  </a:cubicBezTo>
                  <a:cubicBezTo>
                    <a:pt x="20777" y="20371"/>
                    <a:pt x="22848" y="20001"/>
                    <a:pt x="24733" y="19151"/>
                  </a:cubicBezTo>
                  <a:cubicBezTo>
                    <a:pt x="26619" y="18338"/>
                    <a:pt x="28319" y="17007"/>
                    <a:pt x="29244" y="14493"/>
                  </a:cubicBezTo>
                  <a:cubicBezTo>
                    <a:pt x="29271" y="14466"/>
                    <a:pt x="29278" y="14419"/>
                    <a:pt x="29266" y="14382"/>
                  </a:cubicBezTo>
                  <a:lnTo>
                    <a:pt x="29281" y="14382"/>
                  </a:lnTo>
                  <a:lnTo>
                    <a:pt x="29281" y="14345"/>
                  </a:lnTo>
                  <a:cubicBezTo>
                    <a:pt x="29281" y="14308"/>
                    <a:pt x="29318" y="14123"/>
                    <a:pt x="29761" y="13938"/>
                  </a:cubicBezTo>
                  <a:cubicBezTo>
                    <a:pt x="30205" y="13753"/>
                    <a:pt x="31055" y="13568"/>
                    <a:pt x="32534" y="13568"/>
                  </a:cubicBezTo>
                  <a:cubicBezTo>
                    <a:pt x="34494" y="13568"/>
                    <a:pt x="36231" y="12607"/>
                    <a:pt x="37525" y="11202"/>
                  </a:cubicBezTo>
                  <a:cubicBezTo>
                    <a:pt x="38782" y="9761"/>
                    <a:pt x="39632" y="7838"/>
                    <a:pt x="39780" y="5842"/>
                  </a:cubicBezTo>
                  <a:cubicBezTo>
                    <a:pt x="39817" y="5694"/>
                    <a:pt x="39817" y="5546"/>
                    <a:pt x="39817" y="5398"/>
                  </a:cubicBezTo>
                  <a:cubicBezTo>
                    <a:pt x="39817" y="4474"/>
                    <a:pt x="39559" y="3697"/>
                    <a:pt x="39078" y="3143"/>
                  </a:cubicBezTo>
                  <a:cubicBezTo>
                    <a:pt x="38375" y="2255"/>
                    <a:pt x="37303" y="1812"/>
                    <a:pt x="36194" y="1553"/>
                  </a:cubicBezTo>
                  <a:cubicBezTo>
                    <a:pt x="35048" y="1331"/>
                    <a:pt x="33865" y="1294"/>
                    <a:pt x="32830" y="1294"/>
                  </a:cubicBezTo>
                  <a:cubicBezTo>
                    <a:pt x="31869" y="1294"/>
                    <a:pt x="30723" y="961"/>
                    <a:pt x="29466" y="629"/>
                  </a:cubicBezTo>
                  <a:cubicBezTo>
                    <a:pt x="28209" y="333"/>
                    <a:pt x="26841" y="0"/>
                    <a:pt x="25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2915;p51">
              <a:extLst>
                <a:ext uri="{FF2B5EF4-FFF2-40B4-BE49-F238E27FC236}">
                  <a16:creationId xmlns:a16="http://schemas.microsoft.com/office/drawing/2014/main" id="{35454DD6-2844-4493-D306-DDBDD6645EF5}"/>
                </a:ext>
              </a:extLst>
            </p:cNvPr>
            <p:cNvSpPr/>
            <p:nvPr/>
          </p:nvSpPr>
          <p:spPr>
            <a:xfrm>
              <a:off x="1917550" y="3189350"/>
              <a:ext cx="738725" cy="637725"/>
            </a:xfrm>
            <a:custGeom>
              <a:avLst/>
              <a:gdLst/>
              <a:ahLst/>
              <a:cxnLst/>
              <a:rect l="l" t="t" r="r" b="b"/>
              <a:pathLst>
                <a:path w="29549" h="25509" extrusionOk="0">
                  <a:moveTo>
                    <a:pt x="3335" y="0"/>
                  </a:moveTo>
                  <a:cubicBezTo>
                    <a:pt x="3240" y="0"/>
                    <a:pt x="3151" y="24"/>
                    <a:pt x="3069" y="72"/>
                  </a:cubicBezTo>
                  <a:lnTo>
                    <a:pt x="0" y="7873"/>
                  </a:lnTo>
                  <a:cubicBezTo>
                    <a:pt x="0" y="7873"/>
                    <a:pt x="8245" y="25508"/>
                    <a:pt x="9391" y="25508"/>
                  </a:cubicBezTo>
                  <a:cubicBezTo>
                    <a:pt x="10537" y="25508"/>
                    <a:pt x="23477" y="16783"/>
                    <a:pt x="23477" y="16783"/>
                  </a:cubicBezTo>
                  <a:cubicBezTo>
                    <a:pt x="23477" y="16783"/>
                    <a:pt x="23986" y="16931"/>
                    <a:pt x="24512" y="16931"/>
                  </a:cubicBezTo>
                  <a:cubicBezTo>
                    <a:pt x="24775" y="16931"/>
                    <a:pt x="25042" y="16894"/>
                    <a:pt x="25251" y="16783"/>
                  </a:cubicBezTo>
                  <a:cubicBezTo>
                    <a:pt x="25917" y="16450"/>
                    <a:pt x="27211" y="14824"/>
                    <a:pt x="27211" y="14824"/>
                  </a:cubicBezTo>
                  <a:cubicBezTo>
                    <a:pt x="27211" y="14824"/>
                    <a:pt x="28673" y="15931"/>
                    <a:pt x="29258" y="15931"/>
                  </a:cubicBezTo>
                  <a:cubicBezTo>
                    <a:pt x="29451" y="15931"/>
                    <a:pt x="29548" y="15810"/>
                    <a:pt x="29466" y="15489"/>
                  </a:cubicBezTo>
                  <a:cubicBezTo>
                    <a:pt x="29170" y="14195"/>
                    <a:pt x="27543" y="12901"/>
                    <a:pt x="26064" y="12901"/>
                  </a:cubicBezTo>
                  <a:cubicBezTo>
                    <a:pt x="24623" y="12901"/>
                    <a:pt x="22515" y="16303"/>
                    <a:pt x="22515" y="16303"/>
                  </a:cubicBezTo>
                  <a:lnTo>
                    <a:pt x="11165" y="20332"/>
                  </a:lnTo>
                  <a:cubicBezTo>
                    <a:pt x="11165" y="20332"/>
                    <a:pt x="8245" y="7688"/>
                    <a:pt x="6803" y="4620"/>
                  </a:cubicBezTo>
                  <a:cubicBezTo>
                    <a:pt x="5474" y="1862"/>
                    <a:pt x="4175" y="0"/>
                    <a:pt x="33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2916;p51">
              <a:extLst>
                <a:ext uri="{FF2B5EF4-FFF2-40B4-BE49-F238E27FC236}">
                  <a16:creationId xmlns:a16="http://schemas.microsoft.com/office/drawing/2014/main" id="{DCA9485F-9E97-8FBD-E68F-A0B2C65B2024}"/>
                </a:ext>
              </a:extLst>
            </p:cNvPr>
            <p:cNvSpPr/>
            <p:nvPr/>
          </p:nvSpPr>
          <p:spPr>
            <a:xfrm>
              <a:off x="1908300" y="3181900"/>
              <a:ext cx="755150" cy="653500"/>
            </a:xfrm>
            <a:custGeom>
              <a:avLst/>
              <a:gdLst/>
              <a:ahLst/>
              <a:cxnLst/>
              <a:rect l="l" t="t" r="r" b="b"/>
              <a:pathLst>
                <a:path w="30206" h="26140" extrusionOk="0">
                  <a:moveTo>
                    <a:pt x="3698" y="1"/>
                  </a:moveTo>
                  <a:cubicBezTo>
                    <a:pt x="3550" y="1"/>
                    <a:pt x="3402" y="38"/>
                    <a:pt x="3291" y="112"/>
                  </a:cubicBezTo>
                  <a:cubicBezTo>
                    <a:pt x="3143" y="223"/>
                    <a:pt x="3106" y="407"/>
                    <a:pt x="3180" y="555"/>
                  </a:cubicBezTo>
                  <a:cubicBezTo>
                    <a:pt x="3225" y="645"/>
                    <a:pt x="3310" y="694"/>
                    <a:pt x="3403" y="694"/>
                  </a:cubicBezTo>
                  <a:cubicBezTo>
                    <a:pt x="3464" y="694"/>
                    <a:pt x="3528" y="673"/>
                    <a:pt x="3587" y="629"/>
                  </a:cubicBezTo>
                  <a:lnTo>
                    <a:pt x="3698" y="629"/>
                  </a:lnTo>
                  <a:cubicBezTo>
                    <a:pt x="3808" y="629"/>
                    <a:pt x="3993" y="666"/>
                    <a:pt x="4215" y="888"/>
                  </a:cubicBezTo>
                  <a:cubicBezTo>
                    <a:pt x="4585" y="1184"/>
                    <a:pt x="4992" y="1701"/>
                    <a:pt x="5472" y="2404"/>
                  </a:cubicBezTo>
                  <a:cubicBezTo>
                    <a:pt x="5916" y="3143"/>
                    <a:pt x="6396" y="4031"/>
                    <a:pt x="6877" y="5066"/>
                  </a:cubicBezTo>
                  <a:cubicBezTo>
                    <a:pt x="7247" y="5805"/>
                    <a:pt x="7690" y="7136"/>
                    <a:pt x="8171" y="8763"/>
                  </a:cubicBezTo>
                  <a:cubicBezTo>
                    <a:pt x="8873" y="11166"/>
                    <a:pt x="9650" y="14161"/>
                    <a:pt x="10241" y="16564"/>
                  </a:cubicBezTo>
                  <a:cubicBezTo>
                    <a:pt x="10537" y="17747"/>
                    <a:pt x="10796" y="18782"/>
                    <a:pt x="10981" y="19521"/>
                  </a:cubicBezTo>
                  <a:cubicBezTo>
                    <a:pt x="11129" y="20261"/>
                    <a:pt x="11240" y="20704"/>
                    <a:pt x="11240" y="20704"/>
                  </a:cubicBezTo>
                  <a:cubicBezTo>
                    <a:pt x="11277" y="20778"/>
                    <a:pt x="11314" y="20852"/>
                    <a:pt x="11387" y="20889"/>
                  </a:cubicBezTo>
                  <a:cubicBezTo>
                    <a:pt x="11431" y="20932"/>
                    <a:pt x="11487" y="20950"/>
                    <a:pt x="11541" y="20950"/>
                  </a:cubicBezTo>
                  <a:cubicBezTo>
                    <a:pt x="11579" y="20950"/>
                    <a:pt x="11616" y="20941"/>
                    <a:pt x="11646" y="20926"/>
                  </a:cubicBezTo>
                  <a:lnTo>
                    <a:pt x="22996" y="16859"/>
                  </a:lnTo>
                  <a:cubicBezTo>
                    <a:pt x="23070" y="16859"/>
                    <a:pt x="23107" y="16822"/>
                    <a:pt x="23144" y="16748"/>
                  </a:cubicBezTo>
                  <a:cubicBezTo>
                    <a:pt x="23144" y="16748"/>
                    <a:pt x="23181" y="16711"/>
                    <a:pt x="23218" y="16601"/>
                  </a:cubicBezTo>
                  <a:cubicBezTo>
                    <a:pt x="23440" y="16305"/>
                    <a:pt x="23994" y="15491"/>
                    <a:pt x="24623" y="14789"/>
                  </a:cubicBezTo>
                  <a:cubicBezTo>
                    <a:pt x="24956" y="14419"/>
                    <a:pt x="25288" y="14087"/>
                    <a:pt x="25621" y="13865"/>
                  </a:cubicBezTo>
                  <a:cubicBezTo>
                    <a:pt x="25917" y="13606"/>
                    <a:pt x="26250" y="13495"/>
                    <a:pt x="26434" y="13495"/>
                  </a:cubicBezTo>
                  <a:cubicBezTo>
                    <a:pt x="27100" y="13495"/>
                    <a:pt x="27802" y="13791"/>
                    <a:pt x="28394" y="14234"/>
                  </a:cubicBezTo>
                  <a:cubicBezTo>
                    <a:pt x="28985" y="14678"/>
                    <a:pt x="29429" y="15307"/>
                    <a:pt x="29540" y="15861"/>
                  </a:cubicBezTo>
                  <a:cubicBezTo>
                    <a:pt x="29556" y="15877"/>
                    <a:pt x="29565" y="15892"/>
                    <a:pt x="29570" y="15908"/>
                  </a:cubicBezTo>
                  <a:lnTo>
                    <a:pt x="29570" y="15908"/>
                  </a:lnTo>
                  <a:cubicBezTo>
                    <a:pt x="29496" y="15903"/>
                    <a:pt x="29352" y="15845"/>
                    <a:pt x="29207" y="15787"/>
                  </a:cubicBezTo>
                  <a:cubicBezTo>
                    <a:pt x="28875" y="15639"/>
                    <a:pt x="28542" y="15418"/>
                    <a:pt x="28246" y="15233"/>
                  </a:cubicBezTo>
                  <a:cubicBezTo>
                    <a:pt x="28098" y="15122"/>
                    <a:pt x="27987" y="15048"/>
                    <a:pt x="27913" y="14974"/>
                  </a:cubicBezTo>
                  <a:cubicBezTo>
                    <a:pt x="27802" y="14900"/>
                    <a:pt x="27765" y="14900"/>
                    <a:pt x="27765" y="14900"/>
                  </a:cubicBezTo>
                  <a:cubicBezTo>
                    <a:pt x="27697" y="14848"/>
                    <a:pt x="27620" y="14821"/>
                    <a:pt x="27550" y="14821"/>
                  </a:cubicBezTo>
                  <a:cubicBezTo>
                    <a:pt x="27470" y="14821"/>
                    <a:pt x="27398" y="14858"/>
                    <a:pt x="27359" y="14937"/>
                  </a:cubicBezTo>
                  <a:cubicBezTo>
                    <a:pt x="27359" y="14937"/>
                    <a:pt x="27248" y="15048"/>
                    <a:pt x="27137" y="15196"/>
                  </a:cubicBezTo>
                  <a:cubicBezTo>
                    <a:pt x="26952" y="15418"/>
                    <a:pt x="26619" y="15787"/>
                    <a:pt x="26324" y="16083"/>
                  </a:cubicBezTo>
                  <a:cubicBezTo>
                    <a:pt x="25991" y="16416"/>
                    <a:pt x="25658" y="16711"/>
                    <a:pt x="25510" y="16785"/>
                  </a:cubicBezTo>
                  <a:cubicBezTo>
                    <a:pt x="25362" y="16859"/>
                    <a:pt x="25141" y="16896"/>
                    <a:pt x="24882" y="16896"/>
                  </a:cubicBezTo>
                  <a:cubicBezTo>
                    <a:pt x="24660" y="16896"/>
                    <a:pt x="24401" y="16859"/>
                    <a:pt x="24216" y="16859"/>
                  </a:cubicBezTo>
                  <a:cubicBezTo>
                    <a:pt x="24142" y="16822"/>
                    <a:pt x="24068" y="16822"/>
                    <a:pt x="24031" y="16785"/>
                  </a:cubicBezTo>
                  <a:lnTo>
                    <a:pt x="23957" y="16785"/>
                  </a:lnTo>
                  <a:cubicBezTo>
                    <a:pt x="23912" y="16770"/>
                    <a:pt x="23872" y="16761"/>
                    <a:pt x="23836" y="16761"/>
                  </a:cubicBezTo>
                  <a:cubicBezTo>
                    <a:pt x="23785" y="16761"/>
                    <a:pt x="23742" y="16779"/>
                    <a:pt x="23699" y="16822"/>
                  </a:cubicBezTo>
                  <a:cubicBezTo>
                    <a:pt x="23699" y="16822"/>
                    <a:pt x="23477" y="16970"/>
                    <a:pt x="23107" y="17192"/>
                  </a:cubicBezTo>
                  <a:cubicBezTo>
                    <a:pt x="21887" y="18042"/>
                    <a:pt x="18745" y="20113"/>
                    <a:pt x="15787" y="21998"/>
                  </a:cubicBezTo>
                  <a:cubicBezTo>
                    <a:pt x="14308" y="22960"/>
                    <a:pt x="12903" y="23847"/>
                    <a:pt x="11794" y="24475"/>
                  </a:cubicBezTo>
                  <a:cubicBezTo>
                    <a:pt x="11240" y="24808"/>
                    <a:pt x="10759" y="25067"/>
                    <a:pt x="10389" y="25252"/>
                  </a:cubicBezTo>
                  <a:cubicBezTo>
                    <a:pt x="10204" y="25363"/>
                    <a:pt x="10057" y="25400"/>
                    <a:pt x="9946" y="25474"/>
                  </a:cubicBezTo>
                  <a:cubicBezTo>
                    <a:pt x="9885" y="25474"/>
                    <a:pt x="9849" y="25498"/>
                    <a:pt x="9818" y="25507"/>
                  </a:cubicBezTo>
                  <a:lnTo>
                    <a:pt x="9818" y="25507"/>
                  </a:lnTo>
                  <a:cubicBezTo>
                    <a:pt x="9771" y="25492"/>
                    <a:pt x="9673" y="25419"/>
                    <a:pt x="9576" y="25289"/>
                  </a:cubicBezTo>
                  <a:cubicBezTo>
                    <a:pt x="9095" y="24697"/>
                    <a:pt x="8282" y="23292"/>
                    <a:pt x="7321" y="21555"/>
                  </a:cubicBezTo>
                  <a:cubicBezTo>
                    <a:pt x="5953" y="18967"/>
                    <a:pt x="4252" y="15565"/>
                    <a:pt x="2921" y="12830"/>
                  </a:cubicBezTo>
                  <a:cubicBezTo>
                    <a:pt x="2293" y="11462"/>
                    <a:pt x="1701" y="10279"/>
                    <a:pt x="1294" y="9428"/>
                  </a:cubicBezTo>
                  <a:cubicBezTo>
                    <a:pt x="888" y="8541"/>
                    <a:pt x="629" y="8023"/>
                    <a:pt x="629" y="8023"/>
                  </a:cubicBezTo>
                  <a:cubicBezTo>
                    <a:pt x="575" y="7915"/>
                    <a:pt x="461" y="7846"/>
                    <a:pt x="346" y="7846"/>
                  </a:cubicBezTo>
                  <a:cubicBezTo>
                    <a:pt x="304" y="7846"/>
                    <a:pt x="262" y="7856"/>
                    <a:pt x="222" y="7875"/>
                  </a:cubicBezTo>
                  <a:cubicBezTo>
                    <a:pt x="74" y="7949"/>
                    <a:pt x="1" y="8134"/>
                    <a:pt x="74" y="8282"/>
                  </a:cubicBezTo>
                  <a:cubicBezTo>
                    <a:pt x="74" y="8282"/>
                    <a:pt x="2145" y="12719"/>
                    <a:pt x="4363" y="17118"/>
                  </a:cubicBezTo>
                  <a:cubicBezTo>
                    <a:pt x="5472" y="19336"/>
                    <a:pt x="6618" y="21555"/>
                    <a:pt x="7543" y="23218"/>
                  </a:cubicBezTo>
                  <a:cubicBezTo>
                    <a:pt x="8023" y="24032"/>
                    <a:pt x="8430" y="24734"/>
                    <a:pt x="8763" y="25252"/>
                  </a:cubicBezTo>
                  <a:cubicBezTo>
                    <a:pt x="8947" y="25474"/>
                    <a:pt x="9095" y="25695"/>
                    <a:pt x="9243" y="25843"/>
                  </a:cubicBezTo>
                  <a:cubicBezTo>
                    <a:pt x="9317" y="25917"/>
                    <a:pt x="9391" y="25991"/>
                    <a:pt x="9465" y="26028"/>
                  </a:cubicBezTo>
                  <a:cubicBezTo>
                    <a:pt x="9539" y="26065"/>
                    <a:pt x="9613" y="26139"/>
                    <a:pt x="9761" y="26139"/>
                  </a:cubicBezTo>
                  <a:cubicBezTo>
                    <a:pt x="9909" y="26139"/>
                    <a:pt x="10057" y="26065"/>
                    <a:pt x="10204" y="25991"/>
                  </a:cubicBezTo>
                  <a:cubicBezTo>
                    <a:pt x="10870" y="25732"/>
                    <a:pt x="12016" y="25104"/>
                    <a:pt x="13421" y="24217"/>
                  </a:cubicBezTo>
                  <a:cubicBezTo>
                    <a:pt x="17312" y="21862"/>
                    <a:pt x="23062" y="17994"/>
                    <a:pt x="23922" y="17414"/>
                  </a:cubicBezTo>
                  <a:lnTo>
                    <a:pt x="23922" y="17414"/>
                  </a:lnTo>
                  <a:cubicBezTo>
                    <a:pt x="24118" y="17458"/>
                    <a:pt x="24483" y="17525"/>
                    <a:pt x="24882" y="17525"/>
                  </a:cubicBezTo>
                  <a:cubicBezTo>
                    <a:pt x="25177" y="17525"/>
                    <a:pt x="25473" y="17488"/>
                    <a:pt x="25769" y="17340"/>
                  </a:cubicBezTo>
                  <a:cubicBezTo>
                    <a:pt x="25991" y="17229"/>
                    <a:pt x="26213" y="17081"/>
                    <a:pt x="26434" y="16859"/>
                  </a:cubicBezTo>
                  <a:cubicBezTo>
                    <a:pt x="26896" y="16424"/>
                    <a:pt x="27375" y="15863"/>
                    <a:pt x="27638" y="15548"/>
                  </a:cubicBezTo>
                  <a:lnTo>
                    <a:pt x="27638" y="15548"/>
                  </a:lnTo>
                  <a:cubicBezTo>
                    <a:pt x="27786" y="15650"/>
                    <a:pt x="27988" y="15788"/>
                    <a:pt x="28209" y="15935"/>
                  </a:cubicBezTo>
                  <a:cubicBezTo>
                    <a:pt x="28431" y="16083"/>
                    <a:pt x="28690" y="16231"/>
                    <a:pt x="28948" y="16342"/>
                  </a:cubicBezTo>
                  <a:cubicBezTo>
                    <a:pt x="29170" y="16453"/>
                    <a:pt x="29392" y="16527"/>
                    <a:pt x="29614" y="16527"/>
                  </a:cubicBezTo>
                  <a:cubicBezTo>
                    <a:pt x="29762" y="16527"/>
                    <a:pt x="29910" y="16490"/>
                    <a:pt x="30021" y="16379"/>
                  </a:cubicBezTo>
                  <a:cubicBezTo>
                    <a:pt x="30132" y="16268"/>
                    <a:pt x="30205" y="16120"/>
                    <a:pt x="30169" y="15972"/>
                  </a:cubicBezTo>
                  <a:cubicBezTo>
                    <a:pt x="30169" y="15898"/>
                    <a:pt x="30169" y="15787"/>
                    <a:pt x="30132" y="15713"/>
                  </a:cubicBezTo>
                  <a:cubicBezTo>
                    <a:pt x="29947" y="14974"/>
                    <a:pt x="29429" y="14271"/>
                    <a:pt x="28764" y="13754"/>
                  </a:cubicBezTo>
                  <a:cubicBezTo>
                    <a:pt x="28098" y="13236"/>
                    <a:pt x="27285" y="12867"/>
                    <a:pt x="26434" y="12867"/>
                  </a:cubicBezTo>
                  <a:cubicBezTo>
                    <a:pt x="25954" y="12867"/>
                    <a:pt x="25510" y="13125"/>
                    <a:pt x="25067" y="13458"/>
                  </a:cubicBezTo>
                  <a:cubicBezTo>
                    <a:pt x="24438" y="13976"/>
                    <a:pt x="23847" y="14715"/>
                    <a:pt x="23366" y="15344"/>
                  </a:cubicBezTo>
                  <a:cubicBezTo>
                    <a:pt x="23027" y="15796"/>
                    <a:pt x="22774" y="16183"/>
                    <a:pt x="22674" y="16341"/>
                  </a:cubicBezTo>
                  <a:lnTo>
                    <a:pt x="22674" y="16341"/>
                  </a:lnTo>
                  <a:lnTo>
                    <a:pt x="11754" y="20217"/>
                  </a:lnTo>
                  <a:lnTo>
                    <a:pt x="11754" y="20217"/>
                  </a:lnTo>
                  <a:cubicBezTo>
                    <a:pt x="11548" y="19314"/>
                    <a:pt x="10948" y="16721"/>
                    <a:pt x="10204" y="13865"/>
                  </a:cubicBezTo>
                  <a:cubicBezTo>
                    <a:pt x="9761" y="12090"/>
                    <a:pt x="9243" y="10205"/>
                    <a:pt x="8763" y="8578"/>
                  </a:cubicBezTo>
                  <a:cubicBezTo>
                    <a:pt x="8282" y="6951"/>
                    <a:pt x="7838" y="5583"/>
                    <a:pt x="7432" y="4807"/>
                  </a:cubicBezTo>
                  <a:cubicBezTo>
                    <a:pt x="6803" y="3402"/>
                    <a:pt x="6138" y="2219"/>
                    <a:pt x="5509" y="1406"/>
                  </a:cubicBezTo>
                  <a:cubicBezTo>
                    <a:pt x="5213" y="962"/>
                    <a:pt x="4918" y="629"/>
                    <a:pt x="4622" y="407"/>
                  </a:cubicBezTo>
                  <a:cubicBezTo>
                    <a:pt x="4326" y="149"/>
                    <a:pt x="4030" y="1"/>
                    <a:pt x="3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2917;p51">
              <a:extLst>
                <a:ext uri="{FF2B5EF4-FFF2-40B4-BE49-F238E27FC236}">
                  <a16:creationId xmlns:a16="http://schemas.microsoft.com/office/drawing/2014/main" id="{E30BC6A6-D9EC-A86B-7371-0AEDD87A2E4E}"/>
                </a:ext>
              </a:extLst>
            </p:cNvPr>
            <p:cNvSpPr/>
            <p:nvPr/>
          </p:nvSpPr>
          <p:spPr>
            <a:xfrm>
              <a:off x="2058950" y="3511875"/>
              <a:ext cx="597325" cy="315200"/>
            </a:xfrm>
            <a:custGeom>
              <a:avLst/>
              <a:gdLst/>
              <a:ahLst/>
              <a:cxnLst/>
              <a:rect l="l" t="t" r="r" b="b"/>
              <a:pathLst>
                <a:path w="23893" h="12608" extrusionOk="0">
                  <a:moveTo>
                    <a:pt x="20408" y="0"/>
                  </a:moveTo>
                  <a:cubicBezTo>
                    <a:pt x="18967" y="0"/>
                    <a:pt x="16859" y="3402"/>
                    <a:pt x="16859" y="3402"/>
                  </a:cubicBezTo>
                  <a:lnTo>
                    <a:pt x="5509" y="7431"/>
                  </a:lnTo>
                  <a:cubicBezTo>
                    <a:pt x="5509" y="7431"/>
                    <a:pt x="5140" y="5842"/>
                    <a:pt x="4622" y="3623"/>
                  </a:cubicBezTo>
                  <a:lnTo>
                    <a:pt x="1" y="6544"/>
                  </a:lnTo>
                  <a:cubicBezTo>
                    <a:pt x="1738" y="9871"/>
                    <a:pt x="3291" y="12607"/>
                    <a:pt x="3735" y="12607"/>
                  </a:cubicBezTo>
                  <a:cubicBezTo>
                    <a:pt x="4881" y="12607"/>
                    <a:pt x="17821" y="3882"/>
                    <a:pt x="17821" y="3882"/>
                  </a:cubicBezTo>
                  <a:cubicBezTo>
                    <a:pt x="17821" y="3882"/>
                    <a:pt x="18330" y="4030"/>
                    <a:pt x="18856" y="4030"/>
                  </a:cubicBezTo>
                  <a:cubicBezTo>
                    <a:pt x="19119" y="4030"/>
                    <a:pt x="19386" y="3993"/>
                    <a:pt x="19595" y="3882"/>
                  </a:cubicBezTo>
                  <a:cubicBezTo>
                    <a:pt x="20261" y="3549"/>
                    <a:pt x="21555" y="1923"/>
                    <a:pt x="21555" y="1923"/>
                  </a:cubicBezTo>
                  <a:cubicBezTo>
                    <a:pt x="21555" y="1923"/>
                    <a:pt x="23017" y="3030"/>
                    <a:pt x="23602" y="3030"/>
                  </a:cubicBezTo>
                  <a:cubicBezTo>
                    <a:pt x="23795" y="3030"/>
                    <a:pt x="23892" y="2909"/>
                    <a:pt x="23810" y="2588"/>
                  </a:cubicBezTo>
                  <a:cubicBezTo>
                    <a:pt x="23514" y="1294"/>
                    <a:pt x="21887" y="0"/>
                    <a:pt x="20408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2918;p51">
              <a:extLst>
                <a:ext uri="{FF2B5EF4-FFF2-40B4-BE49-F238E27FC236}">
                  <a16:creationId xmlns:a16="http://schemas.microsoft.com/office/drawing/2014/main" id="{9F172B3A-0E83-667D-F859-58F0EFD6B359}"/>
                </a:ext>
              </a:extLst>
            </p:cNvPr>
            <p:cNvSpPr/>
            <p:nvPr/>
          </p:nvSpPr>
          <p:spPr>
            <a:xfrm>
              <a:off x="2050625" y="3503550"/>
              <a:ext cx="612825" cy="331850"/>
            </a:xfrm>
            <a:custGeom>
              <a:avLst/>
              <a:gdLst/>
              <a:ahLst/>
              <a:cxnLst/>
              <a:rect l="l" t="t" r="r" b="b"/>
              <a:pathLst>
                <a:path w="24513" h="13274" extrusionOk="0">
                  <a:moveTo>
                    <a:pt x="20741" y="629"/>
                  </a:moveTo>
                  <a:cubicBezTo>
                    <a:pt x="21407" y="629"/>
                    <a:pt x="22109" y="925"/>
                    <a:pt x="22701" y="1368"/>
                  </a:cubicBezTo>
                  <a:cubicBezTo>
                    <a:pt x="23292" y="1812"/>
                    <a:pt x="23736" y="2441"/>
                    <a:pt x="23847" y="2995"/>
                  </a:cubicBezTo>
                  <a:cubicBezTo>
                    <a:pt x="23863" y="3011"/>
                    <a:pt x="23872" y="3026"/>
                    <a:pt x="23877" y="3042"/>
                  </a:cubicBezTo>
                  <a:lnTo>
                    <a:pt x="23877" y="3042"/>
                  </a:lnTo>
                  <a:cubicBezTo>
                    <a:pt x="23803" y="3037"/>
                    <a:pt x="23659" y="2979"/>
                    <a:pt x="23514" y="2921"/>
                  </a:cubicBezTo>
                  <a:cubicBezTo>
                    <a:pt x="23182" y="2773"/>
                    <a:pt x="22849" y="2552"/>
                    <a:pt x="22553" y="2367"/>
                  </a:cubicBezTo>
                  <a:cubicBezTo>
                    <a:pt x="22405" y="2256"/>
                    <a:pt x="22294" y="2182"/>
                    <a:pt x="22220" y="2108"/>
                  </a:cubicBezTo>
                  <a:cubicBezTo>
                    <a:pt x="22109" y="2034"/>
                    <a:pt x="22072" y="2034"/>
                    <a:pt x="22072" y="2034"/>
                  </a:cubicBezTo>
                  <a:cubicBezTo>
                    <a:pt x="22004" y="1982"/>
                    <a:pt x="21927" y="1955"/>
                    <a:pt x="21857" y="1955"/>
                  </a:cubicBezTo>
                  <a:cubicBezTo>
                    <a:pt x="21777" y="1955"/>
                    <a:pt x="21705" y="1992"/>
                    <a:pt x="21666" y="2071"/>
                  </a:cubicBezTo>
                  <a:cubicBezTo>
                    <a:pt x="21666" y="2071"/>
                    <a:pt x="21555" y="2182"/>
                    <a:pt x="21444" y="2330"/>
                  </a:cubicBezTo>
                  <a:cubicBezTo>
                    <a:pt x="21259" y="2552"/>
                    <a:pt x="20926" y="2921"/>
                    <a:pt x="20631" y="3217"/>
                  </a:cubicBezTo>
                  <a:cubicBezTo>
                    <a:pt x="20298" y="3550"/>
                    <a:pt x="19965" y="3845"/>
                    <a:pt x="19817" y="3919"/>
                  </a:cubicBezTo>
                  <a:cubicBezTo>
                    <a:pt x="19669" y="3993"/>
                    <a:pt x="19448" y="4030"/>
                    <a:pt x="19189" y="4030"/>
                  </a:cubicBezTo>
                  <a:cubicBezTo>
                    <a:pt x="18967" y="4030"/>
                    <a:pt x="18708" y="3993"/>
                    <a:pt x="18523" y="3993"/>
                  </a:cubicBezTo>
                  <a:cubicBezTo>
                    <a:pt x="18449" y="3956"/>
                    <a:pt x="18375" y="3956"/>
                    <a:pt x="18338" y="3919"/>
                  </a:cubicBezTo>
                  <a:lnTo>
                    <a:pt x="18264" y="3919"/>
                  </a:lnTo>
                  <a:cubicBezTo>
                    <a:pt x="18219" y="3904"/>
                    <a:pt x="18179" y="3895"/>
                    <a:pt x="18143" y="3895"/>
                  </a:cubicBezTo>
                  <a:cubicBezTo>
                    <a:pt x="18092" y="3895"/>
                    <a:pt x="18049" y="3913"/>
                    <a:pt x="18006" y="3956"/>
                  </a:cubicBezTo>
                  <a:cubicBezTo>
                    <a:pt x="18006" y="3956"/>
                    <a:pt x="17784" y="4104"/>
                    <a:pt x="17414" y="4326"/>
                  </a:cubicBezTo>
                  <a:cubicBezTo>
                    <a:pt x="16194" y="5176"/>
                    <a:pt x="13052" y="7247"/>
                    <a:pt x="10094" y="9132"/>
                  </a:cubicBezTo>
                  <a:cubicBezTo>
                    <a:pt x="8615" y="10094"/>
                    <a:pt x="7210" y="10981"/>
                    <a:pt x="6101" y="11609"/>
                  </a:cubicBezTo>
                  <a:cubicBezTo>
                    <a:pt x="5547" y="11942"/>
                    <a:pt x="5066" y="12201"/>
                    <a:pt x="4696" y="12386"/>
                  </a:cubicBezTo>
                  <a:cubicBezTo>
                    <a:pt x="4511" y="12497"/>
                    <a:pt x="4364" y="12534"/>
                    <a:pt x="4253" y="12608"/>
                  </a:cubicBezTo>
                  <a:cubicBezTo>
                    <a:pt x="4179" y="12608"/>
                    <a:pt x="4142" y="12645"/>
                    <a:pt x="4105" y="12645"/>
                  </a:cubicBezTo>
                  <a:cubicBezTo>
                    <a:pt x="4031" y="12608"/>
                    <a:pt x="3846" y="12386"/>
                    <a:pt x="3624" y="12053"/>
                  </a:cubicBezTo>
                  <a:cubicBezTo>
                    <a:pt x="2948" y="11092"/>
                    <a:pt x="1894" y="9171"/>
                    <a:pt x="761" y="6983"/>
                  </a:cubicBezTo>
                  <a:lnTo>
                    <a:pt x="761" y="6983"/>
                  </a:lnTo>
                  <a:lnTo>
                    <a:pt x="4740" y="4480"/>
                  </a:lnTo>
                  <a:lnTo>
                    <a:pt x="4740" y="4480"/>
                  </a:lnTo>
                  <a:cubicBezTo>
                    <a:pt x="4978" y="5399"/>
                    <a:pt x="5160" y="6192"/>
                    <a:pt x="5288" y="6766"/>
                  </a:cubicBezTo>
                  <a:cubicBezTo>
                    <a:pt x="5473" y="7432"/>
                    <a:pt x="5547" y="7838"/>
                    <a:pt x="5547" y="7838"/>
                  </a:cubicBezTo>
                  <a:cubicBezTo>
                    <a:pt x="5584" y="7912"/>
                    <a:pt x="5621" y="7986"/>
                    <a:pt x="5694" y="8023"/>
                  </a:cubicBezTo>
                  <a:cubicBezTo>
                    <a:pt x="5738" y="8066"/>
                    <a:pt x="5794" y="8084"/>
                    <a:pt x="5848" y="8084"/>
                  </a:cubicBezTo>
                  <a:cubicBezTo>
                    <a:pt x="5886" y="8084"/>
                    <a:pt x="5923" y="8075"/>
                    <a:pt x="5953" y="8060"/>
                  </a:cubicBezTo>
                  <a:lnTo>
                    <a:pt x="17303" y="3993"/>
                  </a:lnTo>
                  <a:cubicBezTo>
                    <a:pt x="17377" y="3993"/>
                    <a:pt x="17414" y="3956"/>
                    <a:pt x="17451" y="3882"/>
                  </a:cubicBezTo>
                  <a:cubicBezTo>
                    <a:pt x="17451" y="3882"/>
                    <a:pt x="17488" y="3845"/>
                    <a:pt x="17525" y="3735"/>
                  </a:cubicBezTo>
                  <a:cubicBezTo>
                    <a:pt x="17747" y="3439"/>
                    <a:pt x="18301" y="2625"/>
                    <a:pt x="18930" y="1923"/>
                  </a:cubicBezTo>
                  <a:cubicBezTo>
                    <a:pt x="19263" y="1553"/>
                    <a:pt x="19595" y="1221"/>
                    <a:pt x="19928" y="999"/>
                  </a:cubicBezTo>
                  <a:cubicBezTo>
                    <a:pt x="20224" y="740"/>
                    <a:pt x="20557" y="629"/>
                    <a:pt x="20741" y="629"/>
                  </a:cubicBezTo>
                  <a:close/>
                  <a:moveTo>
                    <a:pt x="20741" y="1"/>
                  </a:moveTo>
                  <a:cubicBezTo>
                    <a:pt x="20261" y="1"/>
                    <a:pt x="19817" y="259"/>
                    <a:pt x="19374" y="592"/>
                  </a:cubicBezTo>
                  <a:cubicBezTo>
                    <a:pt x="18745" y="1110"/>
                    <a:pt x="18154" y="1849"/>
                    <a:pt x="17673" y="2478"/>
                  </a:cubicBezTo>
                  <a:cubicBezTo>
                    <a:pt x="17334" y="2930"/>
                    <a:pt x="17081" y="3317"/>
                    <a:pt x="16981" y="3475"/>
                  </a:cubicBezTo>
                  <a:lnTo>
                    <a:pt x="16981" y="3475"/>
                  </a:lnTo>
                  <a:lnTo>
                    <a:pt x="6059" y="7352"/>
                  </a:lnTo>
                  <a:lnTo>
                    <a:pt x="6059" y="7352"/>
                  </a:lnTo>
                  <a:cubicBezTo>
                    <a:pt x="5924" y="6772"/>
                    <a:pt x="5627" y="5493"/>
                    <a:pt x="5251" y="3882"/>
                  </a:cubicBezTo>
                  <a:cubicBezTo>
                    <a:pt x="5214" y="3809"/>
                    <a:pt x="5140" y="3735"/>
                    <a:pt x="5066" y="3698"/>
                  </a:cubicBezTo>
                  <a:cubicBezTo>
                    <a:pt x="5011" y="3679"/>
                    <a:pt x="4955" y="3670"/>
                    <a:pt x="4904" y="3670"/>
                  </a:cubicBezTo>
                  <a:cubicBezTo>
                    <a:pt x="4853" y="3670"/>
                    <a:pt x="4807" y="3679"/>
                    <a:pt x="4770" y="3698"/>
                  </a:cubicBezTo>
                  <a:lnTo>
                    <a:pt x="186" y="6618"/>
                  </a:lnTo>
                  <a:cubicBezTo>
                    <a:pt x="38" y="6692"/>
                    <a:pt x="1" y="6877"/>
                    <a:pt x="75" y="7025"/>
                  </a:cubicBezTo>
                  <a:cubicBezTo>
                    <a:pt x="925" y="8689"/>
                    <a:pt x="1739" y="10204"/>
                    <a:pt x="2404" y="11314"/>
                  </a:cubicBezTo>
                  <a:cubicBezTo>
                    <a:pt x="2737" y="11868"/>
                    <a:pt x="3033" y="12349"/>
                    <a:pt x="3291" y="12645"/>
                  </a:cubicBezTo>
                  <a:cubicBezTo>
                    <a:pt x="3402" y="12829"/>
                    <a:pt x="3513" y="12940"/>
                    <a:pt x="3624" y="13051"/>
                  </a:cubicBezTo>
                  <a:cubicBezTo>
                    <a:pt x="3698" y="13125"/>
                    <a:pt x="3735" y="13162"/>
                    <a:pt x="3809" y="13199"/>
                  </a:cubicBezTo>
                  <a:cubicBezTo>
                    <a:pt x="3883" y="13236"/>
                    <a:pt x="3957" y="13273"/>
                    <a:pt x="4068" y="13273"/>
                  </a:cubicBezTo>
                  <a:cubicBezTo>
                    <a:pt x="4216" y="13273"/>
                    <a:pt x="4364" y="13199"/>
                    <a:pt x="4511" y="13125"/>
                  </a:cubicBezTo>
                  <a:cubicBezTo>
                    <a:pt x="5177" y="12866"/>
                    <a:pt x="6323" y="12238"/>
                    <a:pt x="7728" y="11351"/>
                  </a:cubicBezTo>
                  <a:cubicBezTo>
                    <a:pt x="11619" y="8996"/>
                    <a:pt x="17369" y="5128"/>
                    <a:pt x="18229" y="4548"/>
                  </a:cubicBezTo>
                  <a:lnTo>
                    <a:pt x="18229" y="4548"/>
                  </a:lnTo>
                  <a:cubicBezTo>
                    <a:pt x="18425" y="4592"/>
                    <a:pt x="18790" y="4659"/>
                    <a:pt x="19189" y="4659"/>
                  </a:cubicBezTo>
                  <a:cubicBezTo>
                    <a:pt x="19484" y="4659"/>
                    <a:pt x="19780" y="4622"/>
                    <a:pt x="20076" y="4474"/>
                  </a:cubicBezTo>
                  <a:cubicBezTo>
                    <a:pt x="20298" y="4363"/>
                    <a:pt x="20520" y="4215"/>
                    <a:pt x="20741" y="3993"/>
                  </a:cubicBezTo>
                  <a:cubicBezTo>
                    <a:pt x="21203" y="3558"/>
                    <a:pt x="21682" y="2997"/>
                    <a:pt x="21945" y="2682"/>
                  </a:cubicBezTo>
                  <a:lnTo>
                    <a:pt x="21945" y="2682"/>
                  </a:lnTo>
                  <a:cubicBezTo>
                    <a:pt x="22093" y="2784"/>
                    <a:pt x="22295" y="2922"/>
                    <a:pt x="22516" y="3069"/>
                  </a:cubicBezTo>
                  <a:cubicBezTo>
                    <a:pt x="22738" y="3217"/>
                    <a:pt x="22997" y="3365"/>
                    <a:pt x="23255" y="3476"/>
                  </a:cubicBezTo>
                  <a:cubicBezTo>
                    <a:pt x="23477" y="3587"/>
                    <a:pt x="23699" y="3661"/>
                    <a:pt x="23921" y="3661"/>
                  </a:cubicBezTo>
                  <a:cubicBezTo>
                    <a:pt x="24069" y="3661"/>
                    <a:pt x="24217" y="3624"/>
                    <a:pt x="24328" y="3513"/>
                  </a:cubicBezTo>
                  <a:cubicBezTo>
                    <a:pt x="24439" y="3402"/>
                    <a:pt x="24512" y="3254"/>
                    <a:pt x="24476" y="3106"/>
                  </a:cubicBezTo>
                  <a:cubicBezTo>
                    <a:pt x="24476" y="3032"/>
                    <a:pt x="24476" y="2921"/>
                    <a:pt x="24439" y="2847"/>
                  </a:cubicBezTo>
                  <a:cubicBezTo>
                    <a:pt x="24254" y="2108"/>
                    <a:pt x="23736" y="1405"/>
                    <a:pt x="23071" y="888"/>
                  </a:cubicBezTo>
                  <a:cubicBezTo>
                    <a:pt x="22405" y="370"/>
                    <a:pt x="21592" y="1"/>
                    <a:pt x="20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2919;p51">
              <a:extLst>
                <a:ext uri="{FF2B5EF4-FFF2-40B4-BE49-F238E27FC236}">
                  <a16:creationId xmlns:a16="http://schemas.microsoft.com/office/drawing/2014/main" id="{2011FE09-338E-21E0-3398-24811B51A1C8}"/>
                </a:ext>
              </a:extLst>
            </p:cNvPr>
            <p:cNvSpPr/>
            <p:nvPr/>
          </p:nvSpPr>
          <p:spPr>
            <a:xfrm>
              <a:off x="166060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4" y="0"/>
                  </a:moveTo>
                  <a:lnTo>
                    <a:pt x="0" y="555"/>
                  </a:lnTo>
                  <a:lnTo>
                    <a:pt x="4733" y="34346"/>
                  </a:lnTo>
                  <a:cubicBezTo>
                    <a:pt x="4765" y="34635"/>
                    <a:pt x="5021" y="34841"/>
                    <a:pt x="5306" y="34841"/>
                  </a:cubicBezTo>
                  <a:cubicBezTo>
                    <a:pt x="5348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2920;p51">
              <a:extLst>
                <a:ext uri="{FF2B5EF4-FFF2-40B4-BE49-F238E27FC236}">
                  <a16:creationId xmlns:a16="http://schemas.microsoft.com/office/drawing/2014/main" id="{E3BEDEF6-1B78-5D9E-081F-E3EA0DC81944}"/>
                </a:ext>
              </a:extLst>
            </p:cNvPr>
            <p:cNvSpPr/>
            <p:nvPr/>
          </p:nvSpPr>
          <p:spPr>
            <a:xfrm>
              <a:off x="165227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2" y="34531"/>
                  </a:lnTo>
                  <a:lnTo>
                    <a:pt x="5879" y="34531"/>
                  </a:ln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20" y="34827"/>
                  </a:lnTo>
                  <a:cubicBezTo>
                    <a:pt x="5509" y="34827"/>
                    <a:pt x="5398" y="34753"/>
                    <a:pt x="5361" y="34605"/>
                  </a:cubicBezTo>
                  <a:lnTo>
                    <a:pt x="672" y="1118"/>
                  </a:lnTo>
                  <a:lnTo>
                    <a:pt x="672" y="1118"/>
                  </a:lnTo>
                  <a:lnTo>
                    <a:pt x="2589" y="703"/>
                  </a:lnTo>
                  <a:close/>
                  <a:moveTo>
                    <a:pt x="2773" y="0"/>
                  </a:moveTo>
                  <a:lnTo>
                    <a:pt x="259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20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7" y="34975"/>
                    <a:pt x="6507" y="34568"/>
                  </a:cubicBezTo>
                  <a:lnTo>
                    <a:pt x="6507" y="34494"/>
                  </a:lnTo>
                  <a:lnTo>
                    <a:pt x="3143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4" y="0"/>
                    <a:pt x="2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2921;p51">
              <a:extLst>
                <a:ext uri="{FF2B5EF4-FFF2-40B4-BE49-F238E27FC236}">
                  <a16:creationId xmlns:a16="http://schemas.microsoft.com/office/drawing/2014/main" id="{198F028D-F06C-50E1-B276-FED82E4E0F0F}"/>
                </a:ext>
              </a:extLst>
            </p:cNvPr>
            <p:cNvSpPr/>
            <p:nvPr/>
          </p:nvSpPr>
          <p:spPr>
            <a:xfrm>
              <a:off x="1118050" y="4228175"/>
              <a:ext cx="260675" cy="847075"/>
            </a:xfrm>
            <a:custGeom>
              <a:avLst/>
              <a:gdLst/>
              <a:ahLst/>
              <a:cxnLst/>
              <a:rect l="l" t="t" r="r" b="b"/>
              <a:pathLst>
                <a:path w="10427" h="33883" extrusionOk="0">
                  <a:moveTo>
                    <a:pt x="8023" y="1"/>
                  </a:moveTo>
                  <a:lnTo>
                    <a:pt x="75" y="33200"/>
                  </a:lnTo>
                  <a:cubicBezTo>
                    <a:pt x="1" y="33496"/>
                    <a:pt x="222" y="33829"/>
                    <a:pt x="555" y="33866"/>
                  </a:cubicBezTo>
                  <a:cubicBezTo>
                    <a:pt x="599" y="33877"/>
                    <a:pt x="643" y="33882"/>
                    <a:pt x="685" y="33882"/>
                  </a:cubicBezTo>
                  <a:cubicBezTo>
                    <a:pt x="924" y="33882"/>
                    <a:pt x="1121" y="33711"/>
                    <a:pt x="1184" y="33459"/>
                  </a:cubicBezTo>
                  <a:lnTo>
                    <a:pt x="10426" y="1258"/>
                  </a:lnTo>
                  <a:lnTo>
                    <a:pt x="80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2922;p51">
              <a:extLst>
                <a:ext uri="{FF2B5EF4-FFF2-40B4-BE49-F238E27FC236}">
                  <a16:creationId xmlns:a16="http://schemas.microsoft.com/office/drawing/2014/main" id="{384D595D-EEE1-5E4F-BB37-B516FAEF69CA}"/>
                </a:ext>
              </a:extLst>
            </p:cNvPr>
            <p:cNvSpPr/>
            <p:nvPr/>
          </p:nvSpPr>
          <p:spPr>
            <a:xfrm>
              <a:off x="1112500" y="4220175"/>
              <a:ext cx="274550" cy="862975"/>
            </a:xfrm>
            <a:custGeom>
              <a:avLst/>
              <a:gdLst/>
              <a:ahLst/>
              <a:cxnLst/>
              <a:rect l="l" t="t" r="r" b="b"/>
              <a:pathLst>
                <a:path w="10982" h="34519" extrusionOk="0">
                  <a:moveTo>
                    <a:pt x="8452" y="766"/>
                  </a:moveTo>
                  <a:lnTo>
                    <a:pt x="10279" y="1725"/>
                  </a:lnTo>
                  <a:lnTo>
                    <a:pt x="1110" y="33705"/>
                  </a:lnTo>
                  <a:cubicBezTo>
                    <a:pt x="1073" y="33816"/>
                    <a:pt x="962" y="33890"/>
                    <a:pt x="851" y="33890"/>
                  </a:cubicBezTo>
                  <a:lnTo>
                    <a:pt x="814" y="33890"/>
                  </a:lnTo>
                  <a:cubicBezTo>
                    <a:pt x="703" y="33890"/>
                    <a:pt x="592" y="33779"/>
                    <a:pt x="592" y="33631"/>
                  </a:cubicBezTo>
                  <a:lnTo>
                    <a:pt x="592" y="33594"/>
                  </a:lnTo>
                  <a:lnTo>
                    <a:pt x="8452" y="766"/>
                  </a:lnTo>
                  <a:close/>
                  <a:moveTo>
                    <a:pt x="8240" y="1"/>
                  </a:moveTo>
                  <a:cubicBezTo>
                    <a:pt x="8202" y="1"/>
                    <a:pt x="8165" y="9"/>
                    <a:pt x="8134" y="25"/>
                  </a:cubicBezTo>
                  <a:cubicBezTo>
                    <a:pt x="8060" y="62"/>
                    <a:pt x="7986" y="173"/>
                    <a:pt x="7950" y="247"/>
                  </a:cubicBezTo>
                  <a:lnTo>
                    <a:pt x="1" y="33446"/>
                  </a:lnTo>
                  <a:cubicBezTo>
                    <a:pt x="1" y="33483"/>
                    <a:pt x="1" y="33557"/>
                    <a:pt x="1" y="33631"/>
                  </a:cubicBezTo>
                  <a:cubicBezTo>
                    <a:pt x="1" y="34075"/>
                    <a:pt x="297" y="34445"/>
                    <a:pt x="740" y="34518"/>
                  </a:cubicBezTo>
                  <a:lnTo>
                    <a:pt x="851" y="34518"/>
                  </a:lnTo>
                  <a:cubicBezTo>
                    <a:pt x="1258" y="34518"/>
                    <a:pt x="1591" y="34260"/>
                    <a:pt x="1701" y="33890"/>
                  </a:cubicBezTo>
                  <a:lnTo>
                    <a:pt x="10944" y="1688"/>
                  </a:lnTo>
                  <a:cubicBezTo>
                    <a:pt x="10981" y="1541"/>
                    <a:pt x="10907" y="1393"/>
                    <a:pt x="10796" y="1319"/>
                  </a:cubicBezTo>
                  <a:lnTo>
                    <a:pt x="8393" y="62"/>
                  </a:lnTo>
                  <a:cubicBezTo>
                    <a:pt x="8350" y="18"/>
                    <a:pt x="8294" y="1"/>
                    <a:pt x="8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2923;p51">
              <a:extLst>
                <a:ext uri="{FF2B5EF4-FFF2-40B4-BE49-F238E27FC236}">
                  <a16:creationId xmlns:a16="http://schemas.microsoft.com/office/drawing/2014/main" id="{379A112A-3165-A17E-0E41-444F332AF6F7}"/>
                </a:ext>
              </a:extLst>
            </p:cNvPr>
            <p:cNvSpPr/>
            <p:nvPr/>
          </p:nvSpPr>
          <p:spPr>
            <a:xfrm>
              <a:off x="1551525" y="4218000"/>
              <a:ext cx="190425" cy="859700"/>
            </a:xfrm>
            <a:custGeom>
              <a:avLst/>
              <a:gdLst/>
              <a:ahLst/>
              <a:cxnLst/>
              <a:rect l="l" t="t" r="r" b="b"/>
              <a:pathLst>
                <a:path w="7617" h="34388" extrusionOk="0">
                  <a:moveTo>
                    <a:pt x="5140" y="1"/>
                  </a:moveTo>
                  <a:lnTo>
                    <a:pt x="75" y="33755"/>
                  </a:lnTo>
                  <a:cubicBezTo>
                    <a:pt x="1" y="34088"/>
                    <a:pt x="260" y="34384"/>
                    <a:pt x="592" y="34384"/>
                  </a:cubicBezTo>
                  <a:cubicBezTo>
                    <a:pt x="614" y="34386"/>
                    <a:pt x="636" y="34388"/>
                    <a:pt x="657" y="34388"/>
                  </a:cubicBezTo>
                  <a:cubicBezTo>
                    <a:pt x="925" y="34388"/>
                    <a:pt x="1150" y="34180"/>
                    <a:pt x="1184" y="33940"/>
                  </a:cubicBezTo>
                  <a:lnTo>
                    <a:pt x="7617" y="1073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2924;p51">
              <a:extLst>
                <a:ext uri="{FF2B5EF4-FFF2-40B4-BE49-F238E27FC236}">
                  <a16:creationId xmlns:a16="http://schemas.microsoft.com/office/drawing/2014/main" id="{340EC37E-EAA4-F977-FAD9-25E0E1468A9B}"/>
                </a:ext>
              </a:extLst>
            </p:cNvPr>
            <p:cNvSpPr/>
            <p:nvPr/>
          </p:nvSpPr>
          <p:spPr>
            <a:xfrm>
              <a:off x="1545075" y="4210000"/>
              <a:ext cx="205200" cy="875925"/>
            </a:xfrm>
            <a:custGeom>
              <a:avLst/>
              <a:gdLst/>
              <a:ahLst/>
              <a:cxnLst/>
              <a:rect l="l" t="t" r="r" b="b"/>
              <a:pathLst>
                <a:path w="8208" h="35037" extrusionOk="0">
                  <a:moveTo>
                    <a:pt x="5630" y="779"/>
                  </a:moveTo>
                  <a:lnTo>
                    <a:pt x="7505" y="1578"/>
                  </a:lnTo>
                  <a:lnTo>
                    <a:pt x="1146" y="34186"/>
                  </a:lnTo>
                  <a:cubicBezTo>
                    <a:pt x="1109" y="34334"/>
                    <a:pt x="998" y="34408"/>
                    <a:pt x="887" y="34408"/>
                  </a:cubicBezTo>
                  <a:cubicBezTo>
                    <a:pt x="739" y="34408"/>
                    <a:pt x="629" y="34297"/>
                    <a:pt x="629" y="34149"/>
                  </a:cubicBezTo>
                  <a:lnTo>
                    <a:pt x="629" y="34112"/>
                  </a:lnTo>
                  <a:lnTo>
                    <a:pt x="5630" y="779"/>
                  </a:lnTo>
                  <a:close/>
                  <a:moveTo>
                    <a:pt x="5385" y="1"/>
                  </a:moveTo>
                  <a:cubicBezTo>
                    <a:pt x="5330" y="1"/>
                    <a:pt x="5278" y="19"/>
                    <a:pt x="5213" y="62"/>
                  </a:cubicBezTo>
                  <a:cubicBezTo>
                    <a:pt x="5139" y="99"/>
                    <a:pt x="5102" y="173"/>
                    <a:pt x="5065" y="284"/>
                  </a:cubicBezTo>
                  <a:lnTo>
                    <a:pt x="0" y="34001"/>
                  </a:lnTo>
                  <a:lnTo>
                    <a:pt x="37" y="34001"/>
                  </a:lnTo>
                  <a:lnTo>
                    <a:pt x="0" y="34149"/>
                  </a:lnTo>
                  <a:cubicBezTo>
                    <a:pt x="0" y="34593"/>
                    <a:pt x="370" y="34999"/>
                    <a:pt x="850" y="35036"/>
                  </a:cubicBezTo>
                  <a:lnTo>
                    <a:pt x="887" y="35036"/>
                  </a:lnTo>
                  <a:cubicBezTo>
                    <a:pt x="1294" y="35036"/>
                    <a:pt x="1664" y="34741"/>
                    <a:pt x="1738" y="34334"/>
                  </a:cubicBezTo>
                  <a:lnTo>
                    <a:pt x="8171" y="1430"/>
                  </a:lnTo>
                  <a:cubicBezTo>
                    <a:pt x="8208" y="1282"/>
                    <a:pt x="8134" y="1134"/>
                    <a:pt x="7986" y="1097"/>
                  </a:cubicBezTo>
                  <a:lnTo>
                    <a:pt x="5509" y="25"/>
                  </a:lnTo>
                  <a:cubicBezTo>
                    <a:pt x="5463" y="10"/>
                    <a:pt x="5423" y="1"/>
                    <a:pt x="53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2925;p51">
              <a:extLst>
                <a:ext uri="{FF2B5EF4-FFF2-40B4-BE49-F238E27FC236}">
                  <a16:creationId xmlns:a16="http://schemas.microsoft.com/office/drawing/2014/main" id="{CE70A1D8-81D0-8162-D125-B5D6BC522571}"/>
                </a:ext>
              </a:extLst>
            </p:cNvPr>
            <p:cNvSpPr/>
            <p:nvPr/>
          </p:nvSpPr>
          <p:spPr>
            <a:xfrm>
              <a:off x="2127350" y="4206925"/>
              <a:ext cx="147900" cy="871025"/>
            </a:xfrm>
            <a:custGeom>
              <a:avLst/>
              <a:gdLst/>
              <a:ahLst/>
              <a:cxnLst/>
              <a:rect l="l" t="t" r="r" b="b"/>
              <a:pathLst>
                <a:path w="5916" h="34841" extrusionOk="0">
                  <a:moveTo>
                    <a:pt x="2515" y="0"/>
                  </a:moveTo>
                  <a:lnTo>
                    <a:pt x="1" y="555"/>
                  </a:lnTo>
                  <a:lnTo>
                    <a:pt x="4733" y="34346"/>
                  </a:lnTo>
                  <a:cubicBezTo>
                    <a:pt x="4797" y="34635"/>
                    <a:pt x="5029" y="34841"/>
                    <a:pt x="5307" y="34841"/>
                  </a:cubicBezTo>
                  <a:cubicBezTo>
                    <a:pt x="5349" y="34841"/>
                    <a:pt x="5392" y="34836"/>
                    <a:pt x="5435" y="34827"/>
                  </a:cubicBezTo>
                  <a:cubicBezTo>
                    <a:pt x="5731" y="34790"/>
                    <a:pt x="5916" y="34531"/>
                    <a:pt x="5879" y="34235"/>
                  </a:cubicBezTo>
                  <a:lnTo>
                    <a:pt x="2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2926;p51">
              <a:extLst>
                <a:ext uri="{FF2B5EF4-FFF2-40B4-BE49-F238E27FC236}">
                  <a16:creationId xmlns:a16="http://schemas.microsoft.com/office/drawing/2014/main" id="{0117265D-7A0B-E58F-4ECD-43004DADFFA2}"/>
                </a:ext>
              </a:extLst>
            </p:cNvPr>
            <p:cNvSpPr/>
            <p:nvPr/>
          </p:nvSpPr>
          <p:spPr>
            <a:xfrm>
              <a:off x="2119025" y="4199525"/>
              <a:ext cx="162700" cy="886400"/>
            </a:xfrm>
            <a:custGeom>
              <a:avLst/>
              <a:gdLst/>
              <a:ahLst/>
              <a:cxnLst/>
              <a:rect l="l" t="t" r="r" b="b"/>
              <a:pathLst>
                <a:path w="6508" h="35456" extrusionOk="0">
                  <a:moveTo>
                    <a:pt x="2589" y="703"/>
                  </a:moveTo>
                  <a:lnTo>
                    <a:pt x="5916" y="34568"/>
                  </a:lnTo>
                  <a:cubicBezTo>
                    <a:pt x="5916" y="34716"/>
                    <a:pt x="5805" y="34790"/>
                    <a:pt x="5694" y="34827"/>
                  </a:cubicBezTo>
                  <a:lnTo>
                    <a:pt x="5657" y="34827"/>
                  </a:lnTo>
                  <a:cubicBezTo>
                    <a:pt x="5509" y="34827"/>
                    <a:pt x="5399" y="34753"/>
                    <a:pt x="5399" y="34605"/>
                  </a:cubicBezTo>
                  <a:lnTo>
                    <a:pt x="673" y="1125"/>
                  </a:lnTo>
                  <a:lnTo>
                    <a:pt x="673" y="1125"/>
                  </a:lnTo>
                  <a:lnTo>
                    <a:pt x="2589" y="703"/>
                  </a:lnTo>
                  <a:close/>
                  <a:moveTo>
                    <a:pt x="2811" y="0"/>
                  </a:moveTo>
                  <a:lnTo>
                    <a:pt x="260" y="555"/>
                  </a:lnTo>
                  <a:cubicBezTo>
                    <a:pt x="112" y="592"/>
                    <a:pt x="1" y="740"/>
                    <a:pt x="1" y="925"/>
                  </a:cubicBezTo>
                  <a:lnTo>
                    <a:pt x="4770" y="34716"/>
                  </a:lnTo>
                  <a:cubicBezTo>
                    <a:pt x="4844" y="35160"/>
                    <a:pt x="5214" y="35455"/>
                    <a:pt x="5657" y="35455"/>
                  </a:cubicBezTo>
                  <a:cubicBezTo>
                    <a:pt x="5694" y="35455"/>
                    <a:pt x="5768" y="35455"/>
                    <a:pt x="5842" y="35418"/>
                  </a:cubicBezTo>
                  <a:cubicBezTo>
                    <a:pt x="6249" y="35344"/>
                    <a:pt x="6508" y="34975"/>
                    <a:pt x="6508" y="34568"/>
                  </a:cubicBezTo>
                  <a:lnTo>
                    <a:pt x="6508" y="34494"/>
                  </a:lnTo>
                  <a:lnTo>
                    <a:pt x="3180" y="296"/>
                  </a:lnTo>
                  <a:cubicBezTo>
                    <a:pt x="3143" y="185"/>
                    <a:pt x="3106" y="111"/>
                    <a:pt x="3032" y="74"/>
                  </a:cubicBezTo>
                  <a:cubicBezTo>
                    <a:pt x="2958" y="0"/>
                    <a:pt x="2885" y="0"/>
                    <a:pt x="2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2927;p51">
              <a:extLst>
                <a:ext uri="{FF2B5EF4-FFF2-40B4-BE49-F238E27FC236}">
                  <a16:creationId xmlns:a16="http://schemas.microsoft.com/office/drawing/2014/main" id="{A566383D-A0E2-C696-3C57-943777CC60BC}"/>
                </a:ext>
              </a:extLst>
            </p:cNvPr>
            <p:cNvSpPr/>
            <p:nvPr/>
          </p:nvSpPr>
          <p:spPr>
            <a:xfrm>
              <a:off x="1121750" y="3236425"/>
              <a:ext cx="1197875" cy="1049075"/>
            </a:xfrm>
            <a:custGeom>
              <a:avLst/>
              <a:gdLst/>
              <a:ahLst/>
              <a:cxnLst/>
              <a:rect l="l" t="t" r="r" b="b"/>
              <a:pathLst>
                <a:path w="47915" h="41963" extrusionOk="0">
                  <a:moveTo>
                    <a:pt x="4067" y="1"/>
                  </a:moveTo>
                  <a:cubicBezTo>
                    <a:pt x="1775" y="1"/>
                    <a:pt x="1" y="2071"/>
                    <a:pt x="370" y="4327"/>
                  </a:cubicBezTo>
                  <a:lnTo>
                    <a:pt x="6138" y="41963"/>
                  </a:lnTo>
                  <a:lnTo>
                    <a:pt x="47286" y="41963"/>
                  </a:lnTo>
                  <a:cubicBezTo>
                    <a:pt x="47286" y="41963"/>
                    <a:pt x="47914" y="31130"/>
                    <a:pt x="46103" y="27285"/>
                  </a:cubicBezTo>
                  <a:cubicBezTo>
                    <a:pt x="45759" y="26556"/>
                    <a:pt x="44676" y="26262"/>
                    <a:pt x="43140" y="26262"/>
                  </a:cubicBezTo>
                  <a:cubicBezTo>
                    <a:pt x="36681" y="26262"/>
                    <a:pt x="22218" y="31467"/>
                    <a:pt x="21118" y="31467"/>
                  </a:cubicBezTo>
                  <a:cubicBezTo>
                    <a:pt x="21099" y="31467"/>
                    <a:pt x="21085" y="31466"/>
                    <a:pt x="21074" y="31463"/>
                  </a:cubicBezTo>
                  <a:cubicBezTo>
                    <a:pt x="20482" y="31315"/>
                    <a:pt x="21370" y="11906"/>
                    <a:pt x="22442" y="4290"/>
                  </a:cubicBezTo>
                  <a:cubicBezTo>
                    <a:pt x="22774" y="2034"/>
                    <a:pt x="21037" y="1"/>
                    <a:pt x="18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2928;p51">
              <a:extLst>
                <a:ext uri="{FF2B5EF4-FFF2-40B4-BE49-F238E27FC236}">
                  <a16:creationId xmlns:a16="http://schemas.microsoft.com/office/drawing/2014/main" id="{D6335120-B383-3029-7BB8-C39D8BB0D28D}"/>
                </a:ext>
              </a:extLst>
            </p:cNvPr>
            <p:cNvSpPr/>
            <p:nvPr/>
          </p:nvSpPr>
          <p:spPr>
            <a:xfrm>
              <a:off x="1121750" y="3229050"/>
              <a:ext cx="1192325" cy="1063850"/>
            </a:xfrm>
            <a:custGeom>
              <a:avLst/>
              <a:gdLst/>
              <a:ahLst/>
              <a:cxnLst/>
              <a:rect l="l" t="t" r="r" b="b"/>
              <a:pathLst>
                <a:path w="47693" h="42554" extrusionOk="0">
                  <a:moveTo>
                    <a:pt x="18745" y="592"/>
                  </a:moveTo>
                  <a:cubicBezTo>
                    <a:pt x="19706" y="592"/>
                    <a:pt x="20556" y="998"/>
                    <a:pt x="21185" y="1627"/>
                  </a:cubicBezTo>
                  <a:cubicBezTo>
                    <a:pt x="21813" y="2255"/>
                    <a:pt x="22183" y="3106"/>
                    <a:pt x="22183" y="4067"/>
                  </a:cubicBezTo>
                  <a:cubicBezTo>
                    <a:pt x="22183" y="4215"/>
                    <a:pt x="22183" y="4400"/>
                    <a:pt x="22146" y="4548"/>
                  </a:cubicBezTo>
                  <a:cubicBezTo>
                    <a:pt x="21296" y="10463"/>
                    <a:pt x="20556" y="23477"/>
                    <a:pt x="20556" y="29096"/>
                  </a:cubicBezTo>
                  <a:cubicBezTo>
                    <a:pt x="20556" y="29910"/>
                    <a:pt x="20593" y="30575"/>
                    <a:pt x="20630" y="31056"/>
                  </a:cubicBezTo>
                  <a:cubicBezTo>
                    <a:pt x="20630" y="31277"/>
                    <a:pt x="20667" y="31462"/>
                    <a:pt x="20704" y="31610"/>
                  </a:cubicBezTo>
                  <a:cubicBezTo>
                    <a:pt x="20704" y="31684"/>
                    <a:pt x="20704" y="31758"/>
                    <a:pt x="20741" y="31832"/>
                  </a:cubicBezTo>
                  <a:lnTo>
                    <a:pt x="20815" y="31943"/>
                  </a:lnTo>
                  <a:cubicBezTo>
                    <a:pt x="20852" y="31980"/>
                    <a:pt x="20889" y="32054"/>
                    <a:pt x="21000" y="32054"/>
                  </a:cubicBezTo>
                  <a:lnTo>
                    <a:pt x="21111" y="32091"/>
                  </a:lnTo>
                  <a:cubicBezTo>
                    <a:pt x="21222" y="32091"/>
                    <a:pt x="21370" y="32054"/>
                    <a:pt x="21517" y="32017"/>
                  </a:cubicBezTo>
                  <a:cubicBezTo>
                    <a:pt x="22183" y="31869"/>
                    <a:pt x="23477" y="31462"/>
                    <a:pt x="25141" y="30945"/>
                  </a:cubicBezTo>
                  <a:cubicBezTo>
                    <a:pt x="27655" y="30205"/>
                    <a:pt x="31019" y="29170"/>
                    <a:pt x="34346" y="28320"/>
                  </a:cubicBezTo>
                  <a:cubicBezTo>
                    <a:pt x="37637" y="27506"/>
                    <a:pt x="40927" y="26878"/>
                    <a:pt x="43145" y="26878"/>
                  </a:cubicBezTo>
                  <a:cubicBezTo>
                    <a:pt x="43885" y="26878"/>
                    <a:pt x="44513" y="26952"/>
                    <a:pt x="44957" y="27100"/>
                  </a:cubicBezTo>
                  <a:cubicBezTo>
                    <a:pt x="45437" y="27248"/>
                    <a:pt x="45696" y="27469"/>
                    <a:pt x="45807" y="27728"/>
                  </a:cubicBezTo>
                  <a:cubicBezTo>
                    <a:pt x="46325" y="28800"/>
                    <a:pt x="46657" y="30538"/>
                    <a:pt x="46842" y="32461"/>
                  </a:cubicBezTo>
                  <a:cubicBezTo>
                    <a:pt x="47027" y="34346"/>
                    <a:pt x="47101" y="36416"/>
                    <a:pt x="47101" y="38154"/>
                  </a:cubicBezTo>
                  <a:cubicBezTo>
                    <a:pt x="47101" y="39337"/>
                    <a:pt x="47064" y="40335"/>
                    <a:pt x="47027" y="41075"/>
                  </a:cubicBezTo>
                  <a:cubicBezTo>
                    <a:pt x="47027" y="41469"/>
                    <a:pt x="47017" y="41768"/>
                    <a:pt x="47007" y="41962"/>
                  </a:cubicBezTo>
                  <a:lnTo>
                    <a:pt x="6396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3106"/>
                    <a:pt x="999" y="2255"/>
                    <a:pt x="1627" y="1627"/>
                  </a:cubicBezTo>
                  <a:cubicBezTo>
                    <a:pt x="2256" y="998"/>
                    <a:pt x="3106" y="592"/>
                    <a:pt x="4067" y="592"/>
                  </a:cubicBezTo>
                  <a:close/>
                  <a:moveTo>
                    <a:pt x="4067" y="0"/>
                  </a:moveTo>
                  <a:cubicBezTo>
                    <a:pt x="1812" y="0"/>
                    <a:pt x="1" y="1849"/>
                    <a:pt x="1" y="4067"/>
                  </a:cubicBezTo>
                  <a:cubicBezTo>
                    <a:pt x="1" y="4252"/>
                    <a:pt x="38" y="4474"/>
                    <a:pt x="38" y="4696"/>
                  </a:cubicBezTo>
                  <a:lnTo>
                    <a:pt x="5842" y="42295"/>
                  </a:lnTo>
                  <a:cubicBezTo>
                    <a:pt x="5879" y="42443"/>
                    <a:pt x="5990" y="42554"/>
                    <a:pt x="6138" y="42554"/>
                  </a:cubicBezTo>
                  <a:lnTo>
                    <a:pt x="47286" y="42554"/>
                  </a:lnTo>
                  <a:cubicBezTo>
                    <a:pt x="47471" y="42554"/>
                    <a:pt x="47582" y="42443"/>
                    <a:pt x="47619" y="42258"/>
                  </a:cubicBezTo>
                  <a:cubicBezTo>
                    <a:pt x="47619" y="42258"/>
                    <a:pt x="47693" y="40520"/>
                    <a:pt x="47693" y="38154"/>
                  </a:cubicBezTo>
                  <a:cubicBezTo>
                    <a:pt x="47693" y="36416"/>
                    <a:pt x="47656" y="34309"/>
                    <a:pt x="47471" y="32387"/>
                  </a:cubicBezTo>
                  <a:cubicBezTo>
                    <a:pt x="47249" y="30464"/>
                    <a:pt x="46953" y="28653"/>
                    <a:pt x="46362" y="27433"/>
                  </a:cubicBezTo>
                  <a:cubicBezTo>
                    <a:pt x="46140" y="26989"/>
                    <a:pt x="45696" y="26693"/>
                    <a:pt x="45142" y="26508"/>
                  </a:cubicBezTo>
                  <a:cubicBezTo>
                    <a:pt x="44587" y="26323"/>
                    <a:pt x="43922" y="26249"/>
                    <a:pt x="43145" y="26249"/>
                  </a:cubicBezTo>
                  <a:cubicBezTo>
                    <a:pt x="39818" y="26249"/>
                    <a:pt x="34568" y="27580"/>
                    <a:pt x="30021" y="28874"/>
                  </a:cubicBezTo>
                  <a:cubicBezTo>
                    <a:pt x="27728" y="29503"/>
                    <a:pt x="25621" y="30168"/>
                    <a:pt x="23994" y="30649"/>
                  </a:cubicBezTo>
                  <a:cubicBezTo>
                    <a:pt x="23181" y="30908"/>
                    <a:pt x="22516" y="31093"/>
                    <a:pt x="21998" y="31240"/>
                  </a:cubicBezTo>
                  <a:cubicBezTo>
                    <a:pt x="21776" y="31314"/>
                    <a:pt x="21554" y="31388"/>
                    <a:pt x="21407" y="31425"/>
                  </a:cubicBezTo>
                  <a:cubicBezTo>
                    <a:pt x="21362" y="31436"/>
                    <a:pt x="21318" y="31444"/>
                    <a:pt x="21277" y="31450"/>
                  </a:cubicBezTo>
                  <a:lnTo>
                    <a:pt x="21277" y="31450"/>
                  </a:lnTo>
                  <a:cubicBezTo>
                    <a:pt x="21247" y="31286"/>
                    <a:pt x="21222" y="31024"/>
                    <a:pt x="21222" y="30686"/>
                  </a:cubicBezTo>
                  <a:cubicBezTo>
                    <a:pt x="21185" y="30242"/>
                    <a:pt x="21185" y="29725"/>
                    <a:pt x="21185" y="29096"/>
                  </a:cubicBezTo>
                  <a:cubicBezTo>
                    <a:pt x="21185" y="23514"/>
                    <a:pt x="21924" y="10500"/>
                    <a:pt x="22774" y="4659"/>
                  </a:cubicBezTo>
                  <a:cubicBezTo>
                    <a:pt x="22774" y="4437"/>
                    <a:pt x="22811" y="4252"/>
                    <a:pt x="22811" y="4067"/>
                  </a:cubicBezTo>
                  <a:cubicBezTo>
                    <a:pt x="22811" y="1849"/>
                    <a:pt x="21000" y="0"/>
                    <a:pt x="18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2929;p51">
              <a:extLst>
                <a:ext uri="{FF2B5EF4-FFF2-40B4-BE49-F238E27FC236}">
                  <a16:creationId xmlns:a16="http://schemas.microsoft.com/office/drawing/2014/main" id="{B6AB929E-5C53-0666-73EE-172A40B527F2}"/>
                </a:ext>
              </a:extLst>
            </p:cNvPr>
            <p:cNvSpPr/>
            <p:nvPr/>
          </p:nvSpPr>
          <p:spPr>
            <a:xfrm>
              <a:off x="1495150" y="3236425"/>
              <a:ext cx="824475" cy="1049075"/>
            </a:xfrm>
            <a:custGeom>
              <a:avLst/>
              <a:gdLst/>
              <a:ahLst/>
              <a:cxnLst/>
              <a:rect l="l" t="t" r="r" b="b"/>
              <a:pathLst>
                <a:path w="32979" h="41963" extrusionOk="0">
                  <a:moveTo>
                    <a:pt x="3920" y="1"/>
                  </a:moveTo>
                  <a:cubicBezTo>
                    <a:pt x="1701" y="75"/>
                    <a:pt x="1" y="2108"/>
                    <a:pt x="333" y="4327"/>
                  </a:cubicBezTo>
                  <a:lnTo>
                    <a:pt x="6138" y="41963"/>
                  </a:lnTo>
                  <a:lnTo>
                    <a:pt x="32350" y="41963"/>
                  </a:lnTo>
                  <a:cubicBezTo>
                    <a:pt x="32350" y="41963"/>
                    <a:pt x="32978" y="31130"/>
                    <a:pt x="31167" y="27285"/>
                  </a:cubicBezTo>
                  <a:cubicBezTo>
                    <a:pt x="30823" y="26556"/>
                    <a:pt x="29740" y="26262"/>
                    <a:pt x="28204" y="26262"/>
                  </a:cubicBezTo>
                  <a:cubicBezTo>
                    <a:pt x="21745" y="26262"/>
                    <a:pt x="7282" y="31467"/>
                    <a:pt x="6182" y="31467"/>
                  </a:cubicBezTo>
                  <a:cubicBezTo>
                    <a:pt x="6163" y="31467"/>
                    <a:pt x="6149" y="31466"/>
                    <a:pt x="6138" y="31463"/>
                  </a:cubicBezTo>
                  <a:cubicBezTo>
                    <a:pt x="5546" y="31315"/>
                    <a:pt x="6434" y="11906"/>
                    <a:pt x="7506" y="4290"/>
                  </a:cubicBezTo>
                  <a:cubicBezTo>
                    <a:pt x="7838" y="2071"/>
                    <a:pt x="6175" y="75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2930;p51">
              <a:extLst>
                <a:ext uri="{FF2B5EF4-FFF2-40B4-BE49-F238E27FC236}">
                  <a16:creationId xmlns:a16="http://schemas.microsoft.com/office/drawing/2014/main" id="{990E73A6-BDD1-98C1-BC0F-A5C726844A4D}"/>
                </a:ext>
              </a:extLst>
            </p:cNvPr>
            <p:cNvSpPr/>
            <p:nvPr/>
          </p:nvSpPr>
          <p:spPr>
            <a:xfrm>
              <a:off x="1495150" y="3229050"/>
              <a:ext cx="818925" cy="1063850"/>
            </a:xfrm>
            <a:custGeom>
              <a:avLst/>
              <a:gdLst/>
              <a:ahLst/>
              <a:cxnLst/>
              <a:rect l="l" t="t" r="r" b="b"/>
              <a:pathLst>
                <a:path w="32757" h="42554" extrusionOk="0">
                  <a:moveTo>
                    <a:pt x="3938" y="629"/>
                  </a:moveTo>
                  <a:cubicBezTo>
                    <a:pt x="5814" y="676"/>
                    <a:pt x="7247" y="2225"/>
                    <a:pt x="7247" y="4067"/>
                  </a:cubicBezTo>
                  <a:cubicBezTo>
                    <a:pt x="7247" y="4215"/>
                    <a:pt x="7247" y="4400"/>
                    <a:pt x="7210" y="4548"/>
                  </a:cubicBezTo>
                  <a:cubicBezTo>
                    <a:pt x="6360" y="10463"/>
                    <a:pt x="5620" y="23477"/>
                    <a:pt x="5620" y="29096"/>
                  </a:cubicBezTo>
                  <a:cubicBezTo>
                    <a:pt x="5620" y="29910"/>
                    <a:pt x="5657" y="30575"/>
                    <a:pt x="5694" y="31056"/>
                  </a:cubicBezTo>
                  <a:cubicBezTo>
                    <a:pt x="5694" y="31277"/>
                    <a:pt x="5731" y="31462"/>
                    <a:pt x="5768" y="31610"/>
                  </a:cubicBezTo>
                  <a:cubicBezTo>
                    <a:pt x="5768" y="31684"/>
                    <a:pt x="5768" y="31758"/>
                    <a:pt x="5805" y="31832"/>
                  </a:cubicBezTo>
                  <a:lnTo>
                    <a:pt x="5879" y="31943"/>
                  </a:lnTo>
                  <a:cubicBezTo>
                    <a:pt x="5916" y="31980"/>
                    <a:pt x="5953" y="32054"/>
                    <a:pt x="6064" y="32054"/>
                  </a:cubicBezTo>
                  <a:lnTo>
                    <a:pt x="6175" y="32091"/>
                  </a:lnTo>
                  <a:cubicBezTo>
                    <a:pt x="6286" y="32091"/>
                    <a:pt x="6434" y="32054"/>
                    <a:pt x="6581" y="32017"/>
                  </a:cubicBezTo>
                  <a:cubicBezTo>
                    <a:pt x="7247" y="31869"/>
                    <a:pt x="8541" y="31462"/>
                    <a:pt x="10205" y="30945"/>
                  </a:cubicBezTo>
                  <a:cubicBezTo>
                    <a:pt x="12719" y="30205"/>
                    <a:pt x="16083" y="29170"/>
                    <a:pt x="19410" y="28320"/>
                  </a:cubicBezTo>
                  <a:cubicBezTo>
                    <a:pt x="22701" y="27506"/>
                    <a:pt x="25991" y="26878"/>
                    <a:pt x="28209" y="26878"/>
                  </a:cubicBezTo>
                  <a:cubicBezTo>
                    <a:pt x="28949" y="26878"/>
                    <a:pt x="29577" y="26952"/>
                    <a:pt x="30021" y="27100"/>
                  </a:cubicBezTo>
                  <a:cubicBezTo>
                    <a:pt x="30501" y="27248"/>
                    <a:pt x="30760" y="27469"/>
                    <a:pt x="30871" y="27728"/>
                  </a:cubicBezTo>
                  <a:cubicBezTo>
                    <a:pt x="31389" y="28800"/>
                    <a:pt x="31721" y="30538"/>
                    <a:pt x="31906" y="32461"/>
                  </a:cubicBezTo>
                  <a:cubicBezTo>
                    <a:pt x="32091" y="34346"/>
                    <a:pt x="32165" y="36416"/>
                    <a:pt x="32165" y="38154"/>
                  </a:cubicBezTo>
                  <a:cubicBezTo>
                    <a:pt x="32165" y="39337"/>
                    <a:pt x="32128" y="40335"/>
                    <a:pt x="32091" y="41075"/>
                  </a:cubicBezTo>
                  <a:cubicBezTo>
                    <a:pt x="32091" y="41469"/>
                    <a:pt x="32081" y="41768"/>
                    <a:pt x="32071" y="41962"/>
                  </a:cubicBezTo>
                  <a:lnTo>
                    <a:pt x="6397" y="41962"/>
                  </a:lnTo>
                  <a:lnTo>
                    <a:pt x="666" y="4585"/>
                  </a:lnTo>
                  <a:cubicBezTo>
                    <a:pt x="629" y="4400"/>
                    <a:pt x="629" y="4215"/>
                    <a:pt x="629" y="4067"/>
                  </a:cubicBezTo>
                  <a:cubicBezTo>
                    <a:pt x="629" y="2225"/>
                    <a:pt x="2062" y="676"/>
                    <a:pt x="3938" y="629"/>
                  </a:cubicBezTo>
                  <a:close/>
                  <a:moveTo>
                    <a:pt x="3920" y="0"/>
                  </a:moveTo>
                  <a:cubicBezTo>
                    <a:pt x="1701" y="74"/>
                    <a:pt x="1" y="1886"/>
                    <a:pt x="1" y="4067"/>
                  </a:cubicBezTo>
                  <a:cubicBezTo>
                    <a:pt x="1" y="4252"/>
                    <a:pt x="1" y="4474"/>
                    <a:pt x="38" y="4696"/>
                  </a:cubicBezTo>
                  <a:lnTo>
                    <a:pt x="5842" y="42295"/>
                  </a:lnTo>
                  <a:cubicBezTo>
                    <a:pt x="5842" y="42443"/>
                    <a:pt x="5990" y="42554"/>
                    <a:pt x="6138" y="42554"/>
                  </a:cubicBezTo>
                  <a:lnTo>
                    <a:pt x="32350" y="42554"/>
                  </a:lnTo>
                  <a:cubicBezTo>
                    <a:pt x="32535" y="42554"/>
                    <a:pt x="32646" y="42443"/>
                    <a:pt x="32683" y="42258"/>
                  </a:cubicBezTo>
                  <a:cubicBezTo>
                    <a:pt x="32683" y="42258"/>
                    <a:pt x="32757" y="40520"/>
                    <a:pt x="32757" y="38154"/>
                  </a:cubicBezTo>
                  <a:cubicBezTo>
                    <a:pt x="32757" y="36416"/>
                    <a:pt x="32720" y="34309"/>
                    <a:pt x="32535" y="32387"/>
                  </a:cubicBezTo>
                  <a:cubicBezTo>
                    <a:pt x="32313" y="30464"/>
                    <a:pt x="32017" y="28653"/>
                    <a:pt x="31426" y="27433"/>
                  </a:cubicBezTo>
                  <a:cubicBezTo>
                    <a:pt x="31204" y="26989"/>
                    <a:pt x="30760" y="26693"/>
                    <a:pt x="30206" y="26508"/>
                  </a:cubicBezTo>
                  <a:cubicBezTo>
                    <a:pt x="29651" y="26323"/>
                    <a:pt x="28986" y="26249"/>
                    <a:pt x="28209" y="26249"/>
                  </a:cubicBezTo>
                  <a:cubicBezTo>
                    <a:pt x="24882" y="26249"/>
                    <a:pt x="19632" y="27580"/>
                    <a:pt x="15085" y="28874"/>
                  </a:cubicBezTo>
                  <a:cubicBezTo>
                    <a:pt x="12792" y="29503"/>
                    <a:pt x="10685" y="30168"/>
                    <a:pt x="9058" y="30649"/>
                  </a:cubicBezTo>
                  <a:cubicBezTo>
                    <a:pt x="8245" y="30908"/>
                    <a:pt x="7580" y="31093"/>
                    <a:pt x="7062" y="31240"/>
                  </a:cubicBezTo>
                  <a:cubicBezTo>
                    <a:pt x="6840" y="31314"/>
                    <a:pt x="6618" y="31388"/>
                    <a:pt x="6471" y="31425"/>
                  </a:cubicBezTo>
                  <a:cubicBezTo>
                    <a:pt x="6426" y="31436"/>
                    <a:pt x="6382" y="31444"/>
                    <a:pt x="6341" y="31450"/>
                  </a:cubicBezTo>
                  <a:lnTo>
                    <a:pt x="6341" y="31450"/>
                  </a:lnTo>
                  <a:cubicBezTo>
                    <a:pt x="6311" y="31286"/>
                    <a:pt x="6286" y="31024"/>
                    <a:pt x="6286" y="30686"/>
                  </a:cubicBezTo>
                  <a:cubicBezTo>
                    <a:pt x="6249" y="30242"/>
                    <a:pt x="6249" y="29725"/>
                    <a:pt x="6249" y="29096"/>
                  </a:cubicBezTo>
                  <a:cubicBezTo>
                    <a:pt x="6249" y="23514"/>
                    <a:pt x="6988" y="10500"/>
                    <a:pt x="7838" y="4659"/>
                  </a:cubicBezTo>
                  <a:cubicBezTo>
                    <a:pt x="7838" y="4437"/>
                    <a:pt x="7875" y="4252"/>
                    <a:pt x="7875" y="4067"/>
                  </a:cubicBezTo>
                  <a:cubicBezTo>
                    <a:pt x="7875" y="1886"/>
                    <a:pt x="6138" y="74"/>
                    <a:pt x="39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E604BCFC-BA23-88B3-245D-996AA14D5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94" y="1013946"/>
            <a:ext cx="3163160" cy="255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3B68FDE-0BFA-58D6-30F7-D1B1A04E3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8" t="-4073" r="50003" b="2562"/>
          <a:stretch/>
        </p:blipFill>
        <p:spPr bwMode="auto">
          <a:xfrm>
            <a:off x="5331686" y="1010121"/>
            <a:ext cx="2895677" cy="255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860C1A5-294F-E3DA-FC0B-8D75E3DBA9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92024" y="3793982"/>
            <a:ext cx="770496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1600" b="1">
                <a:latin typeface="Barlow Semi Condensed Regular"/>
              </a:rPr>
              <a:t>Performance Evaluation</a:t>
            </a:r>
            <a:r>
              <a:rPr lang="en-US" sz="1600">
                <a:latin typeface="Barlow Semi Condensed Regular"/>
              </a:rPr>
              <a:t>: Precision score of 41%, with SMOTE improving performance; confusion matrix shows 81 true positives and 37 true negatives. Gains charts indicate poor model performance.</a:t>
            </a:r>
            <a:endParaRPr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rlow Semi Condensed Regula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AAA044-ED85-E990-07DC-FE6FC081D110}"/>
              </a:ext>
            </a:extLst>
          </p:cNvPr>
          <p:cNvSpPr txBox="1"/>
          <p:nvPr/>
        </p:nvSpPr>
        <p:spPr>
          <a:xfrm>
            <a:off x="2283844" y="315942"/>
            <a:ext cx="56222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494949"/>
                </a:solidFill>
                <a:latin typeface="Fjalla One"/>
              </a:rPr>
              <a:t>Evaluation of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03657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43D7BD08-AAF1-3667-6C8B-0E8EFCFDD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2E052D3D-F66C-0CF6-F512-A35D88714B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68575" y="2169450"/>
            <a:ext cx="417405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/>
              <a:t>Conclusion</a:t>
            </a:r>
            <a:endParaRPr sz="440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FFDC3791-B616-2B3A-76EC-A00B3957C6D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08</a:t>
            </a:r>
            <a:endParaRPr sz="6600"/>
          </a:p>
        </p:txBody>
      </p:sp>
    </p:spTree>
    <p:extLst>
      <p:ext uri="{BB962C8B-B14F-4D97-AF65-F5344CB8AC3E}">
        <p14:creationId xmlns:p14="http://schemas.microsoft.com/office/powerpoint/2010/main" val="1035172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p57"/>
          <p:cNvSpPr txBox="1">
            <a:spLocks noGrp="1"/>
          </p:cNvSpPr>
          <p:nvPr>
            <p:ph type="subTitle" idx="1"/>
          </p:nvPr>
        </p:nvSpPr>
        <p:spPr>
          <a:xfrm>
            <a:off x="3778516" y="521380"/>
            <a:ext cx="4255600" cy="3918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</a:t>
            </a:r>
            <a:r>
              <a:rPr lang="en-US" sz="1800"/>
              <a:t>n conclusion, the model’s poor performance can be attributed to two unmet assumptions.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8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800"/>
              <a:t>The </a:t>
            </a:r>
            <a:r>
              <a:rPr lang="en-US" sz="1800" b="1"/>
              <a:t>independence of observations </a:t>
            </a:r>
            <a:r>
              <a:rPr lang="en-US" sz="1800"/>
              <a:t>was violated, as there was a moderate correlation of 0.37 between numerical predictors.</a:t>
            </a: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endParaRPr lang="en-US" sz="1800">
              <a:latin typeface="Barlow Semi Condensed"/>
              <a:ea typeface="Barlow Semi Condensed"/>
              <a:cs typeface="Barlow Semi Condensed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"/>
              <a:buChar char="●"/>
            </a:pPr>
            <a:r>
              <a:rPr lang="en-US" sz="1800"/>
              <a:t>The </a:t>
            </a:r>
            <a:r>
              <a:rPr lang="en-US" sz="1800" b="1"/>
              <a:t>linearity</a:t>
            </a:r>
            <a:r>
              <a:rPr lang="en-US" sz="1800"/>
              <a:t> assumption was not met, as the logistic curve deviated from the expected S-shape, indicating a non-linear relationship between the predictors and the target variable.</a:t>
            </a:r>
            <a:endParaRPr lang="en-US" sz="1800">
              <a:latin typeface="Barlow Semi Condensed"/>
              <a:ea typeface="Barlow Semi Condensed"/>
              <a:cs typeface="Barlow Semi Condensed"/>
            </a:endParaRPr>
          </a:p>
        </p:txBody>
      </p:sp>
      <p:grpSp>
        <p:nvGrpSpPr>
          <p:cNvPr id="3215" name="Google Shape;3215;p57"/>
          <p:cNvGrpSpPr/>
          <p:nvPr/>
        </p:nvGrpSpPr>
        <p:grpSpPr>
          <a:xfrm>
            <a:off x="434368" y="1196952"/>
            <a:ext cx="3584753" cy="2934361"/>
            <a:chOff x="845850" y="467825"/>
            <a:chExt cx="5996575" cy="4908600"/>
          </a:xfrm>
        </p:grpSpPr>
        <p:sp>
          <p:nvSpPr>
            <p:cNvPr id="3216" name="Google Shape;3216;p57"/>
            <p:cNvSpPr/>
            <p:nvPr/>
          </p:nvSpPr>
          <p:spPr>
            <a:xfrm>
              <a:off x="845850" y="467825"/>
              <a:ext cx="5996575" cy="4814800"/>
            </a:xfrm>
            <a:custGeom>
              <a:avLst/>
              <a:gdLst/>
              <a:ahLst/>
              <a:cxnLst/>
              <a:rect l="l" t="t" r="r" b="b"/>
              <a:pathLst>
                <a:path w="239863" h="192592" extrusionOk="0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57"/>
            <p:cNvSpPr/>
            <p:nvPr/>
          </p:nvSpPr>
          <p:spPr>
            <a:xfrm>
              <a:off x="1128725" y="467950"/>
              <a:ext cx="5369750" cy="4814475"/>
            </a:xfrm>
            <a:custGeom>
              <a:avLst/>
              <a:gdLst/>
              <a:ahLst/>
              <a:cxnLst/>
              <a:rect l="l" t="t" r="r" b="b"/>
              <a:pathLst>
                <a:path w="214790" h="192579" extrusionOk="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57"/>
            <p:cNvSpPr/>
            <p:nvPr/>
          </p:nvSpPr>
          <p:spPr>
            <a:xfrm>
              <a:off x="1797325" y="1384075"/>
              <a:ext cx="4055850" cy="3359925"/>
            </a:xfrm>
            <a:custGeom>
              <a:avLst/>
              <a:gdLst/>
              <a:ahLst/>
              <a:cxnLst/>
              <a:rect l="l" t="t" r="r" b="b"/>
              <a:pathLst>
                <a:path w="162234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57"/>
            <p:cNvSpPr/>
            <p:nvPr/>
          </p:nvSpPr>
          <p:spPr>
            <a:xfrm>
              <a:off x="1895375" y="1994800"/>
              <a:ext cx="3780200" cy="1720575"/>
            </a:xfrm>
            <a:custGeom>
              <a:avLst/>
              <a:gdLst/>
              <a:ahLst/>
              <a:cxnLst/>
              <a:rect l="l" t="t" r="r" b="b"/>
              <a:pathLst>
                <a:path w="151208" h="68823" extrusionOk="0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57"/>
            <p:cNvSpPr/>
            <p:nvPr/>
          </p:nvSpPr>
          <p:spPr>
            <a:xfrm>
              <a:off x="2015100" y="3464625"/>
              <a:ext cx="3521450" cy="6450"/>
            </a:xfrm>
            <a:custGeom>
              <a:avLst/>
              <a:gdLst/>
              <a:ahLst/>
              <a:cxnLst/>
              <a:rect l="l" t="t" r="r" b="b"/>
              <a:pathLst>
                <a:path w="140858" h="258" extrusionOk="0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57"/>
            <p:cNvSpPr/>
            <p:nvPr/>
          </p:nvSpPr>
          <p:spPr>
            <a:xfrm>
              <a:off x="20119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57"/>
            <p:cNvSpPr/>
            <p:nvPr/>
          </p:nvSpPr>
          <p:spPr>
            <a:xfrm>
              <a:off x="21967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57"/>
            <p:cNvSpPr/>
            <p:nvPr/>
          </p:nvSpPr>
          <p:spPr>
            <a:xfrm>
              <a:off x="2382350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57"/>
            <p:cNvSpPr/>
            <p:nvPr/>
          </p:nvSpPr>
          <p:spPr>
            <a:xfrm>
              <a:off x="25680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57"/>
            <p:cNvSpPr/>
            <p:nvPr/>
          </p:nvSpPr>
          <p:spPr>
            <a:xfrm>
              <a:off x="27528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57"/>
            <p:cNvSpPr/>
            <p:nvPr/>
          </p:nvSpPr>
          <p:spPr>
            <a:xfrm>
              <a:off x="29384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57"/>
            <p:cNvSpPr/>
            <p:nvPr/>
          </p:nvSpPr>
          <p:spPr>
            <a:xfrm>
              <a:off x="31233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57"/>
            <p:cNvSpPr/>
            <p:nvPr/>
          </p:nvSpPr>
          <p:spPr>
            <a:xfrm>
              <a:off x="33089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57"/>
            <p:cNvSpPr/>
            <p:nvPr/>
          </p:nvSpPr>
          <p:spPr>
            <a:xfrm>
              <a:off x="349455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57"/>
            <p:cNvSpPr/>
            <p:nvPr/>
          </p:nvSpPr>
          <p:spPr>
            <a:xfrm>
              <a:off x="367940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57"/>
            <p:cNvSpPr/>
            <p:nvPr/>
          </p:nvSpPr>
          <p:spPr>
            <a:xfrm>
              <a:off x="38650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57"/>
            <p:cNvSpPr/>
            <p:nvPr/>
          </p:nvSpPr>
          <p:spPr>
            <a:xfrm>
              <a:off x="40498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57"/>
            <p:cNvSpPr/>
            <p:nvPr/>
          </p:nvSpPr>
          <p:spPr>
            <a:xfrm>
              <a:off x="4235500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57"/>
            <p:cNvSpPr/>
            <p:nvPr/>
          </p:nvSpPr>
          <p:spPr>
            <a:xfrm>
              <a:off x="44211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57"/>
            <p:cNvSpPr/>
            <p:nvPr/>
          </p:nvSpPr>
          <p:spPr>
            <a:xfrm>
              <a:off x="46059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57"/>
            <p:cNvSpPr/>
            <p:nvPr/>
          </p:nvSpPr>
          <p:spPr>
            <a:xfrm>
              <a:off x="47915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57"/>
            <p:cNvSpPr/>
            <p:nvPr/>
          </p:nvSpPr>
          <p:spPr>
            <a:xfrm>
              <a:off x="4977225" y="3433275"/>
              <a:ext cx="6450" cy="34575"/>
            </a:xfrm>
            <a:custGeom>
              <a:avLst/>
              <a:gdLst/>
              <a:ahLst/>
              <a:cxnLst/>
              <a:rect l="l" t="t" r="r" b="b"/>
              <a:pathLst>
                <a:path w="258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57"/>
            <p:cNvSpPr/>
            <p:nvPr/>
          </p:nvSpPr>
          <p:spPr>
            <a:xfrm>
              <a:off x="5162050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57"/>
            <p:cNvSpPr/>
            <p:nvPr/>
          </p:nvSpPr>
          <p:spPr>
            <a:xfrm>
              <a:off x="5347675" y="3433275"/>
              <a:ext cx="6475" cy="34575"/>
            </a:xfrm>
            <a:custGeom>
              <a:avLst/>
              <a:gdLst/>
              <a:ahLst/>
              <a:cxnLst/>
              <a:rect l="l" t="t" r="r" b="b"/>
              <a:pathLst>
                <a:path w="259" h="1383" extrusionOk="0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57"/>
            <p:cNvSpPr/>
            <p:nvPr/>
          </p:nvSpPr>
          <p:spPr>
            <a:xfrm>
              <a:off x="5532525" y="3433275"/>
              <a:ext cx="7250" cy="34575"/>
            </a:xfrm>
            <a:custGeom>
              <a:avLst/>
              <a:gdLst/>
              <a:ahLst/>
              <a:cxnLst/>
              <a:rect l="l" t="t" r="r" b="b"/>
              <a:pathLst>
                <a:path w="290" h="1383" extrusionOk="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57"/>
            <p:cNvSpPr/>
            <p:nvPr/>
          </p:nvSpPr>
          <p:spPr>
            <a:xfrm>
              <a:off x="2011900" y="2086425"/>
              <a:ext cx="6450" cy="1381425"/>
            </a:xfrm>
            <a:custGeom>
              <a:avLst/>
              <a:gdLst/>
              <a:ahLst/>
              <a:cxnLst/>
              <a:rect l="l" t="t" r="r" b="b"/>
              <a:pathLst>
                <a:path w="258" h="55257" extrusionOk="0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57"/>
            <p:cNvSpPr/>
            <p:nvPr/>
          </p:nvSpPr>
          <p:spPr>
            <a:xfrm>
              <a:off x="2015100" y="3464625"/>
              <a:ext cx="87625" cy="6450"/>
            </a:xfrm>
            <a:custGeom>
              <a:avLst/>
              <a:gdLst/>
              <a:ahLst/>
              <a:cxnLst/>
              <a:rect l="l" t="t" r="r" b="b"/>
              <a:pathLst>
                <a:path w="3505" h="258" extrusionOk="0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57"/>
            <p:cNvSpPr/>
            <p:nvPr/>
          </p:nvSpPr>
          <p:spPr>
            <a:xfrm>
              <a:off x="1917875" y="3188175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57"/>
            <p:cNvSpPr/>
            <p:nvPr/>
          </p:nvSpPr>
          <p:spPr>
            <a:xfrm>
              <a:off x="1917875" y="2911725"/>
              <a:ext cx="97250" cy="7275"/>
            </a:xfrm>
            <a:custGeom>
              <a:avLst/>
              <a:gdLst/>
              <a:ahLst/>
              <a:cxnLst/>
              <a:rect l="l" t="t" r="r" b="b"/>
              <a:pathLst>
                <a:path w="3890" h="291" extrusionOk="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7"/>
            <p:cNvSpPr/>
            <p:nvPr/>
          </p:nvSpPr>
          <p:spPr>
            <a:xfrm>
              <a:off x="1917875" y="26361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57"/>
            <p:cNvSpPr/>
            <p:nvPr/>
          </p:nvSpPr>
          <p:spPr>
            <a:xfrm>
              <a:off x="1917875" y="235965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57"/>
            <p:cNvSpPr/>
            <p:nvPr/>
          </p:nvSpPr>
          <p:spPr>
            <a:xfrm>
              <a:off x="1917875" y="2083200"/>
              <a:ext cx="97250" cy="6450"/>
            </a:xfrm>
            <a:custGeom>
              <a:avLst/>
              <a:gdLst/>
              <a:ahLst/>
              <a:cxnLst/>
              <a:rect l="l" t="t" r="r" b="b"/>
              <a:pathLst>
                <a:path w="3890" h="258" extrusionOk="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57"/>
            <p:cNvSpPr/>
            <p:nvPr/>
          </p:nvSpPr>
          <p:spPr>
            <a:xfrm>
              <a:off x="2093050" y="2349650"/>
              <a:ext cx="214600" cy="855725"/>
            </a:xfrm>
            <a:custGeom>
              <a:avLst/>
              <a:gdLst/>
              <a:ahLst/>
              <a:cxnLst/>
              <a:rect l="l" t="t" r="r" b="b"/>
              <a:pathLst>
                <a:path w="8584" h="34229" extrusionOk="0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57"/>
            <p:cNvSpPr/>
            <p:nvPr/>
          </p:nvSpPr>
          <p:spPr>
            <a:xfrm>
              <a:off x="2277900" y="2349575"/>
              <a:ext cx="215375" cy="496275"/>
            </a:xfrm>
            <a:custGeom>
              <a:avLst/>
              <a:gdLst/>
              <a:ahLst/>
              <a:cxnLst/>
              <a:rect l="l" t="t" r="r" b="b"/>
              <a:pathLst>
                <a:path w="8615" h="19851" extrusionOk="0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57"/>
            <p:cNvSpPr/>
            <p:nvPr/>
          </p:nvSpPr>
          <p:spPr>
            <a:xfrm>
              <a:off x="2463525" y="2625750"/>
              <a:ext cx="214600" cy="220300"/>
            </a:xfrm>
            <a:custGeom>
              <a:avLst/>
              <a:gdLst/>
              <a:ahLst/>
              <a:cxnLst/>
              <a:rect l="l" t="t" r="r" b="b"/>
              <a:pathLst>
                <a:path w="8584" h="8812" extrusionOk="0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57"/>
            <p:cNvSpPr/>
            <p:nvPr/>
          </p:nvSpPr>
          <p:spPr>
            <a:xfrm>
              <a:off x="2648350" y="2625650"/>
              <a:ext cx="215400" cy="523975"/>
            </a:xfrm>
            <a:custGeom>
              <a:avLst/>
              <a:gdLst/>
              <a:ahLst/>
              <a:cxnLst/>
              <a:rect l="l" t="t" r="r" b="b"/>
              <a:pathLst>
                <a:path w="8616" h="20959" extrusionOk="0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57"/>
            <p:cNvSpPr/>
            <p:nvPr/>
          </p:nvSpPr>
          <p:spPr>
            <a:xfrm>
              <a:off x="2834000" y="2349650"/>
              <a:ext cx="215375" cy="800275"/>
            </a:xfrm>
            <a:custGeom>
              <a:avLst/>
              <a:gdLst/>
              <a:ahLst/>
              <a:cxnLst/>
              <a:rect l="l" t="t" r="r" b="b"/>
              <a:pathLst>
                <a:path w="8615" h="32011" extrusionOk="0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57"/>
            <p:cNvSpPr/>
            <p:nvPr/>
          </p:nvSpPr>
          <p:spPr>
            <a:xfrm>
              <a:off x="3018825" y="2072975"/>
              <a:ext cx="216200" cy="303350"/>
            </a:xfrm>
            <a:custGeom>
              <a:avLst/>
              <a:gdLst/>
              <a:ahLst/>
              <a:cxnLst/>
              <a:rect l="l" t="t" r="r" b="b"/>
              <a:pathLst>
                <a:path w="8648" h="12134" extrusionOk="0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57"/>
            <p:cNvSpPr/>
            <p:nvPr/>
          </p:nvSpPr>
          <p:spPr>
            <a:xfrm>
              <a:off x="3205250" y="2073275"/>
              <a:ext cx="213800" cy="1270100"/>
            </a:xfrm>
            <a:custGeom>
              <a:avLst/>
              <a:gdLst/>
              <a:ahLst/>
              <a:cxnLst/>
              <a:rect l="l" t="t" r="r" b="b"/>
              <a:pathLst>
                <a:path w="8552" h="50804" extrusionOk="0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57"/>
            <p:cNvSpPr/>
            <p:nvPr/>
          </p:nvSpPr>
          <p:spPr>
            <a:xfrm>
              <a:off x="3390100" y="3233525"/>
              <a:ext cx="215375" cy="109425"/>
            </a:xfrm>
            <a:custGeom>
              <a:avLst/>
              <a:gdLst/>
              <a:ahLst/>
              <a:cxnLst/>
              <a:rect l="l" t="t" r="r" b="b"/>
              <a:pathLst>
                <a:path w="8615" h="4377" extrusionOk="0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57"/>
            <p:cNvSpPr/>
            <p:nvPr/>
          </p:nvSpPr>
          <p:spPr>
            <a:xfrm>
              <a:off x="3575725" y="3205775"/>
              <a:ext cx="214575" cy="54250"/>
            </a:xfrm>
            <a:custGeom>
              <a:avLst/>
              <a:gdLst/>
              <a:ahLst/>
              <a:cxnLst/>
              <a:rect l="l" t="t" r="r" b="b"/>
              <a:pathLst>
                <a:path w="8583" h="2170" extrusionOk="0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57"/>
            <p:cNvSpPr/>
            <p:nvPr/>
          </p:nvSpPr>
          <p:spPr>
            <a:xfrm>
              <a:off x="3760550" y="3122975"/>
              <a:ext cx="215400" cy="109875"/>
            </a:xfrm>
            <a:custGeom>
              <a:avLst/>
              <a:gdLst/>
              <a:ahLst/>
              <a:cxnLst/>
              <a:rect l="l" t="t" r="r" b="b"/>
              <a:pathLst>
                <a:path w="8616" h="4395" extrusionOk="0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57"/>
            <p:cNvSpPr/>
            <p:nvPr/>
          </p:nvSpPr>
          <p:spPr>
            <a:xfrm>
              <a:off x="3945375" y="3012600"/>
              <a:ext cx="216200" cy="137375"/>
            </a:xfrm>
            <a:custGeom>
              <a:avLst/>
              <a:gdLst/>
              <a:ahLst/>
              <a:cxnLst/>
              <a:rect l="l" t="t" r="r" b="b"/>
              <a:pathLst>
                <a:path w="8648" h="5495" extrusionOk="0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57"/>
            <p:cNvSpPr/>
            <p:nvPr/>
          </p:nvSpPr>
          <p:spPr>
            <a:xfrm>
              <a:off x="4131025" y="3012275"/>
              <a:ext cx="215375" cy="82250"/>
            </a:xfrm>
            <a:custGeom>
              <a:avLst/>
              <a:gdLst/>
              <a:ahLst/>
              <a:cxnLst/>
              <a:rect l="l" t="t" r="r" b="b"/>
              <a:pathLst>
                <a:path w="8615" h="3290" extrusionOk="0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57"/>
            <p:cNvSpPr/>
            <p:nvPr/>
          </p:nvSpPr>
          <p:spPr>
            <a:xfrm>
              <a:off x="4316650" y="3067625"/>
              <a:ext cx="215400" cy="137450"/>
            </a:xfrm>
            <a:custGeom>
              <a:avLst/>
              <a:gdLst/>
              <a:ahLst/>
              <a:cxnLst/>
              <a:rect l="l" t="t" r="r" b="b"/>
              <a:pathLst>
                <a:path w="8616" h="5498" extrusionOk="0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57"/>
            <p:cNvSpPr/>
            <p:nvPr/>
          </p:nvSpPr>
          <p:spPr>
            <a:xfrm>
              <a:off x="4502275" y="2598425"/>
              <a:ext cx="215400" cy="606550"/>
            </a:xfrm>
            <a:custGeom>
              <a:avLst/>
              <a:gdLst/>
              <a:ahLst/>
              <a:cxnLst/>
              <a:rect l="l" t="t" r="r" b="b"/>
              <a:pathLst>
                <a:path w="8616" h="24262" extrusionOk="0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57"/>
            <p:cNvSpPr/>
            <p:nvPr/>
          </p:nvSpPr>
          <p:spPr>
            <a:xfrm>
              <a:off x="4687125" y="2515100"/>
              <a:ext cx="215375" cy="109875"/>
            </a:xfrm>
            <a:custGeom>
              <a:avLst/>
              <a:gdLst/>
              <a:ahLst/>
              <a:cxnLst/>
              <a:rect l="l" t="t" r="r" b="b"/>
              <a:pathLst>
                <a:path w="8615" h="4395" extrusionOk="0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57"/>
            <p:cNvSpPr/>
            <p:nvPr/>
          </p:nvSpPr>
          <p:spPr>
            <a:xfrm>
              <a:off x="4871950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57"/>
            <p:cNvSpPr/>
            <p:nvPr/>
          </p:nvSpPr>
          <p:spPr>
            <a:xfrm>
              <a:off x="5057575" y="2404650"/>
              <a:ext cx="216200" cy="137450"/>
            </a:xfrm>
            <a:custGeom>
              <a:avLst/>
              <a:gdLst/>
              <a:ahLst/>
              <a:cxnLst/>
              <a:rect l="l" t="t" r="r" b="b"/>
              <a:pathLst>
                <a:path w="8648" h="5498" extrusionOk="0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57"/>
            <p:cNvSpPr/>
            <p:nvPr/>
          </p:nvSpPr>
          <p:spPr>
            <a:xfrm>
              <a:off x="5243225" y="2515200"/>
              <a:ext cx="215375" cy="137350"/>
            </a:xfrm>
            <a:custGeom>
              <a:avLst/>
              <a:gdLst/>
              <a:ahLst/>
              <a:cxnLst/>
              <a:rect l="l" t="t" r="r" b="b"/>
              <a:pathLst>
                <a:path w="8615" h="5494" extrusionOk="0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57"/>
            <p:cNvSpPr/>
            <p:nvPr/>
          </p:nvSpPr>
          <p:spPr>
            <a:xfrm>
              <a:off x="2074575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57"/>
            <p:cNvSpPr/>
            <p:nvPr/>
          </p:nvSpPr>
          <p:spPr>
            <a:xfrm>
              <a:off x="2068150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57"/>
            <p:cNvSpPr/>
            <p:nvPr/>
          </p:nvSpPr>
          <p:spPr>
            <a:xfrm>
              <a:off x="2260200" y="232992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57"/>
            <p:cNvSpPr/>
            <p:nvPr/>
          </p:nvSpPr>
          <p:spPr>
            <a:xfrm>
              <a:off x="2253775" y="232347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57"/>
            <p:cNvSpPr/>
            <p:nvPr/>
          </p:nvSpPr>
          <p:spPr>
            <a:xfrm>
              <a:off x="2445850" y="2800025"/>
              <a:ext cx="65100" cy="65125"/>
            </a:xfrm>
            <a:custGeom>
              <a:avLst/>
              <a:gdLst/>
              <a:ahLst/>
              <a:cxnLst/>
              <a:rect l="l" t="t" r="r" b="b"/>
              <a:pathLst>
                <a:path w="2604" h="2605" extrusionOk="0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57"/>
            <p:cNvSpPr/>
            <p:nvPr/>
          </p:nvSpPr>
          <p:spPr>
            <a:xfrm>
              <a:off x="2438600" y="2792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57"/>
            <p:cNvSpPr/>
            <p:nvPr/>
          </p:nvSpPr>
          <p:spPr>
            <a:xfrm>
              <a:off x="2630675" y="2606350"/>
              <a:ext cx="65925" cy="65925"/>
            </a:xfrm>
            <a:custGeom>
              <a:avLst/>
              <a:gdLst/>
              <a:ahLst/>
              <a:cxnLst/>
              <a:rect l="l" t="t" r="r" b="b"/>
              <a:pathLst>
                <a:path w="2637" h="2637" extrusionOk="0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57"/>
            <p:cNvSpPr/>
            <p:nvPr/>
          </p:nvSpPr>
          <p:spPr>
            <a:xfrm>
              <a:off x="26242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57"/>
            <p:cNvSpPr/>
            <p:nvPr/>
          </p:nvSpPr>
          <p:spPr>
            <a:xfrm>
              <a:off x="28163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57"/>
            <p:cNvSpPr/>
            <p:nvPr/>
          </p:nvSpPr>
          <p:spPr>
            <a:xfrm>
              <a:off x="28098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57"/>
            <p:cNvSpPr/>
            <p:nvPr/>
          </p:nvSpPr>
          <p:spPr>
            <a:xfrm>
              <a:off x="3001150" y="2329925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57"/>
            <p:cNvSpPr/>
            <p:nvPr/>
          </p:nvSpPr>
          <p:spPr>
            <a:xfrm>
              <a:off x="2994700" y="2323475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57"/>
            <p:cNvSpPr/>
            <p:nvPr/>
          </p:nvSpPr>
          <p:spPr>
            <a:xfrm>
              <a:off x="3186775" y="2054275"/>
              <a:ext cx="65925" cy="65125"/>
            </a:xfrm>
            <a:custGeom>
              <a:avLst/>
              <a:gdLst/>
              <a:ahLst/>
              <a:cxnLst/>
              <a:rect l="l" t="t" r="r" b="b"/>
              <a:pathLst>
                <a:path w="2637" h="2605" extrusionOk="0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57"/>
            <p:cNvSpPr/>
            <p:nvPr/>
          </p:nvSpPr>
          <p:spPr>
            <a:xfrm>
              <a:off x="3180350" y="20470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57"/>
            <p:cNvSpPr/>
            <p:nvPr/>
          </p:nvSpPr>
          <p:spPr>
            <a:xfrm>
              <a:off x="3372400" y="32966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57"/>
            <p:cNvSpPr/>
            <p:nvPr/>
          </p:nvSpPr>
          <p:spPr>
            <a:xfrm>
              <a:off x="3365175" y="32902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57"/>
            <p:cNvSpPr/>
            <p:nvPr/>
          </p:nvSpPr>
          <p:spPr>
            <a:xfrm>
              <a:off x="3557250" y="3213900"/>
              <a:ext cx="65900" cy="65900"/>
            </a:xfrm>
            <a:custGeom>
              <a:avLst/>
              <a:gdLst/>
              <a:ahLst/>
              <a:cxnLst/>
              <a:rect l="l" t="t" r="r" b="b"/>
              <a:pathLst>
                <a:path w="2636" h="2636" extrusionOk="0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57"/>
            <p:cNvSpPr/>
            <p:nvPr/>
          </p:nvSpPr>
          <p:spPr>
            <a:xfrm>
              <a:off x="3550800" y="3207450"/>
              <a:ext cx="78800" cy="78800"/>
            </a:xfrm>
            <a:custGeom>
              <a:avLst/>
              <a:gdLst/>
              <a:ahLst/>
              <a:cxnLst/>
              <a:rect l="l" t="t" r="r" b="b"/>
              <a:pathLst>
                <a:path w="3152" h="3152" extrusionOk="0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57"/>
            <p:cNvSpPr/>
            <p:nvPr/>
          </p:nvSpPr>
          <p:spPr>
            <a:xfrm>
              <a:off x="3742875" y="31865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57"/>
            <p:cNvSpPr/>
            <p:nvPr/>
          </p:nvSpPr>
          <p:spPr>
            <a:xfrm>
              <a:off x="3736450" y="3180150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57"/>
            <p:cNvSpPr/>
            <p:nvPr/>
          </p:nvSpPr>
          <p:spPr>
            <a:xfrm>
              <a:off x="3928500" y="3103800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57"/>
            <p:cNvSpPr/>
            <p:nvPr/>
          </p:nvSpPr>
          <p:spPr>
            <a:xfrm>
              <a:off x="3921275" y="3096550"/>
              <a:ext cx="78775" cy="79600"/>
            </a:xfrm>
            <a:custGeom>
              <a:avLst/>
              <a:gdLst/>
              <a:ahLst/>
              <a:cxnLst/>
              <a:rect l="l" t="t" r="r" b="b"/>
              <a:pathLst>
                <a:path w="3151" h="3184" extrusionOk="0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57"/>
            <p:cNvSpPr/>
            <p:nvPr/>
          </p:nvSpPr>
          <p:spPr>
            <a:xfrm>
              <a:off x="4113350" y="2992900"/>
              <a:ext cx="65900" cy="65925"/>
            </a:xfrm>
            <a:custGeom>
              <a:avLst/>
              <a:gdLst/>
              <a:ahLst/>
              <a:cxnLst/>
              <a:rect l="l" t="t" r="r" b="b"/>
              <a:pathLst>
                <a:path w="2636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57"/>
            <p:cNvSpPr/>
            <p:nvPr/>
          </p:nvSpPr>
          <p:spPr>
            <a:xfrm>
              <a:off x="4106900" y="2986475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57"/>
            <p:cNvSpPr/>
            <p:nvPr/>
          </p:nvSpPr>
          <p:spPr>
            <a:xfrm>
              <a:off x="4298975" y="3048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57"/>
            <p:cNvSpPr/>
            <p:nvPr/>
          </p:nvSpPr>
          <p:spPr>
            <a:xfrm>
              <a:off x="4292550" y="3041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57"/>
            <p:cNvSpPr/>
            <p:nvPr/>
          </p:nvSpPr>
          <p:spPr>
            <a:xfrm>
              <a:off x="4483800" y="3159250"/>
              <a:ext cx="65925" cy="65100"/>
            </a:xfrm>
            <a:custGeom>
              <a:avLst/>
              <a:gdLst/>
              <a:ahLst/>
              <a:cxnLst/>
              <a:rect l="l" t="t" r="r" b="b"/>
              <a:pathLst>
                <a:path w="2637" h="2604" extrusionOk="0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57"/>
            <p:cNvSpPr/>
            <p:nvPr/>
          </p:nvSpPr>
          <p:spPr>
            <a:xfrm>
              <a:off x="4477375" y="3152000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57"/>
            <p:cNvSpPr/>
            <p:nvPr/>
          </p:nvSpPr>
          <p:spPr>
            <a:xfrm>
              <a:off x="4669450" y="2579025"/>
              <a:ext cx="65900" cy="65125"/>
            </a:xfrm>
            <a:custGeom>
              <a:avLst/>
              <a:gdLst/>
              <a:ahLst/>
              <a:cxnLst/>
              <a:rect l="l" t="t" r="r" b="b"/>
              <a:pathLst>
                <a:path w="2636" h="2605" extrusionOk="0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57"/>
            <p:cNvSpPr/>
            <p:nvPr/>
          </p:nvSpPr>
          <p:spPr>
            <a:xfrm>
              <a:off x="4663000" y="2571800"/>
              <a:ext cx="78800" cy="78775"/>
            </a:xfrm>
            <a:custGeom>
              <a:avLst/>
              <a:gdLst/>
              <a:ahLst/>
              <a:cxnLst/>
              <a:rect l="l" t="t" r="r" b="b"/>
              <a:pathLst>
                <a:path w="3152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57"/>
            <p:cNvSpPr/>
            <p:nvPr/>
          </p:nvSpPr>
          <p:spPr>
            <a:xfrm>
              <a:off x="485507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57"/>
            <p:cNvSpPr/>
            <p:nvPr/>
          </p:nvSpPr>
          <p:spPr>
            <a:xfrm>
              <a:off x="4847850" y="2489025"/>
              <a:ext cx="79575" cy="78775"/>
            </a:xfrm>
            <a:custGeom>
              <a:avLst/>
              <a:gdLst/>
              <a:ahLst/>
              <a:cxnLst/>
              <a:rect l="l" t="t" r="r" b="b"/>
              <a:pathLst>
                <a:path w="3183" h="3151" extrusionOk="0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57"/>
            <p:cNvSpPr/>
            <p:nvPr/>
          </p:nvSpPr>
          <p:spPr>
            <a:xfrm>
              <a:off x="5039900" y="2385375"/>
              <a:ext cx="65925" cy="65900"/>
            </a:xfrm>
            <a:custGeom>
              <a:avLst/>
              <a:gdLst/>
              <a:ahLst/>
              <a:cxnLst/>
              <a:rect l="l" t="t" r="r" b="b"/>
              <a:pathLst>
                <a:path w="2637" h="2636" extrusionOk="0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57"/>
            <p:cNvSpPr/>
            <p:nvPr/>
          </p:nvSpPr>
          <p:spPr>
            <a:xfrm>
              <a:off x="5033475" y="2378925"/>
              <a:ext cx="78775" cy="78800"/>
            </a:xfrm>
            <a:custGeom>
              <a:avLst/>
              <a:gdLst/>
              <a:ahLst/>
              <a:cxnLst/>
              <a:rect l="l" t="t" r="r" b="b"/>
              <a:pathLst>
                <a:path w="3151" h="3152" extrusionOk="0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57"/>
            <p:cNvSpPr/>
            <p:nvPr/>
          </p:nvSpPr>
          <p:spPr>
            <a:xfrm>
              <a:off x="5225525" y="2496275"/>
              <a:ext cx="65125" cy="65100"/>
            </a:xfrm>
            <a:custGeom>
              <a:avLst/>
              <a:gdLst/>
              <a:ahLst/>
              <a:cxnLst/>
              <a:rect l="l" t="t" r="r" b="b"/>
              <a:pathLst>
                <a:path w="2605" h="2604" extrusionOk="0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57"/>
            <p:cNvSpPr/>
            <p:nvPr/>
          </p:nvSpPr>
          <p:spPr>
            <a:xfrm>
              <a:off x="5219100" y="24890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57"/>
            <p:cNvSpPr/>
            <p:nvPr/>
          </p:nvSpPr>
          <p:spPr>
            <a:xfrm>
              <a:off x="5411175" y="2606350"/>
              <a:ext cx="65125" cy="65925"/>
            </a:xfrm>
            <a:custGeom>
              <a:avLst/>
              <a:gdLst/>
              <a:ahLst/>
              <a:cxnLst/>
              <a:rect l="l" t="t" r="r" b="b"/>
              <a:pathLst>
                <a:path w="2605" h="2637" extrusionOk="0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57"/>
            <p:cNvSpPr/>
            <p:nvPr/>
          </p:nvSpPr>
          <p:spPr>
            <a:xfrm>
              <a:off x="5403950" y="2599925"/>
              <a:ext cx="78775" cy="78775"/>
            </a:xfrm>
            <a:custGeom>
              <a:avLst/>
              <a:gdLst/>
              <a:ahLst/>
              <a:cxnLst/>
              <a:rect l="l" t="t" r="r" b="b"/>
              <a:pathLst>
                <a:path w="3151" h="3151" extrusionOk="0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57"/>
            <p:cNvSpPr/>
            <p:nvPr/>
          </p:nvSpPr>
          <p:spPr>
            <a:xfrm>
              <a:off x="5747875" y="1384075"/>
              <a:ext cx="105300" cy="3359925"/>
            </a:xfrm>
            <a:custGeom>
              <a:avLst/>
              <a:gdLst/>
              <a:ahLst/>
              <a:cxnLst/>
              <a:rect l="l" t="t" r="r" b="b"/>
              <a:pathLst>
                <a:path w="4212" h="134397" extrusionOk="0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57"/>
            <p:cNvSpPr/>
            <p:nvPr/>
          </p:nvSpPr>
          <p:spPr>
            <a:xfrm>
              <a:off x="5747875" y="1797925"/>
              <a:ext cx="105300" cy="856675"/>
            </a:xfrm>
            <a:custGeom>
              <a:avLst/>
              <a:gdLst/>
              <a:ahLst/>
              <a:cxnLst/>
              <a:rect l="l" t="t" r="r" b="b"/>
              <a:pathLst>
                <a:path w="4212" h="34267" extrusionOk="0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57"/>
            <p:cNvSpPr/>
            <p:nvPr/>
          </p:nvSpPr>
          <p:spPr>
            <a:xfrm>
              <a:off x="1797325" y="1384075"/>
              <a:ext cx="4055850" cy="205750"/>
            </a:xfrm>
            <a:custGeom>
              <a:avLst/>
              <a:gdLst/>
              <a:ahLst/>
              <a:cxnLst/>
              <a:rect l="l" t="t" r="r" b="b"/>
              <a:pathLst>
                <a:path w="162234" h="8230" extrusionOk="0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57"/>
            <p:cNvSpPr/>
            <p:nvPr/>
          </p:nvSpPr>
          <p:spPr>
            <a:xfrm>
              <a:off x="1797325" y="1652475"/>
              <a:ext cx="1042325" cy="164750"/>
            </a:xfrm>
            <a:custGeom>
              <a:avLst/>
              <a:gdLst/>
              <a:ahLst/>
              <a:cxnLst/>
              <a:rect l="l" t="t" r="r" b="b"/>
              <a:pathLst>
                <a:path w="41693" h="6590" extrusionOk="0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57"/>
            <p:cNvSpPr/>
            <p:nvPr/>
          </p:nvSpPr>
          <p:spPr>
            <a:xfrm>
              <a:off x="1927525" y="1675775"/>
              <a:ext cx="65900" cy="100475"/>
            </a:xfrm>
            <a:custGeom>
              <a:avLst/>
              <a:gdLst/>
              <a:ahLst/>
              <a:cxnLst/>
              <a:rect l="l" t="t" r="r" b="b"/>
              <a:pathLst>
                <a:path w="2636" h="4019" extrusionOk="0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57"/>
            <p:cNvSpPr/>
            <p:nvPr/>
          </p:nvSpPr>
          <p:spPr>
            <a:xfrm>
              <a:off x="2000650" y="1675775"/>
              <a:ext cx="55475" cy="100475"/>
            </a:xfrm>
            <a:custGeom>
              <a:avLst/>
              <a:gdLst/>
              <a:ahLst/>
              <a:cxnLst/>
              <a:rect l="l" t="t" r="r" b="b"/>
              <a:pathLst>
                <a:path w="2219" h="4019" extrusionOk="0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57"/>
            <p:cNvSpPr/>
            <p:nvPr/>
          </p:nvSpPr>
          <p:spPr>
            <a:xfrm>
              <a:off x="2063325" y="1675775"/>
              <a:ext cx="49050" cy="100475"/>
            </a:xfrm>
            <a:custGeom>
              <a:avLst/>
              <a:gdLst/>
              <a:ahLst/>
              <a:cxnLst/>
              <a:rect l="l" t="t" r="r" b="b"/>
              <a:pathLst>
                <a:path w="1962" h="4019" extrusionOk="0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57"/>
            <p:cNvSpPr/>
            <p:nvPr/>
          </p:nvSpPr>
          <p:spPr>
            <a:xfrm>
              <a:off x="2119575" y="1674975"/>
              <a:ext cx="47450" cy="102075"/>
            </a:xfrm>
            <a:custGeom>
              <a:avLst/>
              <a:gdLst/>
              <a:ahLst/>
              <a:cxnLst/>
              <a:rect l="l" t="t" r="r" b="b"/>
              <a:pathLst>
                <a:path w="1898" h="4083" extrusionOk="0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57"/>
            <p:cNvSpPr/>
            <p:nvPr/>
          </p:nvSpPr>
          <p:spPr>
            <a:xfrm>
              <a:off x="2176625" y="1675775"/>
              <a:ext cx="49850" cy="100475"/>
            </a:xfrm>
            <a:custGeom>
              <a:avLst/>
              <a:gdLst/>
              <a:ahLst/>
              <a:cxnLst/>
              <a:rect l="l" t="t" r="r" b="b"/>
              <a:pathLst>
                <a:path w="1994" h="4019" extrusionOk="0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57"/>
            <p:cNvSpPr/>
            <p:nvPr/>
          </p:nvSpPr>
          <p:spPr>
            <a:xfrm>
              <a:off x="2064125" y="1418625"/>
              <a:ext cx="2607750" cy="116550"/>
            </a:xfrm>
            <a:custGeom>
              <a:avLst/>
              <a:gdLst/>
              <a:ahLst/>
              <a:cxnLst/>
              <a:rect l="l" t="t" r="r" b="b"/>
              <a:pathLst>
                <a:path w="104310" h="4662" extrusionOk="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57"/>
            <p:cNvSpPr/>
            <p:nvPr/>
          </p:nvSpPr>
          <p:spPr>
            <a:xfrm>
              <a:off x="2016725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57"/>
            <p:cNvSpPr/>
            <p:nvPr/>
          </p:nvSpPr>
          <p:spPr>
            <a:xfrm>
              <a:off x="22023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57"/>
            <p:cNvSpPr/>
            <p:nvPr/>
          </p:nvSpPr>
          <p:spPr>
            <a:xfrm>
              <a:off x="238797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57"/>
            <p:cNvSpPr/>
            <p:nvPr/>
          </p:nvSpPr>
          <p:spPr>
            <a:xfrm>
              <a:off x="2573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57"/>
            <p:cNvSpPr/>
            <p:nvPr/>
          </p:nvSpPr>
          <p:spPr>
            <a:xfrm>
              <a:off x="27592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57"/>
            <p:cNvSpPr/>
            <p:nvPr/>
          </p:nvSpPr>
          <p:spPr>
            <a:xfrm>
              <a:off x="294487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57"/>
            <p:cNvSpPr/>
            <p:nvPr/>
          </p:nvSpPr>
          <p:spPr>
            <a:xfrm>
              <a:off x="3130525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57"/>
            <p:cNvSpPr/>
            <p:nvPr/>
          </p:nvSpPr>
          <p:spPr>
            <a:xfrm>
              <a:off x="33161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57"/>
            <p:cNvSpPr/>
            <p:nvPr/>
          </p:nvSpPr>
          <p:spPr>
            <a:xfrm>
              <a:off x="35018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57"/>
            <p:cNvSpPr/>
            <p:nvPr/>
          </p:nvSpPr>
          <p:spPr>
            <a:xfrm>
              <a:off x="36866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57"/>
            <p:cNvSpPr/>
            <p:nvPr/>
          </p:nvSpPr>
          <p:spPr>
            <a:xfrm>
              <a:off x="38722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57"/>
            <p:cNvSpPr/>
            <p:nvPr/>
          </p:nvSpPr>
          <p:spPr>
            <a:xfrm>
              <a:off x="40579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57"/>
            <p:cNvSpPr/>
            <p:nvPr/>
          </p:nvSpPr>
          <p:spPr>
            <a:xfrm>
              <a:off x="4243525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57"/>
            <p:cNvSpPr/>
            <p:nvPr/>
          </p:nvSpPr>
          <p:spPr>
            <a:xfrm>
              <a:off x="4429150" y="3505600"/>
              <a:ext cx="176825" cy="81200"/>
            </a:xfrm>
            <a:custGeom>
              <a:avLst/>
              <a:gdLst/>
              <a:ahLst/>
              <a:cxnLst/>
              <a:rect l="l" t="t" r="r" b="b"/>
              <a:pathLst>
                <a:path w="707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57"/>
            <p:cNvSpPr/>
            <p:nvPr/>
          </p:nvSpPr>
          <p:spPr>
            <a:xfrm>
              <a:off x="4614800" y="3505600"/>
              <a:ext cx="176800" cy="81200"/>
            </a:xfrm>
            <a:custGeom>
              <a:avLst/>
              <a:gdLst/>
              <a:ahLst/>
              <a:cxnLst/>
              <a:rect l="l" t="t" r="r" b="b"/>
              <a:pathLst>
                <a:path w="7072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57"/>
            <p:cNvSpPr/>
            <p:nvPr/>
          </p:nvSpPr>
          <p:spPr>
            <a:xfrm>
              <a:off x="48004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57"/>
            <p:cNvSpPr/>
            <p:nvPr/>
          </p:nvSpPr>
          <p:spPr>
            <a:xfrm>
              <a:off x="4986050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57"/>
            <p:cNvSpPr/>
            <p:nvPr/>
          </p:nvSpPr>
          <p:spPr>
            <a:xfrm>
              <a:off x="5171700" y="3505600"/>
              <a:ext cx="176000" cy="81200"/>
            </a:xfrm>
            <a:custGeom>
              <a:avLst/>
              <a:gdLst/>
              <a:ahLst/>
              <a:cxnLst/>
              <a:rect l="l" t="t" r="r" b="b"/>
              <a:pathLst>
                <a:path w="7040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57"/>
            <p:cNvSpPr/>
            <p:nvPr/>
          </p:nvSpPr>
          <p:spPr>
            <a:xfrm>
              <a:off x="5357325" y="3505600"/>
              <a:ext cx="176025" cy="81200"/>
            </a:xfrm>
            <a:custGeom>
              <a:avLst/>
              <a:gdLst/>
              <a:ahLst/>
              <a:cxnLst/>
              <a:rect l="l" t="t" r="r" b="b"/>
              <a:pathLst>
                <a:path w="704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57"/>
            <p:cNvSpPr/>
            <p:nvPr/>
          </p:nvSpPr>
          <p:spPr>
            <a:xfrm>
              <a:off x="19026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57"/>
            <p:cNvSpPr/>
            <p:nvPr/>
          </p:nvSpPr>
          <p:spPr>
            <a:xfrm>
              <a:off x="22184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57"/>
            <p:cNvSpPr/>
            <p:nvPr/>
          </p:nvSpPr>
          <p:spPr>
            <a:xfrm>
              <a:off x="25342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57"/>
            <p:cNvSpPr/>
            <p:nvPr/>
          </p:nvSpPr>
          <p:spPr>
            <a:xfrm>
              <a:off x="28500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57"/>
            <p:cNvSpPr/>
            <p:nvPr/>
          </p:nvSpPr>
          <p:spPr>
            <a:xfrm>
              <a:off x="31666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57"/>
            <p:cNvSpPr/>
            <p:nvPr/>
          </p:nvSpPr>
          <p:spPr>
            <a:xfrm>
              <a:off x="348250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57"/>
            <p:cNvSpPr/>
            <p:nvPr/>
          </p:nvSpPr>
          <p:spPr>
            <a:xfrm>
              <a:off x="37983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57"/>
            <p:cNvSpPr/>
            <p:nvPr/>
          </p:nvSpPr>
          <p:spPr>
            <a:xfrm>
              <a:off x="4114950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57"/>
            <p:cNvSpPr/>
            <p:nvPr/>
          </p:nvSpPr>
          <p:spPr>
            <a:xfrm>
              <a:off x="44307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57"/>
            <p:cNvSpPr/>
            <p:nvPr/>
          </p:nvSpPr>
          <p:spPr>
            <a:xfrm>
              <a:off x="474657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57"/>
            <p:cNvSpPr/>
            <p:nvPr/>
          </p:nvSpPr>
          <p:spPr>
            <a:xfrm>
              <a:off x="5063200" y="1883100"/>
              <a:ext cx="299775" cy="81200"/>
            </a:xfrm>
            <a:custGeom>
              <a:avLst/>
              <a:gdLst/>
              <a:ahLst/>
              <a:cxnLst/>
              <a:rect l="l" t="t" r="r" b="b"/>
              <a:pathLst>
                <a:path w="11991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57"/>
            <p:cNvSpPr/>
            <p:nvPr/>
          </p:nvSpPr>
          <p:spPr>
            <a:xfrm>
              <a:off x="5379025" y="1883100"/>
              <a:ext cx="300575" cy="81200"/>
            </a:xfrm>
            <a:custGeom>
              <a:avLst/>
              <a:gdLst/>
              <a:ahLst/>
              <a:cxnLst/>
              <a:rect l="l" t="t" r="r" b="b"/>
              <a:pathLst>
                <a:path w="12023" h="3248" extrusionOk="0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57"/>
            <p:cNvSpPr/>
            <p:nvPr/>
          </p:nvSpPr>
          <p:spPr>
            <a:xfrm>
              <a:off x="3290450" y="2074375"/>
              <a:ext cx="512725" cy="198500"/>
            </a:xfrm>
            <a:custGeom>
              <a:avLst/>
              <a:gdLst/>
              <a:ahLst/>
              <a:cxnLst/>
              <a:rect l="l" t="t" r="r" b="b"/>
              <a:pathLst>
                <a:path w="20509" h="7940" extrusionOk="0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57"/>
            <p:cNvSpPr/>
            <p:nvPr/>
          </p:nvSpPr>
          <p:spPr>
            <a:xfrm>
              <a:off x="3503400" y="2106500"/>
              <a:ext cx="60300" cy="131025"/>
            </a:xfrm>
            <a:custGeom>
              <a:avLst/>
              <a:gdLst/>
              <a:ahLst/>
              <a:cxnLst/>
              <a:rect l="l" t="t" r="r" b="b"/>
              <a:pathLst>
                <a:path w="2412" h="5241" extrusionOk="0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57"/>
            <p:cNvSpPr/>
            <p:nvPr/>
          </p:nvSpPr>
          <p:spPr>
            <a:xfrm>
              <a:off x="3575725" y="2106500"/>
              <a:ext cx="61100" cy="131025"/>
            </a:xfrm>
            <a:custGeom>
              <a:avLst/>
              <a:gdLst/>
              <a:ahLst/>
              <a:cxnLst/>
              <a:rect l="l" t="t" r="r" b="b"/>
              <a:pathLst>
                <a:path w="2444" h="5241" extrusionOk="0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57"/>
            <p:cNvSpPr/>
            <p:nvPr/>
          </p:nvSpPr>
          <p:spPr>
            <a:xfrm>
              <a:off x="3649650" y="2108125"/>
              <a:ext cx="66725" cy="128600"/>
            </a:xfrm>
            <a:custGeom>
              <a:avLst/>
              <a:gdLst/>
              <a:ahLst/>
              <a:cxnLst/>
              <a:rect l="l" t="t" r="r" b="b"/>
              <a:pathLst>
                <a:path w="2669" h="5144" extrusionOk="0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57"/>
            <p:cNvSpPr/>
            <p:nvPr/>
          </p:nvSpPr>
          <p:spPr>
            <a:xfrm>
              <a:off x="2318075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57"/>
            <p:cNvSpPr/>
            <p:nvPr/>
          </p:nvSpPr>
          <p:spPr>
            <a:xfrm>
              <a:off x="2400050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57"/>
            <p:cNvSpPr/>
            <p:nvPr/>
          </p:nvSpPr>
          <p:spPr>
            <a:xfrm>
              <a:off x="2483625" y="3978125"/>
              <a:ext cx="70725" cy="150300"/>
            </a:xfrm>
            <a:custGeom>
              <a:avLst/>
              <a:gdLst/>
              <a:ahLst/>
              <a:cxnLst/>
              <a:rect l="l" t="t" r="r" b="b"/>
              <a:pathLst>
                <a:path w="2829" h="6012" extrusionOk="0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57"/>
            <p:cNvSpPr/>
            <p:nvPr/>
          </p:nvSpPr>
          <p:spPr>
            <a:xfrm>
              <a:off x="2568800" y="3979725"/>
              <a:ext cx="76375" cy="147100"/>
            </a:xfrm>
            <a:custGeom>
              <a:avLst/>
              <a:gdLst/>
              <a:ahLst/>
              <a:cxnLst/>
              <a:rect l="l" t="t" r="r" b="b"/>
              <a:pathLst>
                <a:path w="3055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57"/>
            <p:cNvSpPr/>
            <p:nvPr/>
          </p:nvSpPr>
          <p:spPr>
            <a:xfrm>
              <a:off x="23100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57"/>
            <p:cNvSpPr/>
            <p:nvPr/>
          </p:nvSpPr>
          <p:spPr>
            <a:xfrm>
              <a:off x="3584550" y="3979725"/>
              <a:ext cx="69150" cy="148700"/>
            </a:xfrm>
            <a:custGeom>
              <a:avLst/>
              <a:gdLst/>
              <a:ahLst/>
              <a:cxnLst/>
              <a:rect l="l" t="t" r="r" b="b"/>
              <a:pathLst>
                <a:path w="2766" h="5948" extrusionOk="0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57"/>
            <p:cNvSpPr/>
            <p:nvPr/>
          </p:nvSpPr>
          <p:spPr>
            <a:xfrm>
              <a:off x="366652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57"/>
            <p:cNvSpPr/>
            <p:nvPr/>
          </p:nvSpPr>
          <p:spPr>
            <a:xfrm>
              <a:off x="3750100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57"/>
            <p:cNvSpPr/>
            <p:nvPr/>
          </p:nvSpPr>
          <p:spPr>
            <a:xfrm>
              <a:off x="3835300" y="3979725"/>
              <a:ext cx="76350" cy="147100"/>
            </a:xfrm>
            <a:custGeom>
              <a:avLst/>
              <a:gdLst/>
              <a:ahLst/>
              <a:cxnLst/>
              <a:rect l="l" t="t" r="r" b="b"/>
              <a:pathLst>
                <a:path w="3054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57"/>
            <p:cNvSpPr/>
            <p:nvPr/>
          </p:nvSpPr>
          <p:spPr>
            <a:xfrm>
              <a:off x="3576525" y="4223225"/>
              <a:ext cx="337550" cy="12875"/>
            </a:xfrm>
            <a:custGeom>
              <a:avLst/>
              <a:gdLst/>
              <a:ahLst/>
              <a:cxnLst/>
              <a:rect l="l" t="t" r="r" b="b"/>
              <a:pathLst>
                <a:path w="13502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57"/>
            <p:cNvSpPr/>
            <p:nvPr/>
          </p:nvSpPr>
          <p:spPr>
            <a:xfrm>
              <a:off x="4959550" y="3979725"/>
              <a:ext cx="69125" cy="148700"/>
            </a:xfrm>
            <a:custGeom>
              <a:avLst/>
              <a:gdLst/>
              <a:ahLst/>
              <a:cxnLst/>
              <a:rect l="l" t="t" r="r" b="b"/>
              <a:pathLst>
                <a:path w="2765" h="5948" extrusionOk="0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57"/>
            <p:cNvSpPr/>
            <p:nvPr/>
          </p:nvSpPr>
          <p:spPr>
            <a:xfrm>
              <a:off x="5042325" y="3978125"/>
              <a:ext cx="69925" cy="150300"/>
            </a:xfrm>
            <a:custGeom>
              <a:avLst/>
              <a:gdLst/>
              <a:ahLst/>
              <a:cxnLst/>
              <a:rect l="l" t="t" r="r" b="b"/>
              <a:pathLst>
                <a:path w="2797" h="6012" extrusionOk="0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57"/>
            <p:cNvSpPr/>
            <p:nvPr/>
          </p:nvSpPr>
          <p:spPr>
            <a:xfrm>
              <a:off x="5125075" y="3978125"/>
              <a:ext cx="70750" cy="150300"/>
            </a:xfrm>
            <a:custGeom>
              <a:avLst/>
              <a:gdLst/>
              <a:ahLst/>
              <a:cxnLst/>
              <a:rect l="l" t="t" r="r" b="b"/>
              <a:pathLst>
                <a:path w="2830" h="6012" extrusionOk="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57"/>
            <p:cNvSpPr/>
            <p:nvPr/>
          </p:nvSpPr>
          <p:spPr>
            <a:xfrm>
              <a:off x="5210275" y="3979725"/>
              <a:ext cx="77175" cy="147100"/>
            </a:xfrm>
            <a:custGeom>
              <a:avLst/>
              <a:gdLst/>
              <a:ahLst/>
              <a:cxnLst/>
              <a:rect l="l" t="t" r="r" b="b"/>
              <a:pathLst>
                <a:path w="3087" h="5884" extrusionOk="0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57"/>
            <p:cNvSpPr/>
            <p:nvPr/>
          </p:nvSpPr>
          <p:spPr>
            <a:xfrm>
              <a:off x="4952300" y="4223225"/>
              <a:ext cx="336750" cy="12875"/>
            </a:xfrm>
            <a:custGeom>
              <a:avLst/>
              <a:gdLst/>
              <a:ahLst/>
              <a:cxnLst/>
              <a:rect l="l" t="t" r="r" b="b"/>
              <a:pathLst>
                <a:path w="13470" h="515" extrusionOk="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57"/>
            <p:cNvSpPr/>
            <p:nvPr/>
          </p:nvSpPr>
          <p:spPr>
            <a:xfrm>
              <a:off x="3124100" y="3854375"/>
              <a:ext cx="13675" cy="703175"/>
            </a:xfrm>
            <a:custGeom>
              <a:avLst/>
              <a:gdLst/>
              <a:ahLst/>
              <a:cxnLst/>
              <a:rect l="l" t="t" r="r" b="b"/>
              <a:pathLst>
                <a:path w="547" h="28127" extrusionOk="0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57"/>
            <p:cNvSpPr/>
            <p:nvPr/>
          </p:nvSpPr>
          <p:spPr>
            <a:xfrm>
              <a:off x="4502275" y="3854375"/>
              <a:ext cx="12900" cy="703175"/>
            </a:xfrm>
            <a:custGeom>
              <a:avLst/>
              <a:gdLst/>
              <a:ahLst/>
              <a:cxnLst/>
              <a:rect l="l" t="t" r="r" b="b"/>
              <a:pathLst>
                <a:path w="516" h="28127" extrusionOk="0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57"/>
            <p:cNvSpPr/>
            <p:nvPr/>
          </p:nvSpPr>
          <p:spPr>
            <a:xfrm>
              <a:off x="236147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57"/>
            <p:cNvSpPr/>
            <p:nvPr/>
          </p:nvSpPr>
          <p:spPr>
            <a:xfrm>
              <a:off x="2407275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57"/>
            <p:cNvSpPr/>
            <p:nvPr/>
          </p:nvSpPr>
          <p:spPr>
            <a:xfrm>
              <a:off x="2456300" y="3788475"/>
              <a:ext cx="40200" cy="84400"/>
            </a:xfrm>
            <a:custGeom>
              <a:avLst/>
              <a:gdLst/>
              <a:ahLst/>
              <a:cxnLst/>
              <a:rect l="l" t="t" r="r" b="b"/>
              <a:pathLst>
                <a:path w="1608" h="3376" extrusionOk="0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57"/>
            <p:cNvSpPr/>
            <p:nvPr/>
          </p:nvSpPr>
          <p:spPr>
            <a:xfrm>
              <a:off x="2501300" y="3788475"/>
              <a:ext cx="46625" cy="84400"/>
            </a:xfrm>
            <a:custGeom>
              <a:avLst/>
              <a:gdLst/>
              <a:ahLst/>
              <a:cxnLst/>
              <a:rect l="l" t="t" r="r" b="b"/>
              <a:pathLst>
                <a:path w="1865" h="3376" extrusionOk="0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57"/>
            <p:cNvSpPr/>
            <p:nvPr/>
          </p:nvSpPr>
          <p:spPr>
            <a:xfrm>
              <a:off x="2549500" y="3788475"/>
              <a:ext cx="47450" cy="84400"/>
            </a:xfrm>
            <a:custGeom>
              <a:avLst/>
              <a:gdLst/>
              <a:ahLst/>
              <a:cxnLst/>
              <a:rect l="l" t="t" r="r" b="b"/>
              <a:pathLst>
                <a:path w="1898" h="3376" extrusionOk="0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57"/>
            <p:cNvSpPr/>
            <p:nvPr/>
          </p:nvSpPr>
          <p:spPr>
            <a:xfrm>
              <a:off x="3644025" y="3788475"/>
              <a:ext cx="64325" cy="84400"/>
            </a:xfrm>
            <a:custGeom>
              <a:avLst/>
              <a:gdLst/>
              <a:ahLst/>
              <a:cxnLst/>
              <a:rect l="l" t="t" r="r" b="b"/>
              <a:pathLst>
                <a:path w="2573" h="3376" extrusionOk="0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57"/>
            <p:cNvSpPr/>
            <p:nvPr/>
          </p:nvSpPr>
          <p:spPr>
            <a:xfrm>
              <a:off x="37147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57"/>
            <p:cNvSpPr/>
            <p:nvPr/>
          </p:nvSpPr>
          <p:spPr>
            <a:xfrm>
              <a:off x="3758950" y="3788475"/>
              <a:ext cx="36175" cy="84400"/>
            </a:xfrm>
            <a:custGeom>
              <a:avLst/>
              <a:gdLst/>
              <a:ahLst/>
              <a:cxnLst/>
              <a:rect l="l" t="t" r="r" b="b"/>
              <a:pathLst>
                <a:path w="1447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57"/>
            <p:cNvSpPr/>
            <p:nvPr/>
          </p:nvSpPr>
          <p:spPr>
            <a:xfrm>
              <a:off x="3803150" y="3788475"/>
              <a:ext cx="44225" cy="84400"/>
            </a:xfrm>
            <a:custGeom>
              <a:avLst/>
              <a:gdLst/>
              <a:ahLst/>
              <a:cxnLst/>
              <a:rect l="l" t="t" r="r" b="b"/>
              <a:pathLst>
                <a:path w="1769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57"/>
            <p:cNvSpPr/>
            <p:nvPr/>
          </p:nvSpPr>
          <p:spPr>
            <a:xfrm>
              <a:off x="4995700" y="3788475"/>
              <a:ext cx="56275" cy="84400"/>
            </a:xfrm>
            <a:custGeom>
              <a:avLst/>
              <a:gdLst/>
              <a:ahLst/>
              <a:cxnLst/>
              <a:rect l="l" t="t" r="r" b="b"/>
              <a:pathLst>
                <a:path w="2251" h="3376" extrusionOk="0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57"/>
            <p:cNvSpPr/>
            <p:nvPr/>
          </p:nvSpPr>
          <p:spPr>
            <a:xfrm>
              <a:off x="5060000" y="3786875"/>
              <a:ext cx="40200" cy="86800"/>
            </a:xfrm>
            <a:custGeom>
              <a:avLst/>
              <a:gdLst/>
              <a:ahLst/>
              <a:cxnLst/>
              <a:rect l="l" t="t" r="r" b="b"/>
              <a:pathLst>
                <a:path w="1608" h="3472" extrusionOk="0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57"/>
            <p:cNvSpPr/>
            <p:nvPr/>
          </p:nvSpPr>
          <p:spPr>
            <a:xfrm>
              <a:off x="5109025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57"/>
            <p:cNvSpPr/>
            <p:nvPr/>
          </p:nvSpPr>
          <p:spPr>
            <a:xfrm>
              <a:off x="5156425" y="3788475"/>
              <a:ext cx="41000" cy="84400"/>
            </a:xfrm>
            <a:custGeom>
              <a:avLst/>
              <a:gdLst/>
              <a:ahLst/>
              <a:cxnLst/>
              <a:rect l="l" t="t" r="r" b="b"/>
              <a:pathLst>
                <a:path w="1640" h="3376" extrusionOk="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57"/>
            <p:cNvSpPr/>
            <p:nvPr/>
          </p:nvSpPr>
          <p:spPr>
            <a:xfrm>
              <a:off x="5203850" y="3788475"/>
              <a:ext cx="41800" cy="84400"/>
            </a:xfrm>
            <a:custGeom>
              <a:avLst/>
              <a:gdLst/>
              <a:ahLst/>
              <a:cxnLst/>
              <a:rect l="l" t="t" r="r" b="b"/>
              <a:pathLst>
                <a:path w="1672" h="3376" extrusionOk="0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57"/>
            <p:cNvSpPr/>
            <p:nvPr/>
          </p:nvSpPr>
          <p:spPr>
            <a:xfrm>
              <a:off x="5501975" y="4781525"/>
              <a:ext cx="384950" cy="152150"/>
            </a:xfrm>
            <a:custGeom>
              <a:avLst/>
              <a:gdLst/>
              <a:ahLst/>
              <a:cxnLst/>
              <a:rect l="l" t="t" r="r" b="b"/>
              <a:pathLst>
                <a:path w="15398" h="6086" extrusionOk="0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57"/>
            <p:cNvSpPr/>
            <p:nvPr/>
          </p:nvSpPr>
          <p:spPr>
            <a:xfrm>
              <a:off x="5530100" y="4563375"/>
              <a:ext cx="360850" cy="175900"/>
            </a:xfrm>
            <a:custGeom>
              <a:avLst/>
              <a:gdLst/>
              <a:ahLst/>
              <a:cxnLst/>
              <a:rect l="l" t="t" r="r" b="b"/>
              <a:pathLst>
                <a:path w="14434" h="7036" extrusionOk="0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57"/>
            <p:cNvSpPr/>
            <p:nvPr/>
          </p:nvSpPr>
          <p:spPr>
            <a:xfrm>
              <a:off x="5963250" y="4563150"/>
              <a:ext cx="171200" cy="366975"/>
            </a:xfrm>
            <a:custGeom>
              <a:avLst/>
              <a:gdLst/>
              <a:ahLst/>
              <a:cxnLst/>
              <a:rect l="l" t="t" r="r" b="b"/>
              <a:pathLst>
                <a:path w="6848" h="14679" extrusionOk="0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57"/>
            <p:cNvSpPr/>
            <p:nvPr/>
          </p:nvSpPr>
          <p:spPr>
            <a:xfrm>
              <a:off x="6172200" y="4849250"/>
              <a:ext cx="349575" cy="202350"/>
            </a:xfrm>
            <a:custGeom>
              <a:avLst/>
              <a:gdLst/>
              <a:ahLst/>
              <a:cxnLst/>
              <a:rect l="l" t="t" r="r" b="b"/>
              <a:pathLst>
                <a:path w="13983" h="8094" extrusionOk="0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57"/>
            <p:cNvSpPr/>
            <p:nvPr/>
          </p:nvSpPr>
          <p:spPr>
            <a:xfrm>
              <a:off x="6055675" y="4428950"/>
              <a:ext cx="163950" cy="374500"/>
            </a:xfrm>
            <a:custGeom>
              <a:avLst/>
              <a:gdLst/>
              <a:ahLst/>
              <a:cxnLst/>
              <a:rect l="l" t="t" r="r" b="b"/>
              <a:pathLst>
                <a:path w="6558" h="14980" extrusionOk="0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57"/>
            <p:cNvSpPr/>
            <p:nvPr/>
          </p:nvSpPr>
          <p:spPr>
            <a:xfrm>
              <a:off x="6315225" y="4531000"/>
              <a:ext cx="371300" cy="201600"/>
            </a:xfrm>
            <a:custGeom>
              <a:avLst/>
              <a:gdLst/>
              <a:ahLst/>
              <a:cxnLst/>
              <a:rect l="l" t="t" r="r" b="b"/>
              <a:pathLst>
                <a:path w="14852" h="8064" extrusionOk="0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57"/>
            <p:cNvSpPr/>
            <p:nvPr/>
          </p:nvSpPr>
          <p:spPr>
            <a:xfrm>
              <a:off x="6243725" y="4308400"/>
              <a:ext cx="213775" cy="345150"/>
            </a:xfrm>
            <a:custGeom>
              <a:avLst/>
              <a:gdLst/>
              <a:ahLst/>
              <a:cxnLst/>
              <a:rect l="l" t="t" r="r" b="b"/>
              <a:pathLst>
                <a:path w="8551" h="13806" extrusionOk="0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57"/>
            <p:cNvSpPr/>
            <p:nvPr/>
          </p:nvSpPr>
          <p:spPr>
            <a:xfrm>
              <a:off x="5842700" y="4681450"/>
              <a:ext cx="240325" cy="567025"/>
            </a:xfrm>
            <a:custGeom>
              <a:avLst/>
              <a:gdLst/>
              <a:ahLst/>
              <a:cxnLst/>
              <a:rect l="l" t="t" r="r" b="b"/>
              <a:pathLst>
                <a:path w="9613" h="22681" extrusionOk="0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57"/>
            <p:cNvSpPr/>
            <p:nvPr/>
          </p:nvSpPr>
          <p:spPr>
            <a:xfrm>
              <a:off x="6091825" y="4613150"/>
              <a:ext cx="231475" cy="591025"/>
            </a:xfrm>
            <a:custGeom>
              <a:avLst/>
              <a:gdLst/>
              <a:ahLst/>
              <a:cxnLst/>
              <a:rect l="l" t="t" r="r" b="b"/>
              <a:pathLst>
                <a:path w="9259" h="23641" extrusionOk="0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57"/>
            <p:cNvSpPr/>
            <p:nvPr/>
          </p:nvSpPr>
          <p:spPr>
            <a:xfrm>
              <a:off x="6132000" y="4990325"/>
              <a:ext cx="118975" cy="73500"/>
            </a:xfrm>
            <a:custGeom>
              <a:avLst/>
              <a:gdLst/>
              <a:ahLst/>
              <a:cxnLst/>
              <a:rect l="l" t="t" r="r" b="b"/>
              <a:pathLst>
                <a:path w="4759" h="2940" extrusionOk="0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57"/>
            <p:cNvSpPr/>
            <p:nvPr/>
          </p:nvSpPr>
          <p:spPr>
            <a:xfrm>
              <a:off x="6144075" y="4717625"/>
              <a:ext cx="67525" cy="129850"/>
            </a:xfrm>
            <a:custGeom>
              <a:avLst/>
              <a:gdLst/>
              <a:ahLst/>
              <a:cxnLst/>
              <a:rect l="l" t="t" r="r" b="b"/>
              <a:pathLst>
                <a:path w="2701" h="5194" extrusionOk="0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57"/>
            <p:cNvSpPr/>
            <p:nvPr/>
          </p:nvSpPr>
          <p:spPr>
            <a:xfrm>
              <a:off x="6261400" y="4661375"/>
              <a:ext cx="142250" cy="70375"/>
            </a:xfrm>
            <a:custGeom>
              <a:avLst/>
              <a:gdLst/>
              <a:ahLst/>
              <a:cxnLst/>
              <a:rect l="l" t="t" r="r" b="b"/>
              <a:pathLst>
                <a:path w="5690" h="2815" extrusionOk="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57"/>
            <p:cNvSpPr/>
            <p:nvPr/>
          </p:nvSpPr>
          <p:spPr>
            <a:xfrm>
              <a:off x="5983350" y="4849900"/>
              <a:ext cx="59475" cy="189975"/>
            </a:xfrm>
            <a:custGeom>
              <a:avLst/>
              <a:gdLst/>
              <a:ahLst/>
              <a:cxnLst/>
              <a:rect l="l" t="t" r="r" b="b"/>
              <a:pathLst>
                <a:path w="2379" h="7599" extrusionOk="0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57"/>
            <p:cNvSpPr/>
            <p:nvPr/>
          </p:nvSpPr>
          <p:spPr>
            <a:xfrm>
              <a:off x="5822625" y="4838000"/>
              <a:ext cx="117350" cy="67525"/>
            </a:xfrm>
            <a:custGeom>
              <a:avLst/>
              <a:gdLst/>
              <a:ahLst/>
              <a:cxnLst/>
              <a:rect l="l" t="t" r="r" b="b"/>
              <a:pathLst>
                <a:path w="4694" h="2701" extrusionOk="0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57"/>
            <p:cNvSpPr/>
            <p:nvPr/>
          </p:nvSpPr>
          <p:spPr>
            <a:xfrm>
              <a:off x="5951200" y="5157025"/>
              <a:ext cx="268425" cy="212975"/>
            </a:xfrm>
            <a:custGeom>
              <a:avLst/>
              <a:gdLst/>
              <a:ahLst/>
              <a:cxnLst/>
              <a:rect l="l" t="t" r="r" b="b"/>
              <a:pathLst>
                <a:path w="10737" h="8519" extrusionOk="0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57"/>
            <p:cNvSpPr/>
            <p:nvPr/>
          </p:nvSpPr>
          <p:spPr>
            <a:xfrm>
              <a:off x="5943975" y="5150600"/>
              <a:ext cx="282875" cy="225825"/>
            </a:xfrm>
            <a:custGeom>
              <a:avLst/>
              <a:gdLst/>
              <a:ahLst/>
              <a:cxnLst/>
              <a:rect l="l" t="t" r="r" b="b"/>
              <a:pathLst>
                <a:path w="11315" h="9033" extrusionOk="0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57"/>
            <p:cNvSpPr/>
            <p:nvPr/>
          </p:nvSpPr>
          <p:spPr>
            <a:xfrm>
              <a:off x="3847350" y="4310825"/>
              <a:ext cx="341550" cy="994100"/>
            </a:xfrm>
            <a:custGeom>
              <a:avLst/>
              <a:gdLst/>
              <a:ahLst/>
              <a:cxnLst/>
              <a:rect l="l" t="t" r="r" b="b"/>
              <a:pathLst>
                <a:path w="13662" h="39764" extrusionOk="0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57"/>
            <p:cNvSpPr/>
            <p:nvPr/>
          </p:nvSpPr>
          <p:spPr>
            <a:xfrm>
              <a:off x="3840100" y="4304400"/>
              <a:ext cx="356025" cy="1007475"/>
            </a:xfrm>
            <a:custGeom>
              <a:avLst/>
              <a:gdLst/>
              <a:ahLst/>
              <a:cxnLst/>
              <a:rect l="l" t="t" r="r" b="b"/>
              <a:pathLst>
                <a:path w="14241" h="40299" extrusionOk="0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57"/>
            <p:cNvSpPr/>
            <p:nvPr/>
          </p:nvSpPr>
          <p:spPr>
            <a:xfrm>
              <a:off x="3691825" y="5009525"/>
              <a:ext cx="308225" cy="332350"/>
            </a:xfrm>
            <a:custGeom>
              <a:avLst/>
              <a:gdLst/>
              <a:ahLst/>
              <a:cxnLst/>
              <a:rect l="l" t="t" r="r" b="b"/>
              <a:pathLst>
                <a:path w="12329" h="13294" extrusionOk="0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57"/>
            <p:cNvSpPr/>
            <p:nvPr/>
          </p:nvSpPr>
          <p:spPr>
            <a:xfrm>
              <a:off x="3690650" y="5002725"/>
              <a:ext cx="303775" cy="345575"/>
            </a:xfrm>
            <a:custGeom>
              <a:avLst/>
              <a:gdLst/>
              <a:ahLst/>
              <a:cxnLst/>
              <a:rect l="l" t="t" r="r" b="b"/>
              <a:pathLst>
                <a:path w="12151" h="13823" extrusionOk="0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57"/>
            <p:cNvSpPr/>
            <p:nvPr/>
          </p:nvSpPr>
          <p:spPr>
            <a:xfrm>
              <a:off x="2765675" y="5136875"/>
              <a:ext cx="160425" cy="71975"/>
            </a:xfrm>
            <a:custGeom>
              <a:avLst/>
              <a:gdLst/>
              <a:ahLst/>
              <a:cxnLst/>
              <a:rect l="l" t="t" r="r" b="b"/>
              <a:pathLst>
                <a:path w="6417" h="2879" extrusionOk="0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57"/>
            <p:cNvSpPr/>
            <p:nvPr/>
          </p:nvSpPr>
          <p:spPr>
            <a:xfrm>
              <a:off x="2768900" y="5129700"/>
              <a:ext cx="150300" cy="86025"/>
            </a:xfrm>
            <a:custGeom>
              <a:avLst/>
              <a:gdLst/>
              <a:ahLst/>
              <a:cxnLst/>
              <a:rect l="l" t="t" r="r" b="b"/>
              <a:pathLst>
                <a:path w="6012" h="3441" extrusionOk="0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57"/>
            <p:cNvSpPr/>
            <p:nvPr/>
          </p:nvSpPr>
          <p:spPr>
            <a:xfrm>
              <a:off x="2849250" y="5096175"/>
              <a:ext cx="87625" cy="156775"/>
            </a:xfrm>
            <a:custGeom>
              <a:avLst/>
              <a:gdLst/>
              <a:ahLst/>
              <a:cxnLst/>
              <a:rect l="l" t="t" r="r" b="b"/>
              <a:pathLst>
                <a:path w="3505" h="6271" extrusionOk="0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57"/>
            <p:cNvSpPr/>
            <p:nvPr/>
          </p:nvSpPr>
          <p:spPr>
            <a:xfrm>
              <a:off x="2846050" y="5089525"/>
              <a:ext cx="98050" cy="170375"/>
            </a:xfrm>
            <a:custGeom>
              <a:avLst/>
              <a:gdLst/>
              <a:ahLst/>
              <a:cxnLst/>
              <a:rect l="l" t="t" r="r" b="b"/>
              <a:pathLst>
                <a:path w="3922" h="6815" extrusionOk="0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57"/>
            <p:cNvSpPr/>
            <p:nvPr/>
          </p:nvSpPr>
          <p:spPr>
            <a:xfrm>
              <a:off x="2864525" y="5089350"/>
              <a:ext cx="148700" cy="160125"/>
            </a:xfrm>
            <a:custGeom>
              <a:avLst/>
              <a:gdLst/>
              <a:ahLst/>
              <a:cxnLst/>
              <a:rect l="l" t="t" r="r" b="b"/>
              <a:pathLst>
                <a:path w="5948" h="6405" extrusionOk="0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57"/>
            <p:cNvSpPr/>
            <p:nvPr/>
          </p:nvSpPr>
          <p:spPr>
            <a:xfrm>
              <a:off x="2860500" y="5083100"/>
              <a:ext cx="159950" cy="173600"/>
            </a:xfrm>
            <a:custGeom>
              <a:avLst/>
              <a:gdLst/>
              <a:ahLst/>
              <a:cxnLst/>
              <a:rect l="l" t="t" r="r" b="b"/>
              <a:pathLst>
                <a:path w="6398" h="6944" extrusionOk="0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57"/>
            <p:cNvSpPr/>
            <p:nvPr/>
          </p:nvSpPr>
          <p:spPr>
            <a:xfrm>
              <a:off x="2874975" y="5075450"/>
              <a:ext cx="1043925" cy="240775"/>
            </a:xfrm>
            <a:custGeom>
              <a:avLst/>
              <a:gdLst/>
              <a:ahLst/>
              <a:cxnLst/>
              <a:rect l="l" t="t" r="r" b="b"/>
              <a:pathLst>
                <a:path w="41757" h="9631" extrusionOk="0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57"/>
            <p:cNvSpPr/>
            <p:nvPr/>
          </p:nvSpPr>
          <p:spPr>
            <a:xfrm>
              <a:off x="2867750" y="5068625"/>
              <a:ext cx="1040700" cy="253975"/>
            </a:xfrm>
            <a:custGeom>
              <a:avLst/>
              <a:gdLst/>
              <a:ahLst/>
              <a:cxnLst/>
              <a:rect l="l" t="t" r="r" b="b"/>
              <a:pathLst>
                <a:path w="41628" h="10159" extrusionOk="0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57"/>
            <p:cNvSpPr/>
            <p:nvPr/>
          </p:nvSpPr>
          <p:spPr>
            <a:xfrm>
              <a:off x="4233075" y="4101575"/>
              <a:ext cx="677475" cy="1267625"/>
            </a:xfrm>
            <a:custGeom>
              <a:avLst/>
              <a:gdLst/>
              <a:ahLst/>
              <a:cxnLst/>
              <a:rect l="l" t="t" r="r" b="b"/>
              <a:pathLst>
                <a:path w="27099" h="50705" extrusionOk="0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57"/>
            <p:cNvSpPr/>
            <p:nvPr/>
          </p:nvSpPr>
          <p:spPr>
            <a:xfrm>
              <a:off x="4226650" y="4094650"/>
              <a:ext cx="690325" cy="1280975"/>
            </a:xfrm>
            <a:custGeom>
              <a:avLst/>
              <a:gdLst/>
              <a:ahLst/>
              <a:cxnLst/>
              <a:rect l="l" t="t" r="r" b="b"/>
              <a:pathLst>
                <a:path w="27613" h="51239" extrusionOk="0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57"/>
            <p:cNvSpPr/>
            <p:nvPr/>
          </p:nvSpPr>
          <p:spPr>
            <a:xfrm>
              <a:off x="4030575" y="4125175"/>
              <a:ext cx="497450" cy="1244825"/>
            </a:xfrm>
            <a:custGeom>
              <a:avLst/>
              <a:gdLst/>
              <a:ahLst/>
              <a:cxnLst/>
              <a:rect l="l" t="t" r="r" b="b"/>
              <a:pathLst>
                <a:path w="19898" h="49793" extrusionOk="0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57"/>
            <p:cNvSpPr/>
            <p:nvPr/>
          </p:nvSpPr>
          <p:spPr>
            <a:xfrm>
              <a:off x="4023325" y="4118950"/>
              <a:ext cx="511125" cy="1257475"/>
            </a:xfrm>
            <a:custGeom>
              <a:avLst/>
              <a:gdLst/>
              <a:ahLst/>
              <a:cxnLst/>
              <a:rect l="l" t="t" r="r" b="b"/>
              <a:pathLst>
                <a:path w="20445" h="50299" extrusionOk="0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57"/>
            <p:cNvSpPr/>
            <p:nvPr/>
          </p:nvSpPr>
          <p:spPr>
            <a:xfrm>
              <a:off x="4349600" y="4100275"/>
              <a:ext cx="131025" cy="192900"/>
            </a:xfrm>
            <a:custGeom>
              <a:avLst/>
              <a:gdLst/>
              <a:ahLst/>
              <a:cxnLst/>
              <a:rect l="l" t="t" r="r" b="b"/>
              <a:pathLst>
                <a:path w="5241" h="7716" extrusionOk="0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57"/>
            <p:cNvSpPr/>
            <p:nvPr/>
          </p:nvSpPr>
          <p:spPr>
            <a:xfrm>
              <a:off x="4342375" y="4093050"/>
              <a:ext cx="145475" cy="206625"/>
            </a:xfrm>
            <a:custGeom>
              <a:avLst/>
              <a:gdLst/>
              <a:ahLst/>
              <a:cxnLst/>
              <a:rect l="l" t="t" r="r" b="b"/>
              <a:pathLst>
                <a:path w="5819" h="8265" extrusionOk="0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57"/>
            <p:cNvSpPr/>
            <p:nvPr/>
          </p:nvSpPr>
          <p:spPr>
            <a:xfrm>
              <a:off x="4418700" y="3834275"/>
              <a:ext cx="451675" cy="495050"/>
            </a:xfrm>
            <a:custGeom>
              <a:avLst/>
              <a:gdLst/>
              <a:ahLst/>
              <a:cxnLst/>
              <a:rect l="l" t="t" r="r" b="b"/>
              <a:pathLst>
                <a:path w="18067" h="19802" extrusionOk="0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57"/>
            <p:cNvSpPr/>
            <p:nvPr/>
          </p:nvSpPr>
          <p:spPr>
            <a:xfrm>
              <a:off x="4411475" y="3827525"/>
              <a:ext cx="465325" cy="508450"/>
            </a:xfrm>
            <a:custGeom>
              <a:avLst/>
              <a:gdLst/>
              <a:ahLst/>
              <a:cxnLst/>
              <a:rect l="l" t="t" r="r" b="b"/>
              <a:pathLst>
                <a:path w="18613" h="20338" extrusionOk="0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57"/>
            <p:cNvSpPr/>
            <p:nvPr/>
          </p:nvSpPr>
          <p:spPr>
            <a:xfrm>
              <a:off x="4254775" y="3175150"/>
              <a:ext cx="542450" cy="1180025"/>
            </a:xfrm>
            <a:custGeom>
              <a:avLst/>
              <a:gdLst/>
              <a:ahLst/>
              <a:cxnLst/>
              <a:rect l="l" t="t" r="r" b="b"/>
              <a:pathLst>
                <a:path w="21698" h="47201" extrusionOk="0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57"/>
            <p:cNvSpPr/>
            <p:nvPr/>
          </p:nvSpPr>
          <p:spPr>
            <a:xfrm>
              <a:off x="4333525" y="3175150"/>
              <a:ext cx="463700" cy="450850"/>
            </a:xfrm>
            <a:custGeom>
              <a:avLst/>
              <a:gdLst/>
              <a:ahLst/>
              <a:cxnLst/>
              <a:rect l="l" t="t" r="r" b="b"/>
              <a:pathLst>
                <a:path w="18548" h="18034" extrusionOk="0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57"/>
            <p:cNvSpPr/>
            <p:nvPr/>
          </p:nvSpPr>
          <p:spPr>
            <a:xfrm>
              <a:off x="4253975" y="3168075"/>
              <a:ext cx="549700" cy="1193400"/>
            </a:xfrm>
            <a:custGeom>
              <a:avLst/>
              <a:gdLst/>
              <a:ahLst/>
              <a:cxnLst/>
              <a:rect l="l" t="t" r="r" b="b"/>
              <a:pathLst>
                <a:path w="21988" h="47736" extrusionOk="0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57"/>
            <p:cNvSpPr/>
            <p:nvPr/>
          </p:nvSpPr>
          <p:spPr>
            <a:xfrm>
              <a:off x="4706400" y="3568950"/>
              <a:ext cx="116550" cy="215550"/>
            </a:xfrm>
            <a:custGeom>
              <a:avLst/>
              <a:gdLst/>
              <a:ahLst/>
              <a:cxnLst/>
              <a:rect l="l" t="t" r="r" b="b"/>
              <a:pathLst>
                <a:path w="4662" h="8622" extrusionOk="0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57"/>
            <p:cNvSpPr/>
            <p:nvPr/>
          </p:nvSpPr>
          <p:spPr>
            <a:xfrm>
              <a:off x="4700775" y="3561850"/>
              <a:ext cx="118975" cy="229050"/>
            </a:xfrm>
            <a:custGeom>
              <a:avLst/>
              <a:gdLst/>
              <a:ahLst/>
              <a:cxnLst/>
              <a:rect l="l" t="t" r="r" b="b"/>
              <a:pathLst>
                <a:path w="4759" h="9162" extrusionOk="0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57"/>
            <p:cNvSpPr/>
            <p:nvPr/>
          </p:nvSpPr>
          <p:spPr>
            <a:xfrm>
              <a:off x="4340750" y="3605550"/>
              <a:ext cx="114950" cy="202225"/>
            </a:xfrm>
            <a:custGeom>
              <a:avLst/>
              <a:gdLst/>
              <a:ahLst/>
              <a:cxnLst/>
              <a:rect l="l" t="t" r="r" b="b"/>
              <a:pathLst>
                <a:path w="4598" h="8089" extrusionOk="0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57"/>
            <p:cNvSpPr/>
            <p:nvPr/>
          </p:nvSpPr>
          <p:spPr>
            <a:xfrm>
              <a:off x="4360050" y="3835075"/>
              <a:ext cx="135825" cy="28150"/>
            </a:xfrm>
            <a:custGeom>
              <a:avLst/>
              <a:gdLst/>
              <a:ahLst/>
              <a:cxnLst/>
              <a:rect l="l" t="t" r="r" b="b"/>
              <a:pathLst>
                <a:path w="5433" h="1126" extrusionOk="0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57"/>
            <p:cNvSpPr/>
            <p:nvPr/>
          </p:nvSpPr>
          <p:spPr>
            <a:xfrm>
              <a:off x="4480600" y="3605250"/>
              <a:ext cx="28950" cy="57875"/>
            </a:xfrm>
            <a:custGeom>
              <a:avLst/>
              <a:gdLst/>
              <a:ahLst/>
              <a:cxnLst/>
              <a:rect l="l" t="t" r="r" b="b"/>
              <a:pathLst>
                <a:path w="1158" h="2315" extrusionOk="0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57"/>
            <p:cNvSpPr/>
            <p:nvPr/>
          </p:nvSpPr>
          <p:spPr>
            <a:xfrm>
              <a:off x="4305400" y="3586775"/>
              <a:ext cx="29750" cy="57875"/>
            </a:xfrm>
            <a:custGeom>
              <a:avLst/>
              <a:gdLst/>
              <a:ahLst/>
              <a:cxnLst/>
              <a:rect l="l" t="t" r="r" b="b"/>
              <a:pathLst>
                <a:path w="1190" h="2315" extrusionOk="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57"/>
            <p:cNvSpPr/>
            <p:nvPr/>
          </p:nvSpPr>
          <p:spPr>
            <a:xfrm>
              <a:off x="4276475" y="3539350"/>
              <a:ext cx="94850" cy="24950"/>
            </a:xfrm>
            <a:custGeom>
              <a:avLst/>
              <a:gdLst/>
              <a:ahLst/>
              <a:cxnLst/>
              <a:rect l="l" t="t" r="r" b="b"/>
              <a:pathLst>
                <a:path w="3794" h="998" extrusionOk="0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57"/>
            <p:cNvSpPr/>
            <p:nvPr/>
          </p:nvSpPr>
          <p:spPr>
            <a:xfrm>
              <a:off x="4443625" y="3548200"/>
              <a:ext cx="135025" cy="38000"/>
            </a:xfrm>
            <a:custGeom>
              <a:avLst/>
              <a:gdLst/>
              <a:ahLst/>
              <a:cxnLst/>
              <a:rect l="l" t="t" r="r" b="b"/>
              <a:pathLst>
                <a:path w="5401" h="1520" extrusionOk="0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57"/>
            <p:cNvSpPr/>
            <p:nvPr/>
          </p:nvSpPr>
          <p:spPr>
            <a:xfrm>
              <a:off x="4481400" y="4034375"/>
              <a:ext cx="855050" cy="1335625"/>
            </a:xfrm>
            <a:custGeom>
              <a:avLst/>
              <a:gdLst/>
              <a:ahLst/>
              <a:cxnLst/>
              <a:rect l="l" t="t" r="r" b="b"/>
              <a:pathLst>
                <a:path w="34202" h="53425" extrusionOk="0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57"/>
            <p:cNvSpPr/>
            <p:nvPr/>
          </p:nvSpPr>
          <p:spPr>
            <a:xfrm>
              <a:off x="4474150" y="4027550"/>
              <a:ext cx="858300" cy="1348875"/>
            </a:xfrm>
            <a:custGeom>
              <a:avLst/>
              <a:gdLst/>
              <a:ahLst/>
              <a:cxnLst/>
              <a:rect l="l" t="t" r="r" b="b"/>
              <a:pathLst>
                <a:path w="34332" h="53955" extrusionOk="0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57"/>
            <p:cNvSpPr/>
            <p:nvPr/>
          </p:nvSpPr>
          <p:spPr>
            <a:xfrm>
              <a:off x="4637300" y="3848750"/>
              <a:ext cx="257975" cy="516750"/>
            </a:xfrm>
            <a:custGeom>
              <a:avLst/>
              <a:gdLst/>
              <a:ahLst/>
              <a:cxnLst/>
              <a:rect l="l" t="t" r="r" b="b"/>
              <a:pathLst>
                <a:path w="10319" h="20670" extrusionOk="0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57"/>
            <p:cNvSpPr/>
            <p:nvPr/>
          </p:nvSpPr>
          <p:spPr>
            <a:xfrm>
              <a:off x="4630050" y="3842025"/>
              <a:ext cx="272450" cy="530700"/>
            </a:xfrm>
            <a:custGeom>
              <a:avLst/>
              <a:gdLst/>
              <a:ahLst/>
              <a:cxnLst/>
              <a:rect l="l" t="t" r="r" b="b"/>
              <a:pathLst>
                <a:path w="10898" h="21228" extrusionOk="0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57"/>
            <p:cNvSpPr/>
            <p:nvPr/>
          </p:nvSpPr>
          <p:spPr>
            <a:xfrm>
              <a:off x="4855875" y="4281900"/>
              <a:ext cx="512725" cy="946675"/>
            </a:xfrm>
            <a:custGeom>
              <a:avLst/>
              <a:gdLst/>
              <a:ahLst/>
              <a:cxnLst/>
              <a:rect l="l" t="t" r="r" b="b"/>
              <a:pathLst>
                <a:path w="20509" h="37867" extrusionOk="0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57"/>
            <p:cNvSpPr/>
            <p:nvPr/>
          </p:nvSpPr>
          <p:spPr>
            <a:xfrm>
              <a:off x="4848650" y="4276275"/>
              <a:ext cx="511925" cy="959025"/>
            </a:xfrm>
            <a:custGeom>
              <a:avLst/>
              <a:gdLst/>
              <a:ahLst/>
              <a:cxnLst/>
              <a:rect l="l" t="t" r="r" b="b"/>
              <a:pathLst>
                <a:path w="20477" h="38361" extrusionOk="0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57"/>
            <p:cNvSpPr/>
            <p:nvPr/>
          </p:nvSpPr>
          <p:spPr>
            <a:xfrm>
              <a:off x="4716850" y="4919150"/>
              <a:ext cx="404250" cy="407825"/>
            </a:xfrm>
            <a:custGeom>
              <a:avLst/>
              <a:gdLst/>
              <a:ahLst/>
              <a:cxnLst/>
              <a:rect l="l" t="t" r="r" b="b"/>
              <a:pathLst>
                <a:path w="16170" h="16313" extrusionOk="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57"/>
            <p:cNvSpPr/>
            <p:nvPr/>
          </p:nvSpPr>
          <p:spPr>
            <a:xfrm>
              <a:off x="4714450" y="4915950"/>
              <a:ext cx="413875" cy="417900"/>
            </a:xfrm>
            <a:custGeom>
              <a:avLst/>
              <a:gdLst/>
              <a:ahLst/>
              <a:cxnLst/>
              <a:rect l="l" t="t" r="r" b="b"/>
              <a:pathLst>
                <a:path w="16555" h="16716" extrusionOk="0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57"/>
            <p:cNvSpPr/>
            <p:nvPr/>
          </p:nvSpPr>
          <p:spPr>
            <a:xfrm>
              <a:off x="3529925" y="5101700"/>
              <a:ext cx="469550" cy="99550"/>
            </a:xfrm>
            <a:custGeom>
              <a:avLst/>
              <a:gdLst/>
              <a:ahLst/>
              <a:cxnLst/>
              <a:rect l="l" t="t" r="r" b="b"/>
              <a:pathLst>
                <a:path w="18782" h="3982" extrusionOk="0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57"/>
            <p:cNvSpPr/>
            <p:nvPr/>
          </p:nvSpPr>
          <p:spPr>
            <a:xfrm>
              <a:off x="3533125" y="5095150"/>
              <a:ext cx="450050" cy="112525"/>
            </a:xfrm>
            <a:custGeom>
              <a:avLst/>
              <a:gdLst/>
              <a:ahLst/>
              <a:cxnLst/>
              <a:rect l="l" t="t" r="r" b="b"/>
              <a:pathLst>
                <a:path w="18002" h="4501" extrusionOk="0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57"/>
            <p:cNvSpPr/>
            <p:nvPr/>
          </p:nvSpPr>
          <p:spPr>
            <a:xfrm>
              <a:off x="3583025" y="5056825"/>
              <a:ext cx="166300" cy="176575"/>
            </a:xfrm>
            <a:custGeom>
              <a:avLst/>
              <a:gdLst/>
              <a:ahLst/>
              <a:cxnLst/>
              <a:rect l="l" t="t" r="r" b="b"/>
              <a:pathLst>
                <a:path w="6652" h="7063" extrusionOk="0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57"/>
            <p:cNvSpPr/>
            <p:nvPr/>
          </p:nvSpPr>
          <p:spPr>
            <a:xfrm>
              <a:off x="3576525" y="5050150"/>
              <a:ext cx="180025" cy="189675"/>
            </a:xfrm>
            <a:custGeom>
              <a:avLst/>
              <a:gdLst/>
              <a:ahLst/>
              <a:cxnLst/>
              <a:rect l="l" t="t" r="r" b="b"/>
              <a:pathLst>
                <a:path w="7201" h="7587" extrusionOk="0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57"/>
            <p:cNvSpPr/>
            <p:nvPr/>
          </p:nvSpPr>
          <p:spPr>
            <a:xfrm>
              <a:off x="3610275" y="5040500"/>
              <a:ext cx="192900" cy="215600"/>
            </a:xfrm>
            <a:custGeom>
              <a:avLst/>
              <a:gdLst/>
              <a:ahLst/>
              <a:cxnLst/>
              <a:rect l="l" t="t" r="r" b="b"/>
              <a:pathLst>
                <a:path w="7716" h="8624" extrusionOk="0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57"/>
            <p:cNvSpPr/>
            <p:nvPr/>
          </p:nvSpPr>
          <p:spPr>
            <a:xfrm>
              <a:off x="3603850" y="5033275"/>
              <a:ext cx="206550" cy="229050"/>
            </a:xfrm>
            <a:custGeom>
              <a:avLst/>
              <a:gdLst/>
              <a:ahLst/>
              <a:cxnLst/>
              <a:rect l="l" t="t" r="r" b="b"/>
              <a:pathLst>
                <a:path w="8262" h="9162" extrusionOk="0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57"/>
            <p:cNvSpPr/>
            <p:nvPr/>
          </p:nvSpPr>
          <p:spPr>
            <a:xfrm>
              <a:off x="3636000" y="5039525"/>
              <a:ext cx="1332400" cy="269500"/>
            </a:xfrm>
            <a:custGeom>
              <a:avLst/>
              <a:gdLst/>
              <a:ahLst/>
              <a:cxnLst/>
              <a:rect l="l" t="t" r="r" b="b"/>
              <a:pathLst>
                <a:path w="53296" h="10780" extrusionOk="0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57"/>
            <p:cNvSpPr/>
            <p:nvPr/>
          </p:nvSpPr>
          <p:spPr>
            <a:xfrm>
              <a:off x="3628750" y="5032475"/>
              <a:ext cx="1339650" cy="282875"/>
            </a:xfrm>
            <a:custGeom>
              <a:avLst/>
              <a:gdLst/>
              <a:ahLst/>
              <a:cxnLst/>
              <a:rect l="l" t="t" r="r" b="b"/>
              <a:pathLst>
                <a:path w="53586" h="11315" extrusionOk="0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57"/>
            <p:cNvSpPr/>
            <p:nvPr/>
          </p:nvSpPr>
          <p:spPr>
            <a:xfrm>
              <a:off x="1274175" y="5363550"/>
              <a:ext cx="5102975" cy="12875"/>
            </a:xfrm>
            <a:custGeom>
              <a:avLst/>
              <a:gdLst/>
              <a:ahLst/>
              <a:cxnLst/>
              <a:rect l="l" t="t" r="r" b="b"/>
              <a:pathLst>
                <a:path w="204119" h="515" extrusionOk="0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57"/>
            <p:cNvSpPr/>
            <p:nvPr/>
          </p:nvSpPr>
          <p:spPr>
            <a:xfrm>
              <a:off x="2392800" y="5312125"/>
              <a:ext cx="1579925" cy="57875"/>
            </a:xfrm>
            <a:custGeom>
              <a:avLst/>
              <a:gdLst/>
              <a:ahLst/>
              <a:cxnLst/>
              <a:rect l="l" t="t" r="r" b="b"/>
              <a:pathLst>
                <a:path w="63197" h="2315" extrusionOk="0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57"/>
            <p:cNvSpPr/>
            <p:nvPr/>
          </p:nvSpPr>
          <p:spPr>
            <a:xfrm>
              <a:off x="2385575" y="5304900"/>
              <a:ext cx="1594400" cy="71525"/>
            </a:xfrm>
            <a:custGeom>
              <a:avLst/>
              <a:gdLst/>
              <a:ahLst/>
              <a:cxnLst/>
              <a:rect l="l" t="t" r="r" b="b"/>
              <a:pathLst>
                <a:path w="63776" h="2861" extrusionOk="0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57"/>
            <p:cNvSpPr/>
            <p:nvPr/>
          </p:nvSpPr>
          <p:spPr>
            <a:xfrm>
              <a:off x="3230175" y="5312125"/>
              <a:ext cx="742550" cy="57875"/>
            </a:xfrm>
            <a:custGeom>
              <a:avLst/>
              <a:gdLst/>
              <a:ahLst/>
              <a:cxnLst/>
              <a:rect l="l" t="t" r="r" b="b"/>
              <a:pathLst>
                <a:path w="29702" h="2315" extrusionOk="0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57"/>
            <p:cNvSpPr/>
            <p:nvPr/>
          </p:nvSpPr>
          <p:spPr>
            <a:xfrm>
              <a:off x="3223750" y="5304900"/>
              <a:ext cx="756225" cy="71525"/>
            </a:xfrm>
            <a:custGeom>
              <a:avLst/>
              <a:gdLst/>
              <a:ahLst/>
              <a:cxnLst/>
              <a:rect l="l" t="t" r="r" b="b"/>
              <a:pathLst>
                <a:path w="30249" h="2861" extrusionOk="0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57"/>
            <p:cNvSpPr/>
            <p:nvPr/>
          </p:nvSpPr>
          <p:spPr>
            <a:xfrm>
              <a:off x="206412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57"/>
            <p:cNvSpPr/>
            <p:nvPr/>
          </p:nvSpPr>
          <p:spPr>
            <a:xfrm>
              <a:off x="2056900" y="4572000"/>
              <a:ext cx="1217500" cy="746575"/>
            </a:xfrm>
            <a:custGeom>
              <a:avLst/>
              <a:gdLst/>
              <a:ahLst/>
              <a:cxnLst/>
              <a:rect l="l" t="t" r="r" b="b"/>
              <a:pathLst>
                <a:path w="48700" h="29863" extrusionOk="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57"/>
            <p:cNvSpPr/>
            <p:nvPr/>
          </p:nvSpPr>
          <p:spPr>
            <a:xfrm>
              <a:off x="2027175" y="4578425"/>
              <a:ext cx="1203025" cy="733725"/>
            </a:xfrm>
            <a:custGeom>
              <a:avLst/>
              <a:gdLst/>
              <a:ahLst/>
              <a:cxnLst/>
              <a:rect l="l" t="t" r="r" b="b"/>
              <a:pathLst>
                <a:path w="48121" h="29349" extrusionOk="0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57"/>
            <p:cNvSpPr/>
            <p:nvPr/>
          </p:nvSpPr>
          <p:spPr>
            <a:xfrm>
              <a:off x="2020725" y="4572000"/>
              <a:ext cx="1216700" cy="746575"/>
            </a:xfrm>
            <a:custGeom>
              <a:avLst/>
              <a:gdLst/>
              <a:ahLst/>
              <a:cxnLst/>
              <a:rect l="l" t="t" r="r" b="b"/>
              <a:pathLst>
                <a:path w="48668" h="29863" extrusionOk="0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2705970" y="1620750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281237" y="2239313"/>
            <a:ext cx="4383088" cy="20269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400"/>
              <a:t>Introduction and Model Assumptions</a:t>
            </a:r>
            <a:endParaRPr sz="440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01</a:t>
            </a:r>
            <a:endParaRPr sz="6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2" name="Google Shape;2162;p39"/>
          <p:cNvGrpSpPr/>
          <p:nvPr/>
        </p:nvGrpSpPr>
        <p:grpSpPr>
          <a:xfrm>
            <a:off x="3723719" y="152761"/>
            <a:ext cx="1679127" cy="1679127"/>
            <a:chOff x="3614228" y="234880"/>
            <a:chExt cx="1915500" cy="1915500"/>
          </a:xfrm>
        </p:grpSpPr>
        <p:sp>
          <p:nvSpPr>
            <p:cNvPr id="2163" name="Google Shape;2163;p39"/>
            <p:cNvSpPr/>
            <p:nvPr/>
          </p:nvSpPr>
          <p:spPr>
            <a:xfrm>
              <a:off x="3614228" y="234880"/>
              <a:ext cx="1915500" cy="19155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9"/>
            <p:cNvSpPr/>
            <p:nvPr/>
          </p:nvSpPr>
          <p:spPr>
            <a:xfrm>
              <a:off x="3892345" y="636008"/>
              <a:ext cx="1404000" cy="1404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39"/>
          <p:cNvGrpSpPr/>
          <p:nvPr/>
        </p:nvGrpSpPr>
        <p:grpSpPr>
          <a:xfrm>
            <a:off x="4276542" y="950661"/>
            <a:ext cx="591455" cy="590639"/>
            <a:chOff x="1190629" y="238125"/>
            <a:chExt cx="5238754" cy="5231525"/>
          </a:xfrm>
        </p:grpSpPr>
        <p:sp>
          <p:nvSpPr>
            <p:cNvPr id="2167" name="Google Shape;2167;p39"/>
            <p:cNvSpPr/>
            <p:nvPr/>
          </p:nvSpPr>
          <p:spPr>
            <a:xfrm>
              <a:off x="1190629" y="259321"/>
              <a:ext cx="5238754" cy="5210329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/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/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/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/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/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/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/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/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/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58482" y="2061186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Logistic Regression?</a:t>
            </a:r>
            <a:endParaRPr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944684" y="2717461"/>
            <a:ext cx="5230137" cy="10693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rtl="0" fontAlgn="base">
              <a:spcBef>
                <a:spcPts val="1200"/>
              </a:spcBef>
              <a:spcAft>
                <a:spcPts val="1200"/>
              </a:spcAft>
            </a:pPr>
            <a:r>
              <a:rPr lang="en-US" sz="1600" b="0" i="0" u="none" strike="noStrike">
                <a:solidFill>
                  <a:srgbClr val="000000"/>
                </a:solidFill>
                <a:effectLst/>
              </a:rPr>
              <a:t>Logistic regression is a </a:t>
            </a:r>
            <a:r>
              <a:rPr lang="en-US" sz="1600" b="1" i="0" u="none" strike="noStrike">
                <a:solidFill>
                  <a:srgbClr val="000000"/>
                </a:solidFill>
                <a:effectLst/>
              </a:rPr>
              <a:t>classification algorithm</a:t>
            </a:r>
            <a:r>
              <a:rPr lang="en-US" sz="1600" b="0" i="0" u="none" strike="noStrike">
                <a:solidFill>
                  <a:srgbClr val="000000"/>
                </a:solidFill>
                <a:effectLst/>
              </a:rPr>
              <a:t> used to </a:t>
            </a:r>
            <a:r>
              <a:rPr lang="en-US" sz="1600" b="1" i="0" u="none" strike="noStrike">
                <a:solidFill>
                  <a:srgbClr val="000000"/>
                </a:solidFill>
                <a:effectLst/>
              </a:rPr>
              <a:t>model the relationship</a:t>
            </a:r>
            <a:r>
              <a:rPr lang="en-US" sz="1600" b="0" i="0" u="none" strike="noStrike">
                <a:solidFill>
                  <a:srgbClr val="000000"/>
                </a:solidFill>
                <a:effectLst/>
              </a:rPr>
              <a:t> between one or more independent variables and a binary or multi-class target variable.</a:t>
            </a:r>
          </a:p>
          <a:p>
            <a:pPr marL="152400" fontAlgn="base">
              <a:spcBef>
                <a:spcPts val="1200"/>
              </a:spcBef>
              <a:spcAft>
                <a:spcPts val="1200"/>
              </a:spcAft>
            </a:pPr>
            <a:endParaRPr lang="en-US" sz="1600">
              <a:latin typeface="Barlow Semi Condensed" panose="00000506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8" name="Google Shape;2978;p52"/>
          <p:cNvSpPr txBox="1">
            <a:spLocks noGrp="1"/>
          </p:cNvSpPr>
          <p:nvPr>
            <p:ph type="subTitle" idx="6"/>
          </p:nvPr>
        </p:nvSpPr>
        <p:spPr>
          <a:xfrm>
            <a:off x="5910125" y="1807708"/>
            <a:ext cx="17649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bg2"/>
                </a:solidFill>
              </a:rPr>
              <a:t>Data must be free from strong outliers.</a:t>
            </a:r>
            <a:endParaRPr>
              <a:solidFill>
                <a:schemeClr val="bg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80" name="Google Shape;2980;p52"/>
          <p:cNvSpPr txBox="1">
            <a:spLocks noGrp="1"/>
          </p:cNvSpPr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  <p:sp>
        <p:nvSpPr>
          <p:cNvPr id="2981" name="Google Shape;2981;p52"/>
          <p:cNvSpPr/>
          <p:nvPr/>
        </p:nvSpPr>
        <p:spPr>
          <a:xfrm>
            <a:off x="2233110" y="1208322"/>
            <a:ext cx="343530" cy="340186"/>
          </a:xfrm>
          <a:custGeom>
            <a:avLst/>
            <a:gdLst/>
            <a:ahLst/>
            <a:cxnLst/>
            <a:rect l="l" t="t" r="r" b="b"/>
            <a:pathLst>
              <a:path w="19516" h="19326" extrusionOk="0">
                <a:moveTo>
                  <a:pt x="15929" y="1934"/>
                </a:moveTo>
                <a:lnTo>
                  <a:pt x="15929" y="2834"/>
                </a:lnTo>
                <a:cubicBezTo>
                  <a:pt x="15929" y="3145"/>
                  <a:pt x="16182" y="3398"/>
                  <a:pt x="16496" y="3398"/>
                </a:cubicBezTo>
                <a:lnTo>
                  <a:pt x="17393" y="3398"/>
                </a:lnTo>
                <a:lnTo>
                  <a:pt x="16261" y="4531"/>
                </a:lnTo>
                <a:lnTo>
                  <a:pt x="14796" y="4531"/>
                </a:lnTo>
                <a:lnTo>
                  <a:pt x="14796" y="3066"/>
                </a:lnTo>
                <a:lnTo>
                  <a:pt x="15929" y="1934"/>
                </a:lnTo>
                <a:close/>
                <a:moveTo>
                  <a:pt x="9663" y="7927"/>
                </a:moveTo>
                <a:cubicBezTo>
                  <a:pt x="9926" y="7927"/>
                  <a:pt x="10183" y="7991"/>
                  <a:pt x="10418" y="8109"/>
                </a:cubicBezTo>
                <a:lnTo>
                  <a:pt x="9262" y="9262"/>
                </a:lnTo>
                <a:cubicBezTo>
                  <a:pt x="9041" y="9485"/>
                  <a:pt x="9041" y="9842"/>
                  <a:pt x="9262" y="10065"/>
                </a:cubicBezTo>
                <a:cubicBezTo>
                  <a:pt x="9372" y="10175"/>
                  <a:pt x="9517" y="10231"/>
                  <a:pt x="9662" y="10231"/>
                </a:cubicBezTo>
                <a:cubicBezTo>
                  <a:pt x="9807" y="10231"/>
                  <a:pt x="9952" y="10175"/>
                  <a:pt x="10062" y="10065"/>
                </a:cubicBezTo>
                <a:lnTo>
                  <a:pt x="11218" y="8909"/>
                </a:lnTo>
                <a:cubicBezTo>
                  <a:pt x="11336" y="9141"/>
                  <a:pt x="11399" y="9401"/>
                  <a:pt x="11399" y="9664"/>
                </a:cubicBezTo>
                <a:cubicBezTo>
                  <a:pt x="11399" y="10585"/>
                  <a:pt x="10605" y="11364"/>
                  <a:pt x="9663" y="11364"/>
                </a:cubicBezTo>
                <a:cubicBezTo>
                  <a:pt x="8721" y="11364"/>
                  <a:pt x="7927" y="10585"/>
                  <a:pt x="7927" y="9664"/>
                </a:cubicBezTo>
                <a:cubicBezTo>
                  <a:pt x="7927" y="8722"/>
                  <a:pt x="8721" y="7927"/>
                  <a:pt x="9663" y="7927"/>
                </a:cubicBezTo>
                <a:close/>
                <a:moveTo>
                  <a:pt x="9663" y="5663"/>
                </a:moveTo>
                <a:cubicBezTo>
                  <a:pt x="10527" y="5666"/>
                  <a:pt x="11363" y="5953"/>
                  <a:pt x="12049" y="6478"/>
                </a:cubicBezTo>
                <a:lnTo>
                  <a:pt x="11242" y="7287"/>
                </a:lnTo>
                <a:cubicBezTo>
                  <a:pt x="10777" y="6967"/>
                  <a:pt x="10228" y="6798"/>
                  <a:pt x="9663" y="6795"/>
                </a:cubicBezTo>
                <a:cubicBezTo>
                  <a:pt x="8108" y="6795"/>
                  <a:pt x="6795" y="8109"/>
                  <a:pt x="6795" y="9664"/>
                </a:cubicBezTo>
                <a:cubicBezTo>
                  <a:pt x="6795" y="10422"/>
                  <a:pt x="7103" y="11143"/>
                  <a:pt x="7649" y="11669"/>
                </a:cubicBezTo>
                <a:cubicBezTo>
                  <a:pt x="8208" y="12220"/>
                  <a:pt x="8935" y="12495"/>
                  <a:pt x="9663" y="12495"/>
                </a:cubicBezTo>
                <a:cubicBezTo>
                  <a:pt x="10391" y="12495"/>
                  <a:pt x="11119" y="12220"/>
                  <a:pt x="11677" y="11669"/>
                </a:cubicBezTo>
                <a:cubicBezTo>
                  <a:pt x="12224" y="11143"/>
                  <a:pt x="12532" y="10422"/>
                  <a:pt x="12532" y="9664"/>
                </a:cubicBezTo>
                <a:cubicBezTo>
                  <a:pt x="12529" y="9099"/>
                  <a:pt x="12360" y="8549"/>
                  <a:pt x="12043" y="8084"/>
                </a:cubicBezTo>
                <a:lnTo>
                  <a:pt x="12849" y="7278"/>
                </a:lnTo>
                <a:cubicBezTo>
                  <a:pt x="13374" y="7964"/>
                  <a:pt x="13661" y="8800"/>
                  <a:pt x="13664" y="9664"/>
                </a:cubicBezTo>
                <a:cubicBezTo>
                  <a:pt x="13664" y="11850"/>
                  <a:pt x="11870" y="13628"/>
                  <a:pt x="9663" y="13628"/>
                </a:cubicBezTo>
                <a:cubicBezTo>
                  <a:pt x="7456" y="13628"/>
                  <a:pt x="5662" y="11850"/>
                  <a:pt x="5662" y="9664"/>
                </a:cubicBezTo>
                <a:cubicBezTo>
                  <a:pt x="5662" y="7496"/>
                  <a:pt x="7495" y="5663"/>
                  <a:pt x="9663" y="5663"/>
                </a:cubicBezTo>
                <a:close/>
                <a:moveTo>
                  <a:pt x="9676" y="3398"/>
                </a:moveTo>
                <a:cubicBezTo>
                  <a:pt x="11130" y="3398"/>
                  <a:pt x="12541" y="3902"/>
                  <a:pt x="13664" y="4826"/>
                </a:cubicBezTo>
                <a:lnTo>
                  <a:pt x="13664" y="4863"/>
                </a:lnTo>
                <a:lnTo>
                  <a:pt x="12861" y="5663"/>
                </a:lnTo>
                <a:cubicBezTo>
                  <a:pt x="11911" y="4901"/>
                  <a:pt x="10770" y="4528"/>
                  <a:pt x="9634" y="4528"/>
                </a:cubicBezTo>
                <a:cubicBezTo>
                  <a:pt x="8214" y="4528"/>
                  <a:pt x="6803" y="5111"/>
                  <a:pt x="5786" y="6246"/>
                </a:cubicBezTo>
                <a:cubicBezTo>
                  <a:pt x="3959" y="8287"/>
                  <a:pt x="4047" y="11403"/>
                  <a:pt x="5985" y="13341"/>
                </a:cubicBezTo>
                <a:cubicBezTo>
                  <a:pt x="6991" y="14346"/>
                  <a:pt x="8313" y="14852"/>
                  <a:pt x="9638" y="14852"/>
                </a:cubicBezTo>
                <a:cubicBezTo>
                  <a:pt x="10866" y="14852"/>
                  <a:pt x="12096" y="14417"/>
                  <a:pt x="13078" y="13538"/>
                </a:cubicBezTo>
                <a:cubicBezTo>
                  <a:pt x="15119" y="11711"/>
                  <a:pt x="15376" y="8604"/>
                  <a:pt x="13664" y="6463"/>
                </a:cubicBezTo>
                <a:lnTo>
                  <a:pt x="14464" y="5663"/>
                </a:lnTo>
                <a:lnTo>
                  <a:pt x="14503" y="5663"/>
                </a:lnTo>
                <a:cubicBezTo>
                  <a:pt x="15430" y="6789"/>
                  <a:pt x="15935" y="8205"/>
                  <a:pt x="15929" y="9664"/>
                </a:cubicBezTo>
                <a:cubicBezTo>
                  <a:pt x="15929" y="13100"/>
                  <a:pt x="13117" y="15893"/>
                  <a:pt x="9663" y="15893"/>
                </a:cubicBezTo>
                <a:cubicBezTo>
                  <a:pt x="6209" y="15893"/>
                  <a:pt x="3398" y="13100"/>
                  <a:pt x="3398" y="9664"/>
                </a:cubicBezTo>
                <a:cubicBezTo>
                  <a:pt x="3398" y="6209"/>
                  <a:pt x="6209" y="3398"/>
                  <a:pt x="9663" y="3398"/>
                </a:cubicBezTo>
                <a:cubicBezTo>
                  <a:pt x="9668" y="3398"/>
                  <a:pt x="9672" y="3398"/>
                  <a:pt x="9676" y="3398"/>
                </a:cubicBezTo>
                <a:close/>
                <a:moveTo>
                  <a:pt x="9663" y="1134"/>
                </a:moveTo>
                <a:cubicBezTo>
                  <a:pt x="11176" y="1134"/>
                  <a:pt x="12661" y="1532"/>
                  <a:pt x="13975" y="2287"/>
                </a:cubicBezTo>
                <a:lnTo>
                  <a:pt x="13830" y="2432"/>
                </a:lnTo>
                <a:cubicBezTo>
                  <a:pt x="13724" y="2538"/>
                  <a:pt x="13664" y="2683"/>
                  <a:pt x="13664" y="2834"/>
                </a:cubicBezTo>
                <a:lnTo>
                  <a:pt x="13664" y="3428"/>
                </a:lnTo>
                <a:cubicBezTo>
                  <a:pt x="12473" y="2670"/>
                  <a:pt x="11090" y="2266"/>
                  <a:pt x="9679" y="2266"/>
                </a:cubicBezTo>
                <a:cubicBezTo>
                  <a:pt x="9674" y="2266"/>
                  <a:pt x="9668" y="2266"/>
                  <a:pt x="9663" y="2266"/>
                </a:cubicBezTo>
                <a:cubicBezTo>
                  <a:pt x="7701" y="2266"/>
                  <a:pt x="5847" y="3039"/>
                  <a:pt x="4443" y="4443"/>
                </a:cubicBezTo>
                <a:cubicBezTo>
                  <a:pt x="3039" y="5847"/>
                  <a:pt x="2266" y="7701"/>
                  <a:pt x="2266" y="9664"/>
                </a:cubicBezTo>
                <a:cubicBezTo>
                  <a:pt x="2266" y="11626"/>
                  <a:pt x="3039" y="13474"/>
                  <a:pt x="4443" y="14866"/>
                </a:cubicBezTo>
                <a:cubicBezTo>
                  <a:pt x="5886" y="16305"/>
                  <a:pt x="7775" y="17024"/>
                  <a:pt x="9663" y="17024"/>
                </a:cubicBezTo>
                <a:cubicBezTo>
                  <a:pt x="11552" y="17024"/>
                  <a:pt x="13441" y="16305"/>
                  <a:pt x="14884" y="14866"/>
                </a:cubicBezTo>
                <a:cubicBezTo>
                  <a:pt x="16288" y="13474"/>
                  <a:pt x="17061" y="11626"/>
                  <a:pt x="17061" y="9664"/>
                </a:cubicBezTo>
                <a:cubicBezTo>
                  <a:pt x="17064" y="8248"/>
                  <a:pt x="16659" y="6859"/>
                  <a:pt x="15898" y="5663"/>
                </a:cubicBezTo>
                <a:lnTo>
                  <a:pt x="16496" y="5663"/>
                </a:lnTo>
                <a:cubicBezTo>
                  <a:pt x="16644" y="5663"/>
                  <a:pt x="16789" y="5602"/>
                  <a:pt x="16895" y="5497"/>
                </a:cubicBezTo>
                <a:lnTo>
                  <a:pt x="17040" y="5352"/>
                </a:lnTo>
                <a:cubicBezTo>
                  <a:pt x="17795" y="6665"/>
                  <a:pt x="18193" y="8151"/>
                  <a:pt x="18193" y="9664"/>
                </a:cubicBezTo>
                <a:cubicBezTo>
                  <a:pt x="18193" y="14368"/>
                  <a:pt x="14367" y="18194"/>
                  <a:pt x="9663" y="18194"/>
                </a:cubicBezTo>
                <a:cubicBezTo>
                  <a:pt x="4959" y="18194"/>
                  <a:pt x="1133" y="14368"/>
                  <a:pt x="1133" y="9664"/>
                </a:cubicBezTo>
                <a:cubicBezTo>
                  <a:pt x="1133" y="4959"/>
                  <a:pt x="4959" y="1134"/>
                  <a:pt x="9663" y="1134"/>
                </a:cubicBezTo>
                <a:close/>
                <a:moveTo>
                  <a:pt x="16491" y="0"/>
                </a:moveTo>
                <a:cubicBezTo>
                  <a:pt x="16352" y="0"/>
                  <a:pt x="16210" y="52"/>
                  <a:pt x="16095" y="167"/>
                </a:cubicBezTo>
                <a:lnTo>
                  <a:pt x="14799" y="1463"/>
                </a:lnTo>
                <a:cubicBezTo>
                  <a:pt x="13256" y="509"/>
                  <a:pt x="11478" y="4"/>
                  <a:pt x="9663" y="1"/>
                </a:cubicBezTo>
                <a:cubicBezTo>
                  <a:pt x="7094" y="1"/>
                  <a:pt x="4669" y="1010"/>
                  <a:pt x="2839" y="2840"/>
                </a:cubicBezTo>
                <a:cubicBezTo>
                  <a:pt x="1009" y="4669"/>
                  <a:pt x="1" y="7094"/>
                  <a:pt x="1" y="9664"/>
                </a:cubicBezTo>
                <a:cubicBezTo>
                  <a:pt x="1" y="12233"/>
                  <a:pt x="1009" y="14658"/>
                  <a:pt x="2839" y="16488"/>
                </a:cubicBezTo>
                <a:cubicBezTo>
                  <a:pt x="4669" y="18317"/>
                  <a:pt x="7094" y="19326"/>
                  <a:pt x="9663" y="19326"/>
                </a:cubicBezTo>
                <a:cubicBezTo>
                  <a:pt x="12233" y="19326"/>
                  <a:pt x="14657" y="18317"/>
                  <a:pt x="16487" y="16488"/>
                </a:cubicBezTo>
                <a:cubicBezTo>
                  <a:pt x="18317" y="14658"/>
                  <a:pt x="19325" y="12233"/>
                  <a:pt x="19325" y="9664"/>
                </a:cubicBezTo>
                <a:cubicBezTo>
                  <a:pt x="19322" y="7849"/>
                  <a:pt x="18818" y="6070"/>
                  <a:pt x="17864" y="4528"/>
                </a:cubicBezTo>
                <a:lnTo>
                  <a:pt x="19159" y="3232"/>
                </a:lnTo>
                <a:cubicBezTo>
                  <a:pt x="19516" y="2876"/>
                  <a:pt x="19265" y="2266"/>
                  <a:pt x="18761" y="2266"/>
                </a:cubicBezTo>
                <a:lnTo>
                  <a:pt x="17061" y="2266"/>
                </a:lnTo>
                <a:lnTo>
                  <a:pt x="17061" y="569"/>
                </a:lnTo>
                <a:cubicBezTo>
                  <a:pt x="17061" y="226"/>
                  <a:pt x="16782" y="0"/>
                  <a:pt x="1649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982" name="Google Shape;2982;p52"/>
          <p:cNvGrpSpPr/>
          <p:nvPr/>
        </p:nvGrpSpPr>
        <p:grpSpPr>
          <a:xfrm>
            <a:off x="4399691" y="1208305"/>
            <a:ext cx="344622" cy="340204"/>
            <a:chOff x="6238300" y="1426975"/>
            <a:chExt cx="489450" cy="483175"/>
          </a:xfrm>
        </p:grpSpPr>
        <p:sp>
          <p:nvSpPr>
            <p:cNvPr id="2983" name="Google Shape;2983;p52"/>
            <p:cNvSpPr/>
            <p:nvPr/>
          </p:nvSpPr>
          <p:spPr>
            <a:xfrm>
              <a:off x="6238300" y="1426975"/>
              <a:ext cx="489450" cy="483175"/>
            </a:xfrm>
            <a:custGeom>
              <a:avLst/>
              <a:gdLst/>
              <a:ahLst/>
              <a:cxnLst/>
              <a:rect l="l" t="t" r="r" b="b"/>
              <a:pathLst>
                <a:path w="19578" h="19327" extrusionOk="0">
                  <a:moveTo>
                    <a:pt x="16109" y="2267"/>
                  </a:moveTo>
                  <a:lnTo>
                    <a:pt x="16109" y="4803"/>
                  </a:lnTo>
                  <a:lnTo>
                    <a:pt x="14977" y="3831"/>
                  </a:lnTo>
                  <a:lnTo>
                    <a:pt x="14977" y="2267"/>
                  </a:lnTo>
                  <a:close/>
                  <a:moveTo>
                    <a:pt x="9880" y="1135"/>
                  </a:moveTo>
                  <a:cubicBezTo>
                    <a:pt x="10011" y="1135"/>
                    <a:pt x="10142" y="1181"/>
                    <a:pt x="10248" y="1274"/>
                  </a:cubicBezTo>
                  <a:lnTo>
                    <a:pt x="18174" y="8067"/>
                  </a:lnTo>
                  <a:cubicBezTo>
                    <a:pt x="18413" y="8270"/>
                    <a:pt x="18440" y="8626"/>
                    <a:pt x="18238" y="8864"/>
                  </a:cubicBezTo>
                  <a:lnTo>
                    <a:pt x="18238" y="8861"/>
                  </a:lnTo>
                  <a:cubicBezTo>
                    <a:pt x="18129" y="8988"/>
                    <a:pt x="17972" y="9061"/>
                    <a:pt x="17809" y="9061"/>
                  </a:cubicBezTo>
                  <a:cubicBezTo>
                    <a:pt x="17673" y="9061"/>
                    <a:pt x="17540" y="9012"/>
                    <a:pt x="17440" y="8925"/>
                  </a:cubicBezTo>
                  <a:lnTo>
                    <a:pt x="10251" y="2762"/>
                  </a:lnTo>
                  <a:cubicBezTo>
                    <a:pt x="10145" y="2672"/>
                    <a:pt x="10014" y="2626"/>
                    <a:pt x="9883" y="2626"/>
                  </a:cubicBezTo>
                  <a:cubicBezTo>
                    <a:pt x="9751" y="2626"/>
                    <a:pt x="9620" y="2672"/>
                    <a:pt x="9514" y="2762"/>
                  </a:cubicBezTo>
                  <a:lnTo>
                    <a:pt x="2687" y="8553"/>
                  </a:lnTo>
                  <a:cubicBezTo>
                    <a:pt x="2657" y="8575"/>
                    <a:pt x="2633" y="8596"/>
                    <a:pt x="2609" y="8623"/>
                  </a:cubicBezTo>
                  <a:lnTo>
                    <a:pt x="2250" y="8925"/>
                  </a:lnTo>
                  <a:cubicBezTo>
                    <a:pt x="2142" y="9016"/>
                    <a:pt x="2012" y="9060"/>
                    <a:pt x="1882" y="9060"/>
                  </a:cubicBezTo>
                  <a:cubicBezTo>
                    <a:pt x="1723" y="9060"/>
                    <a:pt x="1565" y="8994"/>
                    <a:pt x="1452" y="8864"/>
                  </a:cubicBezTo>
                  <a:cubicBezTo>
                    <a:pt x="1250" y="8629"/>
                    <a:pt x="1274" y="8273"/>
                    <a:pt x="1510" y="8067"/>
                  </a:cubicBezTo>
                  <a:lnTo>
                    <a:pt x="9511" y="1274"/>
                  </a:lnTo>
                  <a:cubicBezTo>
                    <a:pt x="9617" y="1181"/>
                    <a:pt x="9748" y="1135"/>
                    <a:pt x="9880" y="1135"/>
                  </a:cubicBezTo>
                  <a:close/>
                  <a:moveTo>
                    <a:pt x="12147" y="13665"/>
                  </a:moveTo>
                  <a:lnTo>
                    <a:pt x="12147" y="18195"/>
                  </a:lnTo>
                  <a:lnTo>
                    <a:pt x="7543" y="18195"/>
                  </a:lnTo>
                  <a:lnTo>
                    <a:pt x="7543" y="13665"/>
                  </a:lnTo>
                  <a:close/>
                  <a:moveTo>
                    <a:pt x="9883" y="3937"/>
                  </a:moveTo>
                  <a:lnTo>
                    <a:pt x="16109" y="9275"/>
                  </a:lnTo>
                  <a:lnTo>
                    <a:pt x="16109" y="18195"/>
                  </a:lnTo>
                  <a:lnTo>
                    <a:pt x="13280" y="18195"/>
                  </a:lnTo>
                  <a:lnTo>
                    <a:pt x="13280" y="13101"/>
                  </a:lnTo>
                  <a:cubicBezTo>
                    <a:pt x="13280" y="12787"/>
                    <a:pt x="13026" y="12533"/>
                    <a:pt x="12712" y="12533"/>
                  </a:cubicBezTo>
                  <a:lnTo>
                    <a:pt x="6975" y="12533"/>
                  </a:lnTo>
                  <a:cubicBezTo>
                    <a:pt x="6661" y="12533"/>
                    <a:pt x="6410" y="12787"/>
                    <a:pt x="6410" y="13101"/>
                  </a:cubicBezTo>
                  <a:lnTo>
                    <a:pt x="6410" y="18195"/>
                  </a:lnTo>
                  <a:lnTo>
                    <a:pt x="3578" y="18195"/>
                  </a:lnTo>
                  <a:lnTo>
                    <a:pt x="3578" y="9281"/>
                  </a:lnTo>
                  <a:lnTo>
                    <a:pt x="9883" y="3937"/>
                  </a:lnTo>
                  <a:close/>
                  <a:moveTo>
                    <a:pt x="9883" y="0"/>
                  </a:moveTo>
                  <a:cubicBezTo>
                    <a:pt x="9489" y="0"/>
                    <a:pt x="9095" y="137"/>
                    <a:pt x="8778" y="410"/>
                  </a:cubicBezTo>
                  <a:lnTo>
                    <a:pt x="773" y="7204"/>
                  </a:lnTo>
                  <a:cubicBezTo>
                    <a:pt x="154" y="7738"/>
                    <a:pt x="0" y="8635"/>
                    <a:pt x="411" y="9345"/>
                  </a:cubicBezTo>
                  <a:cubicBezTo>
                    <a:pt x="720" y="9881"/>
                    <a:pt x="1289" y="10193"/>
                    <a:pt x="1882" y="10193"/>
                  </a:cubicBezTo>
                  <a:cubicBezTo>
                    <a:pt x="2070" y="10193"/>
                    <a:pt x="2261" y="10162"/>
                    <a:pt x="2446" y="10096"/>
                  </a:cubicBezTo>
                  <a:lnTo>
                    <a:pt x="2446" y="18762"/>
                  </a:lnTo>
                  <a:cubicBezTo>
                    <a:pt x="2446" y="19073"/>
                    <a:pt x="2699" y="19327"/>
                    <a:pt x="3010" y="19327"/>
                  </a:cubicBezTo>
                  <a:lnTo>
                    <a:pt x="16673" y="19327"/>
                  </a:lnTo>
                  <a:cubicBezTo>
                    <a:pt x="16987" y="19327"/>
                    <a:pt x="17241" y="19073"/>
                    <a:pt x="17241" y="18762"/>
                  </a:cubicBezTo>
                  <a:lnTo>
                    <a:pt x="17241" y="10096"/>
                  </a:lnTo>
                  <a:cubicBezTo>
                    <a:pt x="17431" y="10163"/>
                    <a:pt x="17623" y="10195"/>
                    <a:pt x="17809" y="10195"/>
                  </a:cubicBezTo>
                  <a:cubicBezTo>
                    <a:pt x="18756" y="10195"/>
                    <a:pt x="19578" y="9388"/>
                    <a:pt x="19500" y="8363"/>
                  </a:cubicBezTo>
                  <a:cubicBezTo>
                    <a:pt x="19466" y="7913"/>
                    <a:pt x="19255" y="7497"/>
                    <a:pt x="18914" y="7204"/>
                  </a:cubicBezTo>
                  <a:lnTo>
                    <a:pt x="17241" y="5770"/>
                  </a:lnTo>
                  <a:lnTo>
                    <a:pt x="17241" y="1702"/>
                  </a:lnTo>
                  <a:cubicBezTo>
                    <a:pt x="17241" y="1388"/>
                    <a:pt x="16987" y="1135"/>
                    <a:pt x="16676" y="1135"/>
                  </a:cubicBezTo>
                  <a:lnTo>
                    <a:pt x="14412" y="1135"/>
                  </a:lnTo>
                  <a:cubicBezTo>
                    <a:pt x="14098" y="1135"/>
                    <a:pt x="13844" y="1388"/>
                    <a:pt x="13844" y="1702"/>
                  </a:cubicBezTo>
                  <a:lnTo>
                    <a:pt x="13844" y="2862"/>
                  </a:lnTo>
                  <a:lnTo>
                    <a:pt x="10988" y="410"/>
                  </a:lnTo>
                  <a:cubicBezTo>
                    <a:pt x="10671" y="137"/>
                    <a:pt x="10277" y="0"/>
                    <a:pt x="98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4" name="Google Shape;2984;p52"/>
            <p:cNvSpPr/>
            <p:nvPr/>
          </p:nvSpPr>
          <p:spPr>
            <a:xfrm>
              <a:off x="6426850" y="1596875"/>
              <a:ext cx="115150" cy="113250"/>
            </a:xfrm>
            <a:custGeom>
              <a:avLst/>
              <a:gdLst/>
              <a:ahLst/>
              <a:cxnLst/>
              <a:rect l="l" t="t" r="r" b="b"/>
              <a:pathLst>
                <a:path w="4606" h="4530" extrusionOk="0">
                  <a:moveTo>
                    <a:pt x="3473" y="1132"/>
                  </a:moveTo>
                  <a:lnTo>
                    <a:pt x="3473" y="3397"/>
                  </a:lnTo>
                  <a:lnTo>
                    <a:pt x="1133" y="3397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1" y="0"/>
                    <a:pt x="1" y="254"/>
                    <a:pt x="1" y="568"/>
                  </a:cubicBezTo>
                  <a:lnTo>
                    <a:pt x="1" y="3965"/>
                  </a:lnTo>
                  <a:cubicBezTo>
                    <a:pt x="1" y="4276"/>
                    <a:pt x="251" y="4529"/>
                    <a:pt x="565" y="4529"/>
                  </a:cubicBezTo>
                  <a:lnTo>
                    <a:pt x="4038" y="4529"/>
                  </a:lnTo>
                  <a:cubicBezTo>
                    <a:pt x="4352" y="4529"/>
                    <a:pt x="4605" y="4276"/>
                    <a:pt x="4605" y="3965"/>
                  </a:cubicBezTo>
                  <a:lnTo>
                    <a:pt x="4605" y="568"/>
                  </a:lnTo>
                  <a:cubicBezTo>
                    <a:pt x="4605" y="254"/>
                    <a:pt x="4352" y="0"/>
                    <a:pt x="40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5" name="Google Shape;2985;p52"/>
            <p:cNvSpPr/>
            <p:nvPr/>
          </p:nvSpPr>
          <p:spPr>
            <a:xfrm>
              <a:off x="6485350" y="1796900"/>
              <a:ext cx="28325" cy="28325"/>
            </a:xfrm>
            <a:custGeom>
              <a:avLst/>
              <a:gdLst/>
              <a:ahLst/>
              <a:cxnLst/>
              <a:rect l="l" t="t" r="r" b="b"/>
              <a:pathLst>
                <a:path w="1133" h="1133" extrusionOk="0">
                  <a:moveTo>
                    <a:pt x="565" y="1"/>
                  </a:moveTo>
                  <a:cubicBezTo>
                    <a:pt x="251" y="1"/>
                    <a:pt x="1" y="254"/>
                    <a:pt x="1" y="568"/>
                  </a:cubicBezTo>
                  <a:cubicBezTo>
                    <a:pt x="1" y="879"/>
                    <a:pt x="251" y="1133"/>
                    <a:pt x="565" y="1133"/>
                  </a:cubicBezTo>
                  <a:cubicBezTo>
                    <a:pt x="879" y="1133"/>
                    <a:pt x="1133" y="879"/>
                    <a:pt x="1133" y="568"/>
                  </a:cubicBezTo>
                  <a:cubicBezTo>
                    <a:pt x="1133" y="254"/>
                    <a:pt x="879" y="1"/>
                    <a:pt x="5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86" name="Google Shape;2986;p52"/>
          <p:cNvGrpSpPr/>
          <p:nvPr/>
        </p:nvGrpSpPr>
        <p:grpSpPr>
          <a:xfrm>
            <a:off x="6582648" y="2835993"/>
            <a:ext cx="312955" cy="340168"/>
            <a:chOff x="2100300" y="3804850"/>
            <a:chExt cx="444475" cy="483125"/>
          </a:xfrm>
        </p:grpSpPr>
        <p:sp>
          <p:nvSpPr>
            <p:cNvPr id="2987" name="Google Shape;2987;p52"/>
            <p:cNvSpPr/>
            <p:nvPr/>
          </p:nvSpPr>
          <p:spPr>
            <a:xfrm>
              <a:off x="2100300" y="3804850"/>
              <a:ext cx="444475" cy="483125"/>
            </a:xfrm>
            <a:custGeom>
              <a:avLst/>
              <a:gdLst/>
              <a:ahLst/>
              <a:cxnLst/>
              <a:rect l="l" t="t" r="r" b="b"/>
              <a:pathLst>
                <a:path w="17779" h="19325" extrusionOk="0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88" name="Google Shape;2988;p52"/>
            <p:cNvSpPr/>
            <p:nvPr/>
          </p:nvSpPr>
          <p:spPr>
            <a:xfrm>
              <a:off x="2280775" y="4003900"/>
              <a:ext cx="88275" cy="85025"/>
            </a:xfrm>
            <a:custGeom>
              <a:avLst/>
              <a:gdLst/>
              <a:ahLst/>
              <a:cxnLst/>
              <a:rect l="l" t="t" r="r" b="b"/>
              <a:pathLst>
                <a:path w="3531" h="3401" extrusionOk="0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989" name="Google Shape;2989;p52"/>
          <p:cNvGrpSpPr/>
          <p:nvPr/>
        </p:nvGrpSpPr>
        <p:grpSpPr>
          <a:xfrm>
            <a:off x="6569041" y="1238880"/>
            <a:ext cx="340168" cy="309628"/>
            <a:chOff x="1487200" y="4421025"/>
            <a:chExt cx="483125" cy="439750"/>
          </a:xfrm>
        </p:grpSpPr>
        <p:sp>
          <p:nvSpPr>
            <p:cNvPr id="2990" name="Google Shape;2990;p52"/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1" name="Google Shape;2991;p52"/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2" name="Google Shape;2992;p52"/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993" name="Google Shape;2993;p52"/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995" name="Google Shape;2995;p52"/>
          <p:cNvSpPr txBox="1">
            <a:spLocks noGrp="1"/>
          </p:cNvSpPr>
          <p:nvPr>
            <p:ph type="subTitle" idx="8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Observations must be independent.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997" name="Google Shape;2997;p52"/>
          <p:cNvSpPr txBox="1">
            <a:spLocks noGrp="1"/>
          </p:cNvSpPr>
          <p:nvPr>
            <p:ph type="subTitle" idx="13"/>
          </p:nvPr>
        </p:nvSpPr>
        <p:spPr>
          <a:xfrm>
            <a:off x="3689600" y="3556017"/>
            <a:ext cx="19491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Response variable should be binary (e.g., Yes/No).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998" name="Google Shape;2998;p52"/>
          <p:cNvGrpSpPr/>
          <p:nvPr/>
        </p:nvGrpSpPr>
        <p:grpSpPr>
          <a:xfrm>
            <a:off x="4401917" y="2877182"/>
            <a:ext cx="340168" cy="298978"/>
            <a:chOff x="892750" y="267400"/>
            <a:chExt cx="483125" cy="424625"/>
          </a:xfrm>
        </p:grpSpPr>
        <p:sp>
          <p:nvSpPr>
            <p:cNvPr id="2999" name="Google Shape;2999;p52"/>
            <p:cNvSpPr/>
            <p:nvPr/>
          </p:nvSpPr>
          <p:spPr>
            <a:xfrm>
              <a:off x="892750" y="267400"/>
              <a:ext cx="483125" cy="424625"/>
            </a:xfrm>
            <a:custGeom>
              <a:avLst/>
              <a:gdLst/>
              <a:ahLst/>
              <a:cxnLst/>
              <a:rect l="l" t="t" r="r" b="b"/>
              <a:pathLst>
                <a:path w="19325" h="16985" extrusionOk="0">
                  <a:moveTo>
                    <a:pt x="2832" y="1133"/>
                  </a:moveTo>
                  <a:cubicBezTo>
                    <a:pt x="3143" y="1133"/>
                    <a:pt x="3397" y="1383"/>
                    <a:pt x="3397" y="1697"/>
                  </a:cubicBezTo>
                  <a:lnTo>
                    <a:pt x="3397" y="2265"/>
                  </a:lnTo>
                  <a:lnTo>
                    <a:pt x="2265" y="2265"/>
                  </a:lnTo>
                  <a:lnTo>
                    <a:pt x="2265" y="1697"/>
                  </a:lnTo>
                  <a:cubicBezTo>
                    <a:pt x="2265" y="1383"/>
                    <a:pt x="2518" y="1133"/>
                    <a:pt x="2832" y="1133"/>
                  </a:cubicBezTo>
                  <a:close/>
                  <a:moveTo>
                    <a:pt x="11927" y="1133"/>
                  </a:moveTo>
                  <a:cubicBezTo>
                    <a:pt x="12241" y="1133"/>
                    <a:pt x="12494" y="1383"/>
                    <a:pt x="12494" y="1697"/>
                  </a:cubicBezTo>
                  <a:lnTo>
                    <a:pt x="12494" y="2265"/>
                  </a:lnTo>
                  <a:lnTo>
                    <a:pt x="6833" y="2265"/>
                  </a:lnTo>
                  <a:lnTo>
                    <a:pt x="6833" y="1697"/>
                  </a:lnTo>
                  <a:cubicBezTo>
                    <a:pt x="6833" y="1383"/>
                    <a:pt x="7084" y="1133"/>
                    <a:pt x="7398" y="1133"/>
                  </a:cubicBezTo>
                  <a:close/>
                  <a:moveTo>
                    <a:pt x="17628" y="3397"/>
                  </a:moveTo>
                  <a:cubicBezTo>
                    <a:pt x="17939" y="3397"/>
                    <a:pt x="18192" y="3648"/>
                    <a:pt x="18192" y="3962"/>
                  </a:cubicBezTo>
                  <a:lnTo>
                    <a:pt x="18192" y="4530"/>
                  </a:lnTo>
                  <a:lnTo>
                    <a:pt x="17628" y="4530"/>
                  </a:lnTo>
                  <a:cubicBezTo>
                    <a:pt x="16688" y="4530"/>
                    <a:pt x="15928" y="5288"/>
                    <a:pt x="15928" y="6227"/>
                  </a:cubicBezTo>
                  <a:lnTo>
                    <a:pt x="15928" y="9059"/>
                  </a:lnTo>
                  <a:lnTo>
                    <a:pt x="13584" y="9059"/>
                  </a:lnTo>
                  <a:cubicBezTo>
                    <a:pt x="13304" y="7108"/>
                    <a:pt x="11631" y="5662"/>
                    <a:pt x="9662" y="5662"/>
                  </a:cubicBezTo>
                  <a:cubicBezTo>
                    <a:pt x="7694" y="5662"/>
                    <a:pt x="6021" y="7108"/>
                    <a:pt x="5740" y="9059"/>
                  </a:cubicBezTo>
                  <a:lnTo>
                    <a:pt x="3397" y="9059"/>
                  </a:lnTo>
                  <a:lnTo>
                    <a:pt x="3397" y="6227"/>
                  </a:lnTo>
                  <a:cubicBezTo>
                    <a:pt x="3397" y="5288"/>
                    <a:pt x="2636" y="4530"/>
                    <a:pt x="1700" y="4530"/>
                  </a:cubicBezTo>
                  <a:lnTo>
                    <a:pt x="1132" y="4530"/>
                  </a:lnTo>
                  <a:lnTo>
                    <a:pt x="1132" y="3962"/>
                  </a:lnTo>
                  <a:cubicBezTo>
                    <a:pt x="1132" y="3648"/>
                    <a:pt x="1386" y="3397"/>
                    <a:pt x="1700" y="3397"/>
                  </a:cubicBezTo>
                  <a:close/>
                  <a:moveTo>
                    <a:pt x="9663" y="6793"/>
                  </a:moveTo>
                  <a:cubicBezTo>
                    <a:pt x="10399" y="6793"/>
                    <a:pt x="11123" y="7080"/>
                    <a:pt x="11664" y="7622"/>
                  </a:cubicBezTo>
                  <a:cubicBezTo>
                    <a:pt x="12473" y="8431"/>
                    <a:pt x="12715" y="9648"/>
                    <a:pt x="12277" y="10708"/>
                  </a:cubicBezTo>
                  <a:cubicBezTo>
                    <a:pt x="11839" y="11764"/>
                    <a:pt x="10807" y="12456"/>
                    <a:pt x="9662" y="12456"/>
                  </a:cubicBezTo>
                  <a:cubicBezTo>
                    <a:pt x="8098" y="12453"/>
                    <a:pt x="6833" y="11188"/>
                    <a:pt x="6833" y="9624"/>
                  </a:cubicBezTo>
                  <a:cubicBezTo>
                    <a:pt x="6833" y="8479"/>
                    <a:pt x="7521" y="7447"/>
                    <a:pt x="8578" y="7009"/>
                  </a:cubicBezTo>
                  <a:cubicBezTo>
                    <a:pt x="8929" y="6864"/>
                    <a:pt x="9298" y="6793"/>
                    <a:pt x="9663" y="6793"/>
                  </a:cubicBezTo>
                  <a:close/>
                  <a:moveTo>
                    <a:pt x="1700" y="5662"/>
                  </a:moveTo>
                  <a:cubicBezTo>
                    <a:pt x="2011" y="5662"/>
                    <a:pt x="2265" y="5913"/>
                    <a:pt x="2265" y="6227"/>
                  </a:cubicBezTo>
                  <a:lnTo>
                    <a:pt x="2265" y="13020"/>
                  </a:lnTo>
                  <a:cubicBezTo>
                    <a:pt x="2265" y="13334"/>
                    <a:pt x="2011" y="13588"/>
                    <a:pt x="1700" y="13588"/>
                  </a:cubicBezTo>
                  <a:lnTo>
                    <a:pt x="1132" y="13588"/>
                  </a:lnTo>
                  <a:lnTo>
                    <a:pt x="1132" y="5662"/>
                  </a:lnTo>
                  <a:close/>
                  <a:moveTo>
                    <a:pt x="18192" y="5662"/>
                  </a:moveTo>
                  <a:lnTo>
                    <a:pt x="18192" y="13588"/>
                  </a:lnTo>
                  <a:lnTo>
                    <a:pt x="17628" y="13588"/>
                  </a:lnTo>
                  <a:cubicBezTo>
                    <a:pt x="17314" y="13588"/>
                    <a:pt x="17060" y="13334"/>
                    <a:pt x="17060" y="13020"/>
                  </a:cubicBezTo>
                  <a:lnTo>
                    <a:pt x="17060" y="6227"/>
                  </a:lnTo>
                  <a:cubicBezTo>
                    <a:pt x="17060" y="5913"/>
                    <a:pt x="17314" y="5662"/>
                    <a:pt x="17628" y="5662"/>
                  </a:cubicBezTo>
                  <a:close/>
                  <a:moveTo>
                    <a:pt x="15928" y="10191"/>
                  </a:moveTo>
                  <a:lnTo>
                    <a:pt x="15928" y="13020"/>
                  </a:lnTo>
                  <a:cubicBezTo>
                    <a:pt x="15928" y="13959"/>
                    <a:pt x="16688" y="14717"/>
                    <a:pt x="17628" y="14720"/>
                  </a:cubicBezTo>
                  <a:lnTo>
                    <a:pt x="18192" y="14720"/>
                  </a:lnTo>
                  <a:lnTo>
                    <a:pt x="18192" y="15285"/>
                  </a:lnTo>
                  <a:cubicBezTo>
                    <a:pt x="18192" y="15599"/>
                    <a:pt x="17939" y="15853"/>
                    <a:pt x="17628" y="15853"/>
                  </a:cubicBezTo>
                  <a:lnTo>
                    <a:pt x="1700" y="15853"/>
                  </a:lnTo>
                  <a:cubicBezTo>
                    <a:pt x="1386" y="15853"/>
                    <a:pt x="1132" y="15599"/>
                    <a:pt x="1132" y="15285"/>
                  </a:cubicBezTo>
                  <a:lnTo>
                    <a:pt x="1132" y="14720"/>
                  </a:lnTo>
                  <a:lnTo>
                    <a:pt x="1700" y="14720"/>
                  </a:lnTo>
                  <a:cubicBezTo>
                    <a:pt x="2636" y="14717"/>
                    <a:pt x="3397" y="13959"/>
                    <a:pt x="3397" y="13020"/>
                  </a:cubicBezTo>
                  <a:lnTo>
                    <a:pt x="3397" y="10191"/>
                  </a:lnTo>
                  <a:lnTo>
                    <a:pt x="5740" y="10191"/>
                  </a:lnTo>
                  <a:cubicBezTo>
                    <a:pt x="6021" y="12139"/>
                    <a:pt x="7694" y="13585"/>
                    <a:pt x="9662" y="13585"/>
                  </a:cubicBezTo>
                  <a:cubicBezTo>
                    <a:pt x="11631" y="13585"/>
                    <a:pt x="13304" y="12139"/>
                    <a:pt x="13584" y="10191"/>
                  </a:cubicBezTo>
                  <a:close/>
                  <a:moveTo>
                    <a:pt x="2832" y="1"/>
                  </a:moveTo>
                  <a:cubicBezTo>
                    <a:pt x="1893" y="1"/>
                    <a:pt x="1132" y="758"/>
                    <a:pt x="1132" y="1697"/>
                  </a:cubicBezTo>
                  <a:lnTo>
                    <a:pt x="1132" y="2362"/>
                  </a:lnTo>
                  <a:cubicBezTo>
                    <a:pt x="453" y="2600"/>
                    <a:pt x="0" y="3243"/>
                    <a:pt x="0" y="3962"/>
                  </a:cubicBezTo>
                  <a:lnTo>
                    <a:pt x="0" y="15285"/>
                  </a:lnTo>
                  <a:cubicBezTo>
                    <a:pt x="0" y="16224"/>
                    <a:pt x="761" y="16982"/>
                    <a:pt x="1700" y="16985"/>
                  </a:cubicBezTo>
                  <a:lnTo>
                    <a:pt x="17628" y="16985"/>
                  </a:lnTo>
                  <a:cubicBezTo>
                    <a:pt x="18564" y="16982"/>
                    <a:pt x="19324" y="16224"/>
                    <a:pt x="19324" y="15285"/>
                  </a:cubicBezTo>
                  <a:lnTo>
                    <a:pt x="19324" y="3962"/>
                  </a:lnTo>
                  <a:cubicBezTo>
                    <a:pt x="19324" y="3023"/>
                    <a:pt x="18564" y="2265"/>
                    <a:pt x="17628" y="2265"/>
                  </a:cubicBezTo>
                  <a:lnTo>
                    <a:pt x="13627" y="2265"/>
                  </a:lnTo>
                  <a:lnTo>
                    <a:pt x="13627" y="1697"/>
                  </a:lnTo>
                  <a:cubicBezTo>
                    <a:pt x="13624" y="758"/>
                    <a:pt x="12866" y="1"/>
                    <a:pt x="11927" y="1"/>
                  </a:cubicBezTo>
                  <a:lnTo>
                    <a:pt x="7398" y="1"/>
                  </a:lnTo>
                  <a:cubicBezTo>
                    <a:pt x="6459" y="1"/>
                    <a:pt x="5701" y="758"/>
                    <a:pt x="5701" y="1697"/>
                  </a:cubicBezTo>
                  <a:lnTo>
                    <a:pt x="5701" y="2265"/>
                  </a:lnTo>
                  <a:lnTo>
                    <a:pt x="4529" y="2265"/>
                  </a:lnTo>
                  <a:lnTo>
                    <a:pt x="4529" y="1697"/>
                  </a:lnTo>
                  <a:cubicBezTo>
                    <a:pt x="4529" y="758"/>
                    <a:pt x="3768" y="1"/>
                    <a:pt x="28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0" name="Google Shape;3000;p52"/>
            <p:cNvSpPr/>
            <p:nvPr/>
          </p:nvSpPr>
          <p:spPr>
            <a:xfrm>
              <a:off x="1091875" y="465500"/>
              <a:ext cx="88275" cy="85000"/>
            </a:xfrm>
            <a:custGeom>
              <a:avLst/>
              <a:gdLst/>
              <a:ahLst/>
              <a:cxnLst/>
              <a:rect l="l" t="t" r="r" b="b"/>
              <a:pathLst>
                <a:path w="3531" h="3400" extrusionOk="0">
                  <a:moveTo>
                    <a:pt x="1697" y="1135"/>
                  </a:moveTo>
                  <a:cubicBezTo>
                    <a:pt x="2201" y="1135"/>
                    <a:pt x="2455" y="1742"/>
                    <a:pt x="2099" y="2101"/>
                  </a:cubicBezTo>
                  <a:cubicBezTo>
                    <a:pt x="1983" y="2216"/>
                    <a:pt x="1841" y="2268"/>
                    <a:pt x="1702" y="2268"/>
                  </a:cubicBezTo>
                  <a:cubicBezTo>
                    <a:pt x="1411" y="2268"/>
                    <a:pt x="1133" y="2041"/>
                    <a:pt x="1133" y="1700"/>
                  </a:cubicBezTo>
                  <a:cubicBezTo>
                    <a:pt x="1133" y="1386"/>
                    <a:pt x="1383" y="1135"/>
                    <a:pt x="1697" y="1135"/>
                  </a:cubicBezTo>
                  <a:close/>
                  <a:moveTo>
                    <a:pt x="1697" y="0"/>
                  </a:moveTo>
                  <a:cubicBezTo>
                    <a:pt x="1479" y="0"/>
                    <a:pt x="1258" y="42"/>
                    <a:pt x="1048" y="129"/>
                  </a:cubicBezTo>
                  <a:cubicBezTo>
                    <a:pt x="414" y="392"/>
                    <a:pt x="0" y="1011"/>
                    <a:pt x="0" y="1700"/>
                  </a:cubicBezTo>
                  <a:cubicBezTo>
                    <a:pt x="0" y="2639"/>
                    <a:pt x="758" y="3396"/>
                    <a:pt x="1697" y="3399"/>
                  </a:cubicBezTo>
                  <a:cubicBezTo>
                    <a:pt x="2386" y="3399"/>
                    <a:pt x="3005" y="2983"/>
                    <a:pt x="3267" y="2349"/>
                  </a:cubicBezTo>
                  <a:cubicBezTo>
                    <a:pt x="3530" y="1715"/>
                    <a:pt x="3385" y="984"/>
                    <a:pt x="2899" y="498"/>
                  </a:cubicBezTo>
                  <a:cubicBezTo>
                    <a:pt x="2574" y="173"/>
                    <a:pt x="2139" y="0"/>
                    <a:pt x="1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01" name="Google Shape;3001;p52"/>
            <p:cNvSpPr/>
            <p:nvPr/>
          </p:nvSpPr>
          <p:spPr>
            <a:xfrm>
              <a:off x="1005975" y="380625"/>
              <a:ext cx="28325" cy="28350"/>
            </a:xfrm>
            <a:custGeom>
              <a:avLst/>
              <a:gdLst/>
              <a:ahLst/>
              <a:cxnLst/>
              <a:rect l="l" t="t" r="r" b="b"/>
              <a:pathLst>
                <a:path w="1133" h="1134" extrusionOk="0">
                  <a:moveTo>
                    <a:pt x="568" y="1"/>
                  </a:moveTo>
                  <a:cubicBezTo>
                    <a:pt x="254" y="1"/>
                    <a:pt x="0" y="251"/>
                    <a:pt x="0" y="565"/>
                  </a:cubicBezTo>
                  <a:cubicBezTo>
                    <a:pt x="0" y="879"/>
                    <a:pt x="254" y="1133"/>
                    <a:pt x="568" y="1133"/>
                  </a:cubicBezTo>
                  <a:cubicBezTo>
                    <a:pt x="879" y="1133"/>
                    <a:pt x="1132" y="879"/>
                    <a:pt x="1132" y="565"/>
                  </a:cubicBezTo>
                  <a:cubicBezTo>
                    <a:pt x="1132" y="251"/>
                    <a:pt x="879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002" name="Google Shape;3002;p52"/>
          <p:cNvSpPr/>
          <p:nvPr/>
        </p:nvSpPr>
        <p:spPr>
          <a:xfrm>
            <a:off x="2254479" y="2837436"/>
            <a:ext cx="300792" cy="338725"/>
          </a:xfrm>
          <a:custGeom>
            <a:avLst/>
            <a:gdLst/>
            <a:ahLst/>
            <a:cxnLst/>
            <a:rect l="l" t="t" r="r" b="b"/>
            <a:pathLst>
              <a:path w="17088" h="19243" extrusionOk="0">
                <a:moveTo>
                  <a:pt x="15955" y="1281"/>
                </a:moveTo>
                <a:lnTo>
                  <a:pt x="15955" y="3452"/>
                </a:lnTo>
                <a:lnTo>
                  <a:pt x="5586" y="5877"/>
                </a:lnTo>
                <a:lnTo>
                  <a:pt x="5586" y="3703"/>
                </a:lnTo>
                <a:lnTo>
                  <a:pt x="15955" y="1281"/>
                </a:lnTo>
                <a:close/>
                <a:moveTo>
                  <a:pt x="14425" y="12363"/>
                </a:moveTo>
                <a:cubicBezTo>
                  <a:pt x="14622" y="12363"/>
                  <a:pt x="14821" y="12401"/>
                  <a:pt x="15010" y="12480"/>
                </a:cubicBezTo>
                <a:cubicBezTo>
                  <a:pt x="15584" y="12716"/>
                  <a:pt x="15955" y="13274"/>
                  <a:pt x="15955" y="13893"/>
                </a:cubicBezTo>
                <a:cubicBezTo>
                  <a:pt x="15955" y="14739"/>
                  <a:pt x="15270" y="15421"/>
                  <a:pt x="14424" y="15421"/>
                </a:cubicBezTo>
                <a:cubicBezTo>
                  <a:pt x="13805" y="15421"/>
                  <a:pt x="13250" y="15050"/>
                  <a:pt x="13011" y="14479"/>
                </a:cubicBezTo>
                <a:cubicBezTo>
                  <a:pt x="12776" y="13905"/>
                  <a:pt x="12905" y="13247"/>
                  <a:pt x="13343" y="12809"/>
                </a:cubicBezTo>
                <a:cubicBezTo>
                  <a:pt x="13636" y="12519"/>
                  <a:pt x="14027" y="12363"/>
                  <a:pt x="14425" y="12363"/>
                </a:cubicBezTo>
                <a:close/>
                <a:moveTo>
                  <a:pt x="2925" y="15050"/>
                </a:moveTo>
                <a:cubicBezTo>
                  <a:pt x="3122" y="15050"/>
                  <a:pt x="3322" y="15088"/>
                  <a:pt x="3512" y="15168"/>
                </a:cubicBezTo>
                <a:cubicBezTo>
                  <a:pt x="4083" y="15403"/>
                  <a:pt x="4454" y="15962"/>
                  <a:pt x="4454" y="16581"/>
                </a:cubicBezTo>
                <a:cubicBezTo>
                  <a:pt x="4454" y="17423"/>
                  <a:pt x="3769" y="18108"/>
                  <a:pt x="2926" y="18108"/>
                </a:cubicBezTo>
                <a:cubicBezTo>
                  <a:pt x="2307" y="18108"/>
                  <a:pt x="1749" y="17737"/>
                  <a:pt x="1513" y="17166"/>
                </a:cubicBezTo>
                <a:cubicBezTo>
                  <a:pt x="1275" y="16593"/>
                  <a:pt x="1407" y="15934"/>
                  <a:pt x="1845" y="15497"/>
                </a:cubicBezTo>
                <a:cubicBezTo>
                  <a:pt x="2136" y="15206"/>
                  <a:pt x="2527" y="15050"/>
                  <a:pt x="2925" y="15050"/>
                </a:cubicBezTo>
                <a:close/>
                <a:moveTo>
                  <a:pt x="16525" y="0"/>
                </a:moveTo>
                <a:cubicBezTo>
                  <a:pt x="16481" y="0"/>
                  <a:pt x="16437" y="5"/>
                  <a:pt x="16393" y="16"/>
                </a:cubicBezTo>
                <a:lnTo>
                  <a:pt x="4892" y="2703"/>
                </a:lnTo>
                <a:cubicBezTo>
                  <a:pt x="4635" y="2761"/>
                  <a:pt x="4454" y="2990"/>
                  <a:pt x="4454" y="3253"/>
                </a:cubicBezTo>
                <a:lnTo>
                  <a:pt x="4454" y="14404"/>
                </a:lnTo>
                <a:cubicBezTo>
                  <a:pt x="3994" y="14081"/>
                  <a:pt x="3459" y="13921"/>
                  <a:pt x="2926" y="13921"/>
                </a:cubicBezTo>
                <a:cubicBezTo>
                  <a:pt x="2299" y="13921"/>
                  <a:pt x="1673" y="14143"/>
                  <a:pt x="1175" y="14579"/>
                </a:cubicBezTo>
                <a:cubicBezTo>
                  <a:pt x="251" y="15388"/>
                  <a:pt x="0" y="16720"/>
                  <a:pt x="568" y="17810"/>
                </a:cubicBezTo>
                <a:cubicBezTo>
                  <a:pt x="1032" y="18704"/>
                  <a:pt x="1950" y="19242"/>
                  <a:pt x="2925" y="19242"/>
                </a:cubicBezTo>
                <a:cubicBezTo>
                  <a:pt x="3136" y="19242"/>
                  <a:pt x="3349" y="19217"/>
                  <a:pt x="3560" y="19165"/>
                </a:cubicBezTo>
                <a:cubicBezTo>
                  <a:pt x="4750" y="18872"/>
                  <a:pt x="5589" y="17807"/>
                  <a:pt x="5586" y="16581"/>
                </a:cubicBezTo>
                <a:lnTo>
                  <a:pt x="5586" y="7039"/>
                </a:lnTo>
                <a:lnTo>
                  <a:pt x="15955" y="4618"/>
                </a:lnTo>
                <a:lnTo>
                  <a:pt x="15955" y="11716"/>
                </a:lnTo>
                <a:cubicBezTo>
                  <a:pt x="15508" y="11399"/>
                  <a:pt x="14974" y="11230"/>
                  <a:pt x="14424" y="11230"/>
                </a:cubicBezTo>
                <a:cubicBezTo>
                  <a:pt x="13349" y="11230"/>
                  <a:pt x="12377" y="11879"/>
                  <a:pt x="11966" y="12873"/>
                </a:cubicBezTo>
                <a:cubicBezTo>
                  <a:pt x="11553" y="13869"/>
                  <a:pt x="11782" y="15014"/>
                  <a:pt x="12543" y="15774"/>
                </a:cubicBezTo>
                <a:cubicBezTo>
                  <a:pt x="13052" y="16283"/>
                  <a:pt x="13733" y="16555"/>
                  <a:pt x="14426" y="16555"/>
                </a:cubicBezTo>
                <a:cubicBezTo>
                  <a:pt x="14769" y="16555"/>
                  <a:pt x="15115" y="16488"/>
                  <a:pt x="15445" y="16351"/>
                </a:cubicBezTo>
                <a:cubicBezTo>
                  <a:pt x="16438" y="15941"/>
                  <a:pt x="17087" y="14968"/>
                  <a:pt x="17087" y="13893"/>
                </a:cubicBezTo>
                <a:lnTo>
                  <a:pt x="17087" y="565"/>
                </a:lnTo>
                <a:cubicBezTo>
                  <a:pt x="17087" y="246"/>
                  <a:pt x="16826" y="0"/>
                  <a:pt x="165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004" name="Google Shape;3004;p52"/>
          <p:cNvSpPr txBox="1">
            <a:spLocks noGrp="1"/>
          </p:cNvSpPr>
          <p:nvPr>
            <p:ph type="subTitle" idx="15"/>
          </p:nvPr>
        </p:nvSpPr>
        <p:spPr>
          <a:xfrm>
            <a:off x="5946729" y="3599220"/>
            <a:ext cx="17649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Requires a sufficiently large dataset.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2E814-0957-EE4B-DBB0-105C08FF4334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1322278" y="1601558"/>
            <a:ext cx="2165193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Predictors must relate linearly to log-odds</a:t>
            </a:r>
            <a:r>
              <a:rPr lang="en-US" altLang="en-US">
                <a:solidFill>
                  <a:schemeClr val="tx1"/>
                </a:solidFill>
              </a:rPr>
              <a:t> of target variable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7BB62DAA-244F-128E-06A4-683F34F6D3AC}"/>
              </a:ext>
            </a:extLst>
          </p:cNvPr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3672903" y="1601153"/>
            <a:ext cx="17649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rlow Semi Condensed" panose="00000506000000000000" pitchFamily="2" charset="0"/>
              </a:rPr>
              <a:t>Independent variables shouldn't be highly correlated.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rlow Semi Condensed" panose="00000506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315E69B8-54AF-8474-E879-B984F097D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78A5FCEA-6011-C390-E486-B3849A87DC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22743" y="2571750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General EDA</a:t>
            </a:r>
            <a:endParaRPr sz="440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D8BD5383-087A-8B89-34E4-0974A9B1FB7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39143" y="1334975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02</a:t>
            </a:r>
            <a:endParaRPr sz="6600"/>
          </a:p>
        </p:txBody>
      </p:sp>
    </p:spTree>
    <p:extLst>
      <p:ext uri="{BB962C8B-B14F-4D97-AF65-F5344CB8AC3E}">
        <p14:creationId xmlns:p14="http://schemas.microsoft.com/office/powerpoint/2010/main" val="61572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360149" y="632092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1080363" y="1321772"/>
            <a:ext cx="32919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2000">
                <a:solidFill>
                  <a:sysClr val="windowText" lastClr="000000"/>
                </a:solidFill>
              </a:rPr>
              <a:t>Inspected the structure of the data using the .info() features to check data types, column names, and target null values.</a:t>
            </a:r>
            <a:br>
              <a:rPr lang="en-US" sz="2000"/>
            </a:br>
            <a:br>
              <a:rPr lang="en-US" sz="2000"/>
            </a:br>
            <a:r>
              <a:rPr lang="en-US" sz="2000" b="1">
                <a:solidFill>
                  <a:sysClr val="windowText" lastClr="000000"/>
                </a:solidFill>
              </a:rPr>
              <a:t>Given data:</a:t>
            </a:r>
          </a:p>
          <a:p>
            <a:pPr algn="ctr"/>
            <a:r>
              <a:rPr lang="en-US" sz="2000">
                <a:solidFill>
                  <a:sysClr val="windowText" lastClr="000000"/>
                </a:solidFill>
              </a:rPr>
              <a:t>- </a:t>
            </a:r>
          </a:p>
          <a:p>
            <a:pPr algn="ctr"/>
            <a:r>
              <a:rPr lang="en-US" sz="2000">
                <a:solidFill>
                  <a:sysClr val="windowText" lastClr="000000"/>
                </a:solidFill>
              </a:rPr>
              <a:t>No missing values</a:t>
            </a:r>
            <a:br>
              <a:rPr lang="en-US" sz="2000"/>
            </a:br>
            <a:r>
              <a:rPr lang="en-US" sz="2000">
                <a:solidFill>
                  <a:sysClr val="windowText" lastClr="000000"/>
                </a:solidFill>
              </a:rPr>
              <a:t>  - Four categorical columns </a:t>
            </a:r>
            <a:br>
              <a:rPr lang="en-US" sz="2000"/>
            </a:br>
            <a:r>
              <a:rPr lang="en-US" sz="2000">
                <a:solidFill>
                  <a:sysClr val="windowText" lastClr="000000"/>
                </a:solidFill>
              </a:rPr>
              <a:t>  - Three numerical columns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331" name="Google Shape;2331;p44"/>
          <p:cNvPicPr preferRelativeResize="0"/>
          <p:nvPr/>
        </p:nvPicPr>
        <p:blipFill rotWithShape="1">
          <a:blip r:embed="rId3">
            <a:alphaModFix/>
          </a:blip>
          <a:srcRect l="34985" r="2674"/>
          <a:stretch/>
        </p:blipFill>
        <p:spPr>
          <a:xfrm>
            <a:off x="4718153" y="995200"/>
            <a:ext cx="3144600" cy="3153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2A6311-9119-BB70-AE90-F653CB5DA2A1}"/>
              </a:ext>
            </a:extLst>
          </p:cNvPr>
          <p:cNvSpPr txBox="1"/>
          <p:nvPr/>
        </p:nvSpPr>
        <p:spPr>
          <a:xfrm>
            <a:off x="1356504" y="79039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494949"/>
                </a:solidFill>
                <a:latin typeface="Fjalla One"/>
              </a:rPr>
              <a:t>Data Structure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19024" y="3893816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96550" y="837371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Data Structure</a:t>
            </a:r>
            <a:endParaRPr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2808059" y="2576664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Checked for duplicates: </a:t>
            </a:r>
            <a:r>
              <a:rPr lang="en-US">
                <a:solidFill>
                  <a:srgbClr val="FF0000"/>
                </a:solidFill>
              </a:rPr>
              <a:t>.duplicated()</a:t>
            </a:r>
            <a:r>
              <a:rPr lang="en-US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Found none.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036571" y="2455660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Column names updated: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.</a:t>
            </a:r>
            <a:r>
              <a:rPr lang="en-US" err="1">
                <a:solidFill>
                  <a:srgbClr val="FF0000"/>
                </a:solidFill>
              </a:rPr>
              <a:t>str.replace</a:t>
            </a:r>
            <a:r>
              <a:rPr lang="en-US">
                <a:solidFill>
                  <a:srgbClr val="FF0000"/>
                </a:solidFill>
              </a:rPr>
              <a:t>() </a:t>
            </a:r>
            <a:r>
              <a:rPr lang="en-US"/>
              <a:t>with </a:t>
            </a:r>
            <a:r>
              <a:rPr lang="en-US">
                <a:solidFill>
                  <a:srgbClr val="FF0000"/>
                </a:solidFill>
              </a:rPr>
              <a:t>"_"</a:t>
            </a:r>
            <a:r>
              <a:rPr lang="en-US"/>
              <a:t> to replace each space for ease of callability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518138" y="2485627"/>
            <a:ext cx="17649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/>
              <a:t>Used the </a:t>
            </a:r>
            <a:r>
              <a:rPr lang="en-US">
                <a:solidFill>
                  <a:srgbClr val="FF0000"/>
                </a:solidFill>
              </a:rPr>
              <a:t>.unique() </a:t>
            </a:r>
            <a:r>
              <a:rPr lang="en-US"/>
              <a:t>for the target variable (‘Fraudulent’) to make sure it was binary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696099" y="1908349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3399517" y="1916298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5" name="Google Shape;2986;p52">
            <a:extLst>
              <a:ext uri="{FF2B5EF4-FFF2-40B4-BE49-F238E27FC236}">
                <a16:creationId xmlns:a16="http://schemas.microsoft.com/office/drawing/2014/main" id="{96F2AD6E-9D62-5107-8B68-89BE1C573DE4}"/>
              </a:ext>
            </a:extLst>
          </p:cNvPr>
          <p:cNvGrpSpPr/>
          <p:nvPr/>
        </p:nvGrpSpPr>
        <p:grpSpPr>
          <a:xfrm>
            <a:off x="5169773" y="1915244"/>
            <a:ext cx="424080" cy="419542"/>
            <a:chOff x="2100300" y="3804850"/>
            <a:chExt cx="444475" cy="483125"/>
          </a:xfrm>
        </p:grpSpPr>
        <p:sp>
          <p:nvSpPr>
            <p:cNvPr id="3" name="Google Shape;2987;p52">
              <a:extLst>
                <a:ext uri="{FF2B5EF4-FFF2-40B4-BE49-F238E27FC236}">
                  <a16:creationId xmlns:a16="http://schemas.microsoft.com/office/drawing/2014/main" id="{13120648-9FBA-B7E1-6DFE-2D89C36F095E}"/>
                </a:ext>
              </a:extLst>
            </p:cNvPr>
            <p:cNvSpPr/>
            <p:nvPr/>
          </p:nvSpPr>
          <p:spPr>
            <a:xfrm>
              <a:off x="2100300" y="3804850"/>
              <a:ext cx="444475" cy="483125"/>
            </a:xfrm>
            <a:custGeom>
              <a:avLst/>
              <a:gdLst/>
              <a:ahLst/>
              <a:cxnLst/>
              <a:rect l="l" t="t" r="r" b="b"/>
              <a:pathLst>
                <a:path w="17779" h="19325" extrusionOk="0">
                  <a:moveTo>
                    <a:pt x="2123" y="4001"/>
                  </a:moveTo>
                  <a:cubicBezTo>
                    <a:pt x="2627" y="4001"/>
                    <a:pt x="2881" y="4611"/>
                    <a:pt x="2524" y="4967"/>
                  </a:cubicBezTo>
                  <a:cubicBezTo>
                    <a:pt x="2408" y="5083"/>
                    <a:pt x="2265" y="5134"/>
                    <a:pt x="2126" y="5134"/>
                  </a:cubicBezTo>
                  <a:cubicBezTo>
                    <a:pt x="1835" y="5134"/>
                    <a:pt x="1558" y="4909"/>
                    <a:pt x="1558" y="4569"/>
                  </a:cubicBezTo>
                  <a:cubicBezTo>
                    <a:pt x="1558" y="4255"/>
                    <a:pt x="1809" y="4001"/>
                    <a:pt x="2123" y="4001"/>
                  </a:cubicBezTo>
                  <a:close/>
                  <a:moveTo>
                    <a:pt x="15710" y="4001"/>
                  </a:moveTo>
                  <a:cubicBezTo>
                    <a:pt x="16215" y="4001"/>
                    <a:pt x="16468" y="4611"/>
                    <a:pt x="16112" y="4967"/>
                  </a:cubicBezTo>
                  <a:cubicBezTo>
                    <a:pt x="15995" y="5083"/>
                    <a:pt x="15853" y="5134"/>
                    <a:pt x="15714" y="5134"/>
                  </a:cubicBezTo>
                  <a:cubicBezTo>
                    <a:pt x="15423" y="5134"/>
                    <a:pt x="15146" y="4909"/>
                    <a:pt x="15146" y="4569"/>
                  </a:cubicBezTo>
                  <a:cubicBezTo>
                    <a:pt x="15146" y="4255"/>
                    <a:pt x="15396" y="4001"/>
                    <a:pt x="15710" y="4001"/>
                  </a:cubicBezTo>
                  <a:close/>
                  <a:moveTo>
                    <a:pt x="8917" y="1132"/>
                  </a:moveTo>
                  <a:cubicBezTo>
                    <a:pt x="9551" y="1132"/>
                    <a:pt x="10251" y="1993"/>
                    <a:pt x="10789" y="3436"/>
                  </a:cubicBezTo>
                  <a:cubicBezTo>
                    <a:pt x="10894" y="3723"/>
                    <a:pt x="10994" y="4028"/>
                    <a:pt x="11084" y="4345"/>
                  </a:cubicBezTo>
                  <a:cubicBezTo>
                    <a:pt x="10345" y="4590"/>
                    <a:pt x="9623" y="4877"/>
                    <a:pt x="8917" y="5203"/>
                  </a:cubicBezTo>
                  <a:cubicBezTo>
                    <a:pt x="8210" y="4877"/>
                    <a:pt x="7488" y="4590"/>
                    <a:pt x="6749" y="4345"/>
                  </a:cubicBezTo>
                  <a:cubicBezTo>
                    <a:pt x="6842" y="4028"/>
                    <a:pt x="6939" y="3723"/>
                    <a:pt x="7044" y="3436"/>
                  </a:cubicBezTo>
                  <a:cubicBezTo>
                    <a:pt x="7582" y="1993"/>
                    <a:pt x="8282" y="1132"/>
                    <a:pt x="8917" y="1132"/>
                  </a:cubicBezTo>
                  <a:close/>
                  <a:moveTo>
                    <a:pt x="6483" y="5453"/>
                  </a:moveTo>
                  <a:cubicBezTo>
                    <a:pt x="6845" y="5577"/>
                    <a:pt x="7217" y="5713"/>
                    <a:pt x="7591" y="5867"/>
                  </a:cubicBezTo>
                  <a:cubicBezTo>
                    <a:pt x="7371" y="5985"/>
                    <a:pt x="7153" y="6105"/>
                    <a:pt x="6936" y="6229"/>
                  </a:cubicBezTo>
                  <a:cubicBezTo>
                    <a:pt x="6715" y="6356"/>
                    <a:pt x="6501" y="6486"/>
                    <a:pt x="6287" y="6619"/>
                  </a:cubicBezTo>
                  <a:cubicBezTo>
                    <a:pt x="6341" y="6217"/>
                    <a:pt x="6407" y="5831"/>
                    <a:pt x="6483" y="5453"/>
                  </a:cubicBezTo>
                  <a:close/>
                  <a:moveTo>
                    <a:pt x="11350" y="5453"/>
                  </a:moveTo>
                  <a:cubicBezTo>
                    <a:pt x="11426" y="5831"/>
                    <a:pt x="11492" y="6217"/>
                    <a:pt x="11546" y="6619"/>
                  </a:cubicBezTo>
                  <a:cubicBezTo>
                    <a:pt x="11335" y="6486"/>
                    <a:pt x="11118" y="6356"/>
                    <a:pt x="10897" y="6229"/>
                  </a:cubicBezTo>
                  <a:cubicBezTo>
                    <a:pt x="10677" y="6102"/>
                    <a:pt x="10459" y="5982"/>
                    <a:pt x="10242" y="5867"/>
                  </a:cubicBezTo>
                  <a:cubicBezTo>
                    <a:pt x="10619" y="5716"/>
                    <a:pt x="10988" y="5574"/>
                    <a:pt x="11350" y="5453"/>
                  </a:cubicBezTo>
                  <a:close/>
                  <a:moveTo>
                    <a:pt x="3799" y="4852"/>
                  </a:moveTo>
                  <a:cubicBezTo>
                    <a:pt x="4336" y="4904"/>
                    <a:pt x="4870" y="4997"/>
                    <a:pt x="5396" y="5133"/>
                  </a:cubicBezTo>
                  <a:cubicBezTo>
                    <a:pt x="5239" y="5894"/>
                    <a:pt x="5124" y="6661"/>
                    <a:pt x="5055" y="7434"/>
                  </a:cubicBezTo>
                  <a:cubicBezTo>
                    <a:pt x="4421" y="7881"/>
                    <a:pt x="3811" y="8361"/>
                    <a:pt x="3231" y="8877"/>
                  </a:cubicBezTo>
                  <a:cubicBezTo>
                    <a:pt x="3004" y="8645"/>
                    <a:pt x="2796" y="8412"/>
                    <a:pt x="2606" y="8180"/>
                  </a:cubicBezTo>
                  <a:cubicBezTo>
                    <a:pt x="1969" y="7404"/>
                    <a:pt x="1579" y="6691"/>
                    <a:pt x="1483" y="6139"/>
                  </a:cubicBezTo>
                  <a:lnTo>
                    <a:pt x="1483" y="6139"/>
                  </a:lnTo>
                  <a:cubicBezTo>
                    <a:pt x="1695" y="6225"/>
                    <a:pt x="1912" y="6266"/>
                    <a:pt x="2125" y="6266"/>
                  </a:cubicBezTo>
                  <a:cubicBezTo>
                    <a:pt x="2922" y="6266"/>
                    <a:pt x="3656" y="5698"/>
                    <a:pt x="3799" y="4852"/>
                  </a:cubicBezTo>
                  <a:close/>
                  <a:moveTo>
                    <a:pt x="14037" y="4852"/>
                  </a:moveTo>
                  <a:cubicBezTo>
                    <a:pt x="14180" y="5698"/>
                    <a:pt x="14914" y="6266"/>
                    <a:pt x="15711" y="6266"/>
                  </a:cubicBezTo>
                  <a:cubicBezTo>
                    <a:pt x="15924" y="6266"/>
                    <a:pt x="16141" y="6225"/>
                    <a:pt x="16353" y="6139"/>
                  </a:cubicBezTo>
                  <a:lnTo>
                    <a:pt x="16353" y="6139"/>
                  </a:lnTo>
                  <a:cubicBezTo>
                    <a:pt x="16254" y="6691"/>
                    <a:pt x="15867" y="7404"/>
                    <a:pt x="15227" y="8180"/>
                  </a:cubicBezTo>
                  <a:cubicBezTo>
                    <a:pt x="15037" y="8412"/>
                    <a:pt x="14829" y="8645"/>
                    <a:pt x="14602" y="8877"/>
                  </a:cubicBezTo>
                  <a:cubicBezTo>
                    <a:pt x="14022" y="8361"/>
                    <a:pt x="13412" y="7881"/>
                    <a:pt x="12778" y="7434"/>
                  </a:cubicBezTo>
                  <a:cubicBezTo>
                    <a:pt x="12709" y="6661"/>
                    <a:pt x="12594" y="5894"/>
                    <a:pt x="12440" y="5133"/>
                  </a:cubicBezTo>
                  <a:cubicBezTo>
                    <a:pt x="12963" y="4997"/>
                    <a:pt x="13497" y="4904"/>
                    <a:pt x="14037" y="4852"/>
                  </a:cubicBezTo>
                  <a:close/>
                  <a:moveTo>
                    <a:pt x="4964" y="8908"/>
                  </a:moveTo>
                  <a:lnTo>
                    <a:pt x="4964" y="8908"/>
                  </a:lnTo>
                  <a:cubicBezTo>
                    <a:pt x="4958" y="9158"/>
                    <a:pt x="4955" y="9409"/>
                    <a:pt x="4955" y="9662"/>
                  </a:cubicBezTo>
                  <a:cubicBezTo>
                    <a:pt x="4952" y="9916"/>
                    <a:pt x="4958" y="10167"/>
                    <a:pt x="4964" y="10417"/>
                  </a:cubicBezTo>
                  <a:cubicBezTo>
                    <a:pt x="4644" y="10170"/>
                    <a:pt x="4339" y="9916"/>
                    <a:pt x="4052" y="9662"/>
                  </a:cubicBezTo>
                  <a:cubicBezTo>
                    <a:pt x="4339" y="9409"/>
                    <a:pt x="4644" y="9155"/>
                    <a:pt x="4964" y="8908"/>
                  </a:cubicBezTo>
                  <a:close/>
                  <a:moveTo>
                    <a:pt x="12869" y="8908"/>
                  </a:moveTo>
                  <a:lnTo>
                    <a:pt x="12869" y="8908"/>
                  </a:lnTo>
                  <a:cubicBezTo>
                    <a:pt x="13189" y="9155"/>
                    <a:pt x="13491" y="9409"/>
                    <a:pt x="13781" y="9662"/>
                  </a:cubicBezTo>
                  <a:cubicBezTo>
                    <a:pt x="13494" y="9916"/>
                    <a:pt x="13189" y="10170"/>
                    <a:pt x="12869" y="10417"/>
                  </a:cubicBezTo>
                  <a:cubicBezTo>
                    <a:pt x="12875" y="10167"/>
                    <a:pt x="12878" y="9916"/>
                    <a:pt x="12881" y="9662"/>
                  </a:cubicBezTo>
                  <a:cubicBezTo>
                    <a:pt x="12881" y="9409"/>
                    <a:pt x="12875" y="9158"/>
                    <a:pt x="12869" y="8908"/>
                  </a:cubicBezTo>
                  <a:close/>
                  <a:moveTo>
                    <a:pt x="8917" y="6459"/>
                  </a:moveTo>
                  <a:cubicBezTo>
                    <a:pt x="9391" y="6688"/>
                    <a:pt x="9865" y="6942"/>
                    <a:pt x="10333" y="7211"/>
                  </a:cubicBezTo>
                  <a:cubicBezTo>
                    <a:pt x="10801" y="7482"/>
                    <a:pt x="11260" y="7766"/>
                    <a:pt x="11694" y="8059"/>
                  </a:cubicBezTo>
                  <a:cubicBezTo>
                    <a:pt x="11728" y="8581"/>
                    <a:pt x="11749" y="9119"/>
                    <a:pt x="11749" y="9662"/>
                  </a:cubicBezTo>
                  <a:cubicBezTo>
                    <a:pt x="11749" y="10206"/>
                    <a:pt x="11728" y="10743"/>
                    <a:pt x="11694" y="11266"/>
                  </a:cubicBezTo>
                  <a:cubicBezTo>
                    <a:pt x="11260" y="11559"/>
                    <a:pt x="10804" y="11839"/>
                    <a:pt x="10333" y="12114"/>
                  </a:cubicBezTo>
                  <a:cubicBezTo>
                    <a:pt x="9862" y="12386"/>
                    <a:pt x="9388" y="12637"/>
                    <a:pt x="8920" y="12869"/>
                  </a:cubicBezTo>
                  <a:cubicBezTo>
                    <a:pt x="8445" y="12640"/>
                    <a:pt x="7971" y="12386"/>
                    <a:pt x="7500" y="12114"/>
                  </a:cubicBezTo>
                  <a:cubicBezTo>
                    <a:pt x="7032" y="11842"/>
                    <a:pt x="6576" y="11559"/>
                    <a:pt x="6139" y="11266"/>
                  </a:cubicBezTo>
                  <a:cubicBezTo>
                    <a:pt x="6105" y="10743"/>
                    <a:pt x="6087" y="10206"/>
                    <a:pt x="6087" y="9662"/>
                  </a:cubicBezTo>
                  <a:cubicBezTo>
                    <a:pt x="6087" y="9119"/>
                    <a:pt x="6105" y="8581"/>
                    <a:pt x="6139" y="8059"/>
                  </a:cubicBezTo>
                  <a:cubicBezTo>
                    <a:pt x="6576" y="7766"/>
                    <a:pt x="7029" y="7485"/>
                    <a:pt x="7500" y="7211"/>
                  </a:cubicBezTo>
                  <a:cubicBezTo>
                    <a:pt x="7971" y="6942"/>
                    <a:pt x="8445" y="6688"/>
                    <a:pt x="8917" y="6459"/>
                  </a:cubicBezTo>
                  <a:close/>
                  <a:moveTo>
                    <a:pt x="11546" y="12706"/>
                  </a:moveTo>
                  <a:lnTo>
                    <a:pt x="11546" y="12706"/>
                  </a:lnTo>
                  <a:cubicBezTo>
                    <a:pt x="11492" y="13108"/>
                    <a:pt x="11426" y="13497"/>
                    <a:pt x="11350" y="13872"/>
                  </a:cubicBezTo>
                  <a:cubicBezTo>
                    <a:pt x="10988" y="13751"/>
                    <a:pt x="10619" y="13612"/>
                    <a:pt x="10242" y="13461"/>
                  </a:cubicBezTo>
                  <a:cubicBezTo>
                    <a:pt x="10462" y="13343"/>
                    <a:pt x="10680" y="13219"/>
                    <a:pt x="10897" y="13096"/>
                  </a:cubicBezTo>
                  <a:cubicBezTo>
                    <a:pt x="11115" y="12969"/>
                    <a:pt x="11332" y="12839"/>
                    <a:pt x="11546" y="12706"/>
                  </a:cubicBezTo>
                  <a:close/>
                  <a:moveTo>
                    <a:pt x="6287" y="12706"/>
                  </a:moveTo>
                  <a:cubicBezTo>
                    <a:pt x="6498" y="12836"/>
                    <a:pt x="6715" y="12966"/>
                    <a:pt x="6936" y="13092"/>
                  </a:cubicBezTo>
                  <a:cubicBezTo>
                    <a:pt x="7153" y="13219"/>
                    <a:pt x="7374" y="13343"/>
                    <a:pt x="7597" y="13461"/>
                  </a:cubicBezTo>
                  <a:lnTo>
                    <a:pt x="7594" y="13461"/>
                  </a:lnTo>
                  <a:cubicBezTo>
                    <a:pt x="7217" y="13615"/>
                    <a:pt x="6848" y="13754"/>
                    <a:pt x="6483" y="13875"/>
                  </a:cubicBezTo>
                  <a:cubicBezTo>
                    <a:pt x="6407" y="13497"/>
                    <a:pt x="6341" y="13108"/>
                    <a:pt x="6287" y="12706"/>
                  </a:cubicBezTo>
                  <a:close/>
                  <a:moveTo>
                    <a:pt x="14602" y="10447"/>
                  </a:moveTo>
                  <a:cubicBezTo>
                    <a:pt x="14829" y="10680"/>
                    <a:pt x="15037" y="10912"/>
                    <a:pt x="15227" y="11145"/>
                  </a:cubicBezTo>
                  <a:cubicBezTo>
                    <a:pt x="15867" y="11921"/>
                    <a:pt x="16254" y="12634"/>
                    <a:pt x="16353" y="13186"/>
                  </a:cubicBezTo>
                  <a:cubicBezTo>
                    <a:pt x="16141" y="13099"/>
                    <a:pt x="15923" y="13059"/>
                    <a:pt x="15710" y="13059"/>
                  </a:cubicBezTo>
                  <a:cubicBezTo>
                    <a:pt x="14912" y="13059"/>
                    <a:pt x="14180" y="13627"/>
                    <a:pt x="14034" y="14472"/>
                  </a:cubicBezTo>
                  <a:cubicBezTo>
                    <a:pt x="13497" y="14421"/>
                    <a:pt x="12963" y="14327"/>
                    <a:pt x="12440" y="14192"/>
                  </a:cubicBezTo>
                  <a:cubicBezTo>
                    <a:pt x="12594" y="13431"/>
                    <a:pt x="12709" y="12664"/>
                    <a:pt x="12778" y="11891"/>
                  </a:cubicBezTo>
                  <a:cubicBezTo>
                    <a:pt x="13412" y="11444"/>
                    <a:pt x="14022" y="10964"/>
                    <a:pt x="14602" y="10447"/>
                  </a:cubicBezTo>
                  <a:close/>
                  <a:moveTo>
                    <a:pt x="3231" y="10447"/>
                  </a:moveTo>
                  <a:cubicBezTo>
                    <a:pt x="3811" y="10964"/>
                    <a:pt x="4421" y="11444"/>
                    <a:pt x="5055" y="11891"/>
                  </a:cubicBezTo>
                  <a:cubicBezTo>
                    <a:pt x="5124" y="12664"/>
                    <a:pt x="5239" y="13434"/>
                    <a:pt x="5393" y="14195"/>
                  </a:cubicBezTo>
                  <a:cubicBezTo>
                    <a:pt x="5079" y="14273"/>
                    <a:pt x="4774" y="14336"/>
                    <a:pt x="4478" y="14388"/>
                  </a:cubicBezTo>
                  <a:cubicBezTo>
                    <a:pt x="4028" y="14462"/>
                    <a:pt x="3616" y="14499"/>
                    <a:pt x="3250" y="14499"/>
                  </a:cubicBezTo>
                  <a:cubicBezTo>
                    <a:pt x="2389" y="14499"/>
                    <a:pt x="1786" y="14296"/>
                    <a:pt x="1561" y="13908"/>
                  </a:cubicBezTo>
                  <a:cubicBezTo>
                    <a:pt x="1244" y="13358"/>
                    <a:pt x="1634" y="12326"/>
                    <a:pt x="2606" y="11145"/>
                  </a:cubicBezTo>
                  <a:cubicBezTo>
                    <a:pt x="2796" y="10912"/>
                    <a:pt x="3007" y="10680"/>
                    <a:pt x="3231" y="10447"/>
                  </a:cubicBezTo>
                  <a:close/>
                  <a:moveTo>
                    <a:pt x="15707" y="14191"/>
                  </a:moveTo>
                  <a:cubicBezTo>
                    <a:pt x="15999" y="14191"/>
                    <a:pt x="16278" y="14416"/>
                    <a:pt x="16278" y="14759"/>
                  </a:cubicBezTo>
                  <a:cubicBezTo>
                    <a:pt x="16278" y="15070"/>
                    <a:pt x="16024" y="15324"/>
                    <a:pt x="15710" y="15324"/>
                  </a:cubicBezTo>
                  <a:cubicBezTo>
                    <a:pt x="15206" y="15324"/>
                    <a:pt x="14952" y="14714"/>
                    <a:pt x="15309" y="14358"/>
                  </a:cubicBezTo>
                  <a:cubicBezTo>
                    <a:pt x="15425" y="14242"/>
                    <a:pt x="15568" y="14191"/>
                    <a:pt x="15707" y="14191"/>
                  </a:cubicBezTo>
                  <a:close/>
                  <a:moveTo>
                    <a:pt x="8917" y="14122"/>
                  </a:moveTo>
                  <a:cubicBezTo>
                    <a:pt x="9623" y="14448"/>
                    <a:pt x="10348" y="14735"/>
                    <a:pt x="11084" y="14980"/>
                  </a:cubicBezTo>
                  <a:cubicBezTo>
                    <a:pt x="10994" y="15297"/>
                    <a:pt x="10894" y="15602"/>
                    <a:pt x="10789" y="15892"/>
                  </a:cubicBezTo>
                  <a:cubicBezTo>
                    <a:pt x="10251" y="17332"/>
                    <a:pt x="9551" y="18192"/>
                    <a:pt x="8917" y="18192"/>
                  </a:cubicBezTo>
                  <a:cubicBezTo>
                    <a:pt x="8282" y="18192"/>
                    <a:pt x="7582" y="17332"/>
                    <a:pt x="7044" y="15892"/>
                  </a:cubicBezTo>
                  <a:cubicBezTo>
                    <a:pt x="6939" y="15602"/>
                    <a:pt x="6839" y="15300"/>
                    <a:pt x="6749" y="14980"/>
                  </a:cubicBezTo>
                  <a:cubicBezTo>
                    <a:pt x="7488" y="14735"/>
                    <a:pt x="8213" y="14448"/>
                    <a:pt x="8917" y="14122"/>
                  </a:cubicBezTo>
                  <a:close/>
                  <a:moveTo>
                    <a:pt x="8917" y="0"/>
                  </a:moveTo>
                  <a:cubicBezTo>
                    <a:pt x="7757" y="0"/>
                    <a:pt x="6715" y="1081"/>
                    <a:pt x="5985" y="3041"/>
                  </a:cubicBezTo>
                  <a:cubicBezTo>
                    <a:pt x="5867" y="3355"/>
                    <a:pt x="5758" y="3687"/>
                    <a:pt x="5662" y="4031"/>
                  </a:cubicBezTo>
                  <a:cubicBezTo>
                    <a:pt x="4919" y="3844"/>
                    <a:pt x="4215" y="3732"/>
                    <a:pt x="3587" y="3702"/>
                  </a:cubicBezTo>
                  <a:cubicBezTo>
                    <a:pt x="3271" y="3173"/>
                    <a:pt x="2709" y="2871"/>
                    <a:pt x="2126" y="2871"/>
                  </a:cubicBezTo>
                  <a:cubicBezTo>
                    <a:pt x="1901" y="2871"/>
                    <a:pt x="1673" y="2916"/>
                    <a:pt x="1455" y="3011"/>
                  </a:cubicBezTo>
                  <a:cubicBezTo>
                    <a:pt x="670" y="3346"/>
                    <a:pt x="260" y="4212"/>
                    <a:pt x="492" y="5034"/>
                  </a:cubicBezTo>
                  <a:cubicBezTo>
                    <a:pt x="54" y="6024"/>
                    <a:pt x="489" y="7389"/>
                    <a:pt x="1733" y="8898"/>
                  </a:cubicBezTo>
                  <a:cubicBezTo>
                    <a:pt x="1942" y="9152"/>
                    <a:pt x="2171" y="9409"/>
                    <a:pt x="2416" y="9662"/>
                  </a:cubicBezTo>
                  <a:cubicBezTo>
                    <a:pt x="2171" y="9916"/>
                    <a:pt x="1942" y="10170"/>
                    <a:pt x="1733" y="10426"/>
                  </a:cubicBezTo>
                  <a:cubicBezTo>
                    <a:pt x="411" y="12033"/>
                    <a:pt x="0" y="13470"/>
                    <a:pt x="583" y="14475"/>
                  </a:cubicBezTo>
                  <a:cubicBezTo>
                    <a:pt x="1021" y="15233"/>
                    <a:pt x="1954" y="15629"/>
                    <a:pt x="3270" y="15629"/>
                  </a:cubicBezTo>
                  <a:cubicBezTo>
                    <a:pt x="3738" y="15626"/>
                    <a:pt x="4203" y="15584"/>
                    <a:pt x="4662" y="15505"/>
                  </a:cubicBezTo>
                  <a:cubicBezTo>
                    <a:pt x="4985" y="15451"/>
                    <a:pt x="5320" y="15378"/>
                    <a:pt x="5662" y="15294"/>
                  </a:cubicBezTo>
                  <a:cubicBezTo>
                    <a:pt x="5761" y="15641"/>
                    <a:pt x="5867" y="15970"/>
                    <a:pt x="5985" y="16284"/>
                  </a:cubicBezTo>
                  <a:cubicBezTo>
                    <a:pt x="6715" y="18244"/>
                    <a:pt x="7757" y="19325"/>
                    <a:pt x="8917" y="19325"/>
                  </a:cubicBezTo>
                  <a:cubicBezTo>
                    <a:pt x="10076" y="19325"/>
                    <a:pt x="11118" y="18244"/>
                    <a:pt x="11848" y="16284"/>
                  </a:cubicBezTo>
                  <a:cubicBezTo>
                    <a:pt x="11966" y="15970"/>
                    <a:pt x="12075" y="15638"/>
                    <a:pt x="12171" y="15294"/>
                  </a:cubicBezTo>
                  <a:cubicBezTo>
                    <a:pt x="12917" y="15481"/>
                    <a:pt x="13618" y="15593"/>
                    <a:pt x="14246" y="15623"/>
                  </a:cubicBezTo>
                  <a:cubicBezTo>
                    <a:pt x="14562" y="16152"/>
                    <a:pt x="15123" y="16453"/>
                    <a:pt x="15705" y="16453"/>
                  </a:cubicBezTo>
                  <a:cubicBezTo>
                    <a:pt x="15930" y="16453"/>
                    <a:pt x="16159" y="16408"/>
                    <a:pt x="16378" y="16314"/>
                  </a:cubicBezTo>
                  <a:cubicBezTo>
                    <a:pt x="17163" y="15979"/>
                    <a:pt x="17573" y="15112"/>
                    <a:pt x="17341" y="14291"/>
                  </a:cubicBezTo>
                  <a:cubicBezTo>
                    <a:pt x="17779" y="13301"/>
                    <a:pt x="17344" y="11936"/>
                    <a:pt x="16100" y="10426"/>
                  </a:cubicBezTo>
                  <a:cubicBezTo>
                    <a:pt x="15891" y="10170"/>
                    <a:pt x="15662" y="9916"/>
                    <a:pt x="15417" y="9662"/>
                  </a:cubicBezTo>
                  <a:cubicBezTo>
                    <a:pt x="15662" y="9409"/>
                    <a:pt x="15891" y="9152"/>
                    <a:pt x="16100" y="8898"/>
                  </a:cubicBezTo>
                  <a:cubicBezTo>
                    <a:pt x="17347" y="7389"/>
                    <a:pt x="17779" y="6024"/>
                    <a:pt x="17341" y="5034"/>
                  </a:cubicBezTo>
                  <a:cubicBezTo>
                    <a:pt x="17573" y="4212"/>
                    <a:pt x="17163" y="3346"/>
                    <a:pt x="16378" y="3011"/>
                  </a:cubicBezTo>
                  <a:cubicBezTo>
                    <a:pt x="16159" y="2916"/>
                    <a:pt x="15930" y="2871"/>
                    <a:pt x="15705" y="2871"/>
                  </a:cubicBezTo>
                  <a:cubicBezTo>
                    <a:pt x="15123" y="2871"/>
                    <a:pt x="14562" y="3173"/>
                    <a:pt x="14246" y="3702"/>
                  </a:cubicBezTo>
                  <a:cubicBezTo>
                    <a:pt x="13615" y="3732"/>
                    <a:pt x="12914" y="3844"/>
                    <a:pt x="12171" y="4031"/>
                  </a:cubicBezTo>
                  <a:cubicBezTo>
                    <a:pt x="12075" y="3684"/>
                    <a:pt x="11966" y="3355"/>
                    <a:pt x="11848" y="3041"/>
                  </a:cubicBezTo>
                  <a:cubicBezTo>
                    <a:pt x="11118" y="1081"/>
                    <a:pt x="10076" y="0"/>
                    <a:pt x="89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solidFill>
                <a:schemeClr val="accent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" name="Google Shape;2988;p52">
              <a:extLst>
                <a:ext uri="{FF2B5EF4-FFF2-40B4-BE49-F238E27FC236}">
                  <a16:creationId xmlns:a16="http://schemas.microsoft.com/office/drawing/2014/main" id="{93009931-C717-BB60-A4F4-51994F359BAC}"/>
                </a:ext>
              </a:extLst>
            </p:cNvPr>
            <p:cNvSpPr/>
            <p:nvPr/>
          </p:nvSpPr>
          <p:spPr>
            <a:xfrm>
              <a:off x="2280775" y="4003900"/>
              <a:ext cx="88275" cy="85025"/>
            </a:xfrm>
            <a:custGeom>
              <a:avLst/>
              <a:gdLst/>
              <a:ahLst/>
              <a:cxnLst/>
              <a:rect l="l" t="t" r="r" b="b"/>
              <a:pathLst>
                <a:path w="3531" h="3401" extrusionOk="0">
                  <a:moveTo>
                    <a:pt x="1698" y="1136"/>
                  </a:moveTo>
                  <a:cubicBezTo>
                    <a:pt x="2202" y="1136"/>
                    <a:pt x="2455" y="1743"/>
                    <a:pt x="2099" y="2102"/>
                  </a:cubicBezTo>
                  <a:cubicBezTo>
                    <a:pt x="1983" y="2217"/>
                    <a:pt x="1841" y="2268"/>
                    <a:pt x="1703" y="2268"/>
                  </a:cubicBezTo>
                  <a:cubicBezTo>
                    <a:pt x="1411" y="2268"/>
                    <a:pt x="1133" y="2042"/>
                    <a:pt x="1133" y="1700"/>
                  </a:cubicBezTo>
                  <a:cubicBezTo>
                    <a:pt x="1133" y="1386"/>
                    <a:pt x="1383" y="1136"/>
                    <a:pt x="1698" y="1136"/>
                  </a:cubicBezTo>
                  <a:close/>
                  <a:moveTo>
                    <a:pt x="1698" y="1"/>
                  </a:moveTo>
                  <a:cubicBezTo>
                    <a:pt x="1479" y="1"/>
                    <a:pt x="1258" y="43"/>
                    <a:pt x="1048" y="130"/>
                  </a:cubicBezTo>
                  <a:cubicBezTo>
                    <a:pt x="414" y="393"/>
                    <a:pt x="1" y="1012"/>
                    <a:pt x="1" y="1700"/>
                  </a:cubicBezTo>
                  <a:cubicBezTo>
                    <a:pt x="1" y="2639"/>
                    <a:pt x="758" y="3397"/>
                    <a:pt x="1698" y="3400"/>
                  </a:cubicBezTo>
                  <a:cubicBezTo>
                    <a:pt x="2386" y="3400"/>
                    <a:pt x="3005" y="2984"/>
                    <a:pt x="3268" y="2350"/>
                  </a:cubicBezTo>
                  <a:cubicBezTo>
                    <a:pt x="3530" y="1715"/>
                    <a:pt x="3385" y="985"/>
                    <a:pt x="2899" y="499"/>
                  </a:cubicBezTo>
                  <a:cubicBezTo>
                    <a:pt x="2574" y="173"/>
                    <a:pt x="2140" y="1"/>
                    <a:pt x="1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067AB7B-CAB7-37FC-B5DC-6246D769E024}"/>
              </a:ext>
            </a:extLst>
          </p:cNvPr>
          <p:cNvSpPr txBox="1"/>
          <p:nvPr/>
        </p:nvSpPr>
        <p:spPr>
          <a:xfrm>
            <a:off x="4589462" y="2573339"/>
            <a:ext cx="1838325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2"/>
                </a:solidFill>
                <a:latin typeface="Barlow Semi Condensed Regular"/>
              </a:rPr>
              <a:t>Class Imbalance: Target variable 'Fraudulent' is imbalanced (700 non-fraudulent, 300 fraudulent cases).​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>
          <a:extLst>
            <a:ext uri="{FF2B5EF4-FFF2-40B4-BE49-F238E27FC236}">
              <a16:creationId xmlns:a16="http://schemas.microsoft.com/office/drawing/2014/main" id="{6F0ACC7A-97ED-2394-2B05-3600428E6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>
            <a:extLst>
              <a:ext uri="{FF2B5EF4-FFF2-40B4-BE49-F238E27FC236}">
                <a16:creationId xmlns:a16="http://schemas.microsoft.com/office/drawing/2014/main" id="{5B40A01C-C075-1CA0-609E-6526F61EB7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0107" y="2340914"/>
            <a:ext cx="4163786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Data Distribution and Skewness</a:t>
            </a:r>
            <a:endParaRPr sz="4400"/>
          </a:p>
        </p:txBody>
      </p:sp>
      <p:sp>
        <p:nvSpPr>
          <p:cNvPr id="2156" name="Google Shape;2156;p38">
            <a:extLst>
              <a:ext uri="{FF2B5EF4-FFF2-40B4-BE49-F238E27FC236}">
                <a16:creationId xmlns:a16="http://schemas.microsoft.com/office/drawing/2014/main" id="{757A253D-9ED8-0BF5-591A-10F6C3CCC11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/>
              <a:t>03</a:t>
            </a:r>
            <a:endParaRPr sz="6600"/>
          </a:p>
        </p:txBody>
      </p:sp>
    </p:spTree>
    <p:extLst>
      <p:ext uri="{BB962C8B-B14F-4D97-AF65-F5344CB8AC3E}">
        <p14:creationId xmlns:p14="http://schemas.microsoft.com/office/powerpoint/2010/main" val="131871175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756</Words>
  <Application>Microsoft Office PowerPoint</Application>
  <PresentationFormat>On-screen Show (16:9)</PresentationFormat>
  <Paragraphs>83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Barlow Semi Condensed Regular</vt:lpstr>
      <vt:lpstr>Fjalla One</vt:lpstr>
      <vt:lpstr>Roboto Condensed Light</vt:lpstr>
      <vt:lpstr>Barlow Semi Condensed Medium</vt:lpstr>
      <vt:lpstr>Times New Roman</vt:lpstr>
      <vt:lpstr>Barlow Semi Condensed</vt:lpstr>
      <vt:lpstr>Technology Consulting by Slidesgo</vt:lpstr>
      <vt:lpstr>Fraud Detection:  Logistic Regression</vt:lpstr>
      <vt:lpstr>Table of Contents</vt:lpstr>
      <vt:lpstr>Introduction and Model Assumptions</vt:lpstr>
      <vt:lpstr>What is Logistic Regression?</vt:lpstr>
      <vt:lpstr>Assumptions</vt:lpstr>
      <vt:lpstr>General EDA</vt:lpstr>
      <vt:lpstr>PowerPoint Presentation</vt:lpstr>
      <vt:lpstr>Data Structure</vt:lpstr>
      <vt:lpstr>Data Distribution and Skewness</vt:lpstr>
      <vt:lpstr>PowerPoint Presentation</vt:lpstr>
      <vt:lpstr>PowerPoint Presentation</vt:lpstr>
      <vt:lpstr>Outliers</vt:lpstr>
      <vt:lpstr>Outlier Detection and Winsorization: Boxplots revealed outliers in 'Transaction_Amount', which were mitigated using Winsorization (threshold = 0.1) to cap extreme values while preserving dataset variability.  Result: Winsorization reduced the impact of outliers, satisfying the assumption of no extreme outliers for better model performance. </vt:lpstr>
      <vt:lpstr>EDA for Regression</vt:lpstr>
      <vt:lpstr>Multicollinearity and Independence of Observation Assumption</vt:lpstr>
      <vt:lpstr>Linearity Assumption</vt:lpstr>
      <vt:lpstr>Linearity Assumption</vt:lpstr>
      <vt:lpstr>Data Transformation</vt:lpstr>
      <vt:lpstr>PowerPoint Presentation</vt:lpstr>
      <vt:lpstr>Model Implementation</vt:lpstr>
      <vt:lpstr>PowerPoint Presentation</vt:lpstr>
      <vt:lpstr>Performance Evaluation: Precision score of 41%, with SMOTE improving performance; confusion matrix shows 81 true positives and 37 true negatives. Gains charts indicate poor model performance.</vt:lpstr>
      <vt:lpstr>Conclusion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Aayushe Sahai</dc:creator>
  <cp:lastModifiedBy>Emmanuel Popoola</cp:lastModifiedBy>
  <cp:revision>7</cp:revision>
  <dcterms:modified xsi:type="dcterms:W3CDTF">2025-01-02T02:02:40Z</dcterms:modified>
</cp:coreProperties>
</file>