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Open Sans Extra Bold" panose="020B0604020202020204" charset="0"/>
      <p:regular r:id="rId7"/>
    </p:embeddedFont>
    <p:embeddedFont>
      <p:font typeface="Open Sans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9D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7052" y="3017221"/>
            <a:ext cx="11665148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0"/>
              </a:lnSpc>
            </a:pPr>
            <a:r>
              <a:rPr lang="en-US" sz="5242">
                <a:solidFill>
                  <a:srgbClr val="FFFFFF"/>
                </a:solidFill>
                <a:latin typeface="Open Sans Bold"/>
              </a:rPr>
              <a:t>Analisis kata alay (non baku) pada penggunaan media sosial berbasis teks</a:t>
            </a:r>
            <a:r>
              <a:rPr lang="en-US" sz="5242">
                <a:solidFill>
                  <a:srgbClr val="FFFFFF"/>
                </a:solidFill>
                <a:latin typeface="Open Sans"/>
              </a:rPr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40363" y="6679277"/>
            <a:ext cx="11178525" cy="976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64">
                <a:solidFill>
                  <a:srgbClr val="FFFFFF"/>
                </a:solidFill>
                <a:latin typeface="Open Sans"/>
              </a:rPr>
              <a:t>Tomi Prasetyo</a:t>
            </a:r>
          </a:p>
          <a:p>
            <a:pPr algn="ctr">
              <a:lnSpc>
                <a:spcPts val="3420"/>
              </a:lnSpc>
            </a:pPr>
            <a:r>
              <a:rPr lang="en-US" sz="2442" spc="48">
                <a:solidFill>
                  <a:srgbClr val="FFFFFF"/>
                </a:solidFill>
                <a:latin typeface="Open Sans"/>
              </a:rPr>
              <a:t>Binar Academy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3208941" y="3497214"/>
            <a:ext cx="4050359" cy="54734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3550" y="1028700"/>
            <a:ext cx="6590377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50"/>
              </a:lnSpc>
            </a:pPr>
            <a:r>
              <a:rPr lang="en-US" sz="6375">
                <a:solidFill>
                  <a:srgbClr val="2A2A2A"/>
                </a:solidFill>
                <a:latin typeface="Open Sans Bold"/>
              </a:rPr>
              <a:t>Pendahuluan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91836" y="2390775"/>
            <a:ext cx="14504328" cy="705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dirty="0">
                <a:solidFill>
                  <a:srgbClr val="2A2A2A"/>
                </a:solidFill>
                <a:latin typeface="Open Sans"/>
              </a:rPr>
              <a:t>Indonesia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masuk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dalam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10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besar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Negara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masyarakat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yang paling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sering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menghabiskan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waktu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menggunakan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media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sosial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.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Jumlah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pengguna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aktif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media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sosial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di Indonesia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pada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Januari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2023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sebanyak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60,4%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dari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populasi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. 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Komunikasi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merupakan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hal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penting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dalam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melakukan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hubungan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di media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sosial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.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Meskipun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bahasa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Indonesia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menjadi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bahasa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persatuan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,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tidak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jarang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masyarakat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menggunakan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bahasa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berbeda-beda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. Hal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ini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dikarenakan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Indonesia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terdiri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dari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berbagai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macam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suku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tentu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bahasa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berbeda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.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Seiring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perkembangan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jaman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,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terutama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dikalangan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anak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muda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,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penggunaan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bahasa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semakin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bervariasi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.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Muncul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bahasa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tidak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baku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di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bahasa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Indonesia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sering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dipakai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untuk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berkomunikasi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. Hal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ini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bisa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disebabkan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karena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bahasa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tersebut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dianggap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lebih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kekinian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dikalangan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anak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muda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.</a:t>
            </a:r>
          </a:p>
          <a:p>
            <a:pPr algn="just">
              <a:lnSpc>
                <a:spcPts val="2879"/>
              </a:lnSpc>
            </a:pPr>
            <a:endParaRPr lang="en-US" sz="2400" dirty="0">
              <a:solidFill>
                <a:srgbClr val="2A2A2A"/>
              </a:solidFill>
              <a:latin typeface="Open Sans"/>
            </a:endParaRPr>
          </a:p>
          <a:p>
            <a:pPr algn="just">
              <a:lnSpc>
                <a:spcPts val="2879"/>
              </a:lnSpc>
            </a:pPr>
            <a:r>
              <a:rPr lang="en-US" sz="2400" dirty="0">
                <a:solidFill>
                  <a:srgbClr val="2A2A2A"/>
                </a:solidFill>
                <a:latin typeface="Open Sans"/>
              </a:rPr>
              <a:t>Dari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fakta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diatas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, 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besar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kemungkinan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pengguna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media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sosial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di Indonesia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aktif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melakukan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komunikasi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baik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lisan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maupun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tulisan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. 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aktifnya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pengguna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berkomunikasi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di media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sosial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tersebut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maka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munculnya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kata-kata yang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sebenarnya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tidak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baku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digunakan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dalam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berkomunikasi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.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Mengetahui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detail data yang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digunakan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pengguna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media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sosial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di Indonesia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dirasa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diperlukan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untuk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mengenali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pola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data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khususnya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berbasis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teks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.</a:t>
            </a:r>
          </a:p>
          <a:p>
            <a:pPr algn="just">
              <a:lnSpc>
                <a:spcPts val="2879"/>
              </a:lnSpc>
            </a:pPr>
            <a:endParaRPr lang="en-US" sz="2400" dirty="0">
              <a:solidFill>
                <a:srgbClr val="2A2A2A"/>
              </a:solidFill>
              <a:latin typeface="Open Sans"/>
            </a:endParaRPr>
          </a:p>
          <a:p>
            <a:pPr algn="just">
              <a:lnSpc>
                <a:spcPts val="2879"/>
              </a:lnSpc>
            </a:pPr>
            <a:r>
              <a:rPr lang="en-US" sz="2400" dirty="0" err="1">
                <a:solidFill>
                  <a:srgbClr val="2A2A2A"/>
                </a:solidFill>
                <a:latin typeface="Open Sans"/>
              </a:rPr>
              <a:t>Oleh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karena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itu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penelitian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ini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bertujuan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untuk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menganalisa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korelasi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antara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panjang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banyaknya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kata non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baku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digunakan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pengguna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media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sosial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serta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apa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non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baku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apa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saja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sering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digunakan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pengguna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dalam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berkomunikasi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 di media </a:t>
            </a:r>
            <a:r>
              <a:rPr lang="en-US" sz="2400" dirty="0" err="1">
                <a:solidFill>
                  <a:srgbClr val="2A2A2A"/>
                </a:solidFill>
                <a:latin typeface="Open Sans"/>
              </a:rPr>
              <a:t>sosial</a:t>
            </a:r>
            <a:r>
              <a:rPr lang="en-US" sz="2400" dirty="0">
                <a:solidFill>
                  <a:srgbClr val="2A2A2A"/>
                </a:solidFill>
                <a:latin typeface="Open San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9571" y="1028700"/>
            <a:ext cx="8677275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A2A2A"/>
                </a:solidFill>
                <a:latin typeface="Open Sans"/>
              </a:rPr>
              <a:t>Metode Penelitian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69571" y="2200275"/>
            <a:ext cx="14395998" cy="715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A2A2A"/>
                </a:solidFill>
                <a:latin typeface="Open Sans"/>
              </a:rPr>
              <a:t>Data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pada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penelitian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ini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bersumber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dari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Binar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Academy. Data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dianalisis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ini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adalah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data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memuat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kumpulan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teks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dari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postingan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komentar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dalam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bahasa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Indonesia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diperoleh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dari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platform media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sosial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Twitter</a:t>
            </a:r>
            <a:r>
              <a:rPr lang="en-US" sz="2499" dirty="0" smtClean="0">
                <a:solidFill>
                  <a:srgbClr val="2A2A2A"/>
                </a:solidFill>
                <a:latin typeface="Open Sans"/>
              </a:rPr>
              <a:t>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2A2A2A"/>
              </a:solidFill>
              <a:latin typeface="Open Sans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Metode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analisis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dipakai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dalam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penelitian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ini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menggunakan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Descriptive Analytics.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Penggunaan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Descriptive Analytics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bertujuan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untuk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mendeskripsikan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pola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dari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data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univariate analysis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seperti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panjang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kata, rata-rata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alay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muncul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,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standar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deviasi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dari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alay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,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serta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mengunakan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bivariate analysis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melakukan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visualisasi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untuk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mengetahui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korelasi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antara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panjang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alay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terdapat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didalam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suatu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teks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2A2A2A"/>
              </a:solidFill>
              <a:latin typeface="Open Sans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Pada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langkah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awal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data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teks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di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lakukan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proses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pembacaan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menggunakan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>
                <a:solidFill>
                  <a:srgbClr val="2A2A2A"/>
                </a:solidFill>
                <a:latin typeface="Open Sans Bold"/>
              </a:rPr>
              <a:t>pandas </a:t>
            </a:r>
            <a:r>
              <a:rPr lang="en-US" sz="2499" dirty="0" err="1">
                <a:solidFill>
                  <a:srgbClr val="2A2A2A"/>
                </a:solidFill>
                <a:latin typeface="Open Sans Bold"/>
              </a:rPr>
              <a:t>dataframe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.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Selanjutnya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data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teks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masih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beragam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dilakukan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penyamaan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kapitalisasi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menggunakan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method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dari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python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yaitu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>
                <a:solidFill>
                  <a:srgbClr val="2A2A2A"/>
                </a:solidFill>
                <a:latin typeface="Open Sans Bold"/>
              </a:rPr>
              <a:t>lower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.  Dari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kamus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alay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juga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diinputkan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kedalam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dataframe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melakukan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mapping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melakukan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pengecekan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apakah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alay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dalam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kamus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terdapat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pada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teks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di data.csv,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jika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ada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ditambahkan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kolom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baru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pada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dataframe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berisi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alay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muncul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28" r="12897" b="17682"/>
          <a:stretch>
            <a:fillRect/>
          </a:stretch>
        </p:blipFill>
        <p:spPr>
          <a:xfrm>
            <a:off x="13713442" y="1028700"/>
            <a:ext cx="3545858" cy="299141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73294" y="3657981"/>
            <a:ext cx="3331863" cy="308988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096238" y="6747865"/>
            <a:ext cx="4858906" cy="251043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69571" y="1028700"/>
            <a:ext cx="8677275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A2A2A"/>
                </a:solidFill>
                <a:latin typeface="Open Sans"/>
              </a:rPr>
              <a:t>Metode Penelitian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688903"/>
            <a:ext cx="10662859" cy="6703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2A2A2A"/>
                </a:solidFill>
                <a:latin typeface="Open Sans"/>
              </a:rPr>
              <a:t>Tahap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selanjutnya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membuat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kolom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baru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untuk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menghitung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jumlah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alay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pada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setiap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baris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.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kolom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tersebut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digunakan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untuk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melakukan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Descriptive Analytics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seperti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rata-rata,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standar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deviasi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.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Selain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itu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panjang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pada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setiap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baris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juga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dibuatkan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kolom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baru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.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kedua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kolom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tersebut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dapat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dilakukan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bivariate analysis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guna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mengetahui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korelasi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antara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panjang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banyak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alay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ada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2A2A2A"/>
              </a:solidFill>
              <a:latin typeface="Open Sans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2A2A2A"/>
                </a:solidFill>
                <a:latin typeface="Open Sans"/>
              </a:rPr>
              <a:t>Tahap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berikutnya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adalah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visualisasi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.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dalam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melakukan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visualisasi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disini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digunakan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beberapa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metode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.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pertama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bivariate analysis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menggunakan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kolom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panjang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panjang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alay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.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kemudian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bar chart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guna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mengetahui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10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alay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terbanyak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sering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keluar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dalam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data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dengan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wordcloud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juga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berfungsi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mengetahui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kata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apa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saja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yang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sering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keluar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2A2A2A"/>
                </a:solidFill>
                <a:latin typeface="Open Sans"/>
              </a:rPr>
              <a:t>pada</a:t>
            </a:r>
            <a:r>
              <a:rPr lang="en-US" sz="2499" dirty="0">
                <a:solidFill>
                  <a:srgbClr val="2A2A2A"/>
                </a:solidFill>
                <a:latin typeface="Open Sans"/>
              </a:rPr>
              <a:t> data.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2A2A2A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14475" y="1028700"/>
            <a:ext cx="9238327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2A2A2A"/>
                </a:solidFill>
                <a:latin typeface="Open Sans"/>
              </a:rPr>
              <a:t>Hasil dan Kesimpulan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3556667" y="3064981"/>
            <a:ext cx="4192348" cy="5510077"/>
            <a:chOff x="0" y="0"/>
            <a:chExt cx="5589798" cy="7346769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4063795"/>
              <a:ext cx="5455092" cy="328297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917124" y="0"/>
              <a:ext cx="3672673" cy="4890969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1514475" y="2674620"/>
            <a:ext cx="11013104" cy="6070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Berdasarkan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hasil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analisa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berdasarkan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descriptive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maupun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dengan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visualisasi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dapat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disimpulkan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beberapa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hal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sebagai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berikut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:</a:t>
            </a:r>
          </a:p>
          <a:p>
            <a:pPr>
              <a:lnSpc>
                <a:spcPts val="2520"/>
              </a:lnSpc>
            </a:pPr>
            <a:endParaRPr lang="en-US" sz="1800" dirty="0">
              <a:solidFill>
                <a:srgbClr val="2A2A2A"/>
              </a:solidFill>
              <a:latin typeface="Open Sans Extra Bold"/>
            </a:endParaRP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ada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pengaruh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penggunaan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kata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alay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dengan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banyaknya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kata yang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ditulis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oleh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pengguna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media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sosial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.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sehingga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semakin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banyak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pengguna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menuliskan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kata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maka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semakin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sering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pengguna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media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sosial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menggunakan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kata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alay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yang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bertujuan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untuk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menghemat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waktu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penulisan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ataupun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supaya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kelihatan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kekinian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.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kata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alay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yang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dapat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dikatakan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paling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sering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digunakan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adalah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kata "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yg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"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merujuk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pada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"yang",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diikuti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kata "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gak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"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"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ga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"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merujuk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"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tidak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", "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aja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"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merujuk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"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aja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"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"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kalo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"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merujuk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"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kalau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".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kata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alay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"user"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"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url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"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tidak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saya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kategorikan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kata yang paling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sering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digunakan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karena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kata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tersebut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biasanya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merupakan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kata spam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kata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singkatan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</a:p>
          <a:p>
            <a:pPr>
              <a:lnSpc>
                <a:spcPts val="2520"/>
              </a:lnSpc>
            </a:pPr>
            <a:endParaRPr lang="en-US" sz="1800" dirty="0">
              <a:solidFill>
                <a:srgbClr val="2A2A2A"/>
              </a:solidFill>
              <a:latin typeface="Open Sans Extra Bold"/>
            </a:endParaRPr>
          </a:p>
          <a:p>
            <a:pPr>
              <a:lnSpc>
                <a:spcPts val="2520"/>
              </a:lnSpc>
            </a:pPr>
            <a:endParaRPr lang="en-US" sz="1800" dirty="0">
              <a:solidFill>
                <a:srgbClr val="2A2A2A"/>
              </a:solidFill>
              <a:latin typeface="Open Sans Extra Bold"/>
            </a:endParaRP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Dari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beberapa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hasil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analisa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diatas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maka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pengguna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media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sosial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di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Inodonesia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cenderung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lebih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sering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menggunakan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kata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alay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dalam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penulisan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text di platform media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sosial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hal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tersebut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dikarenakan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penggunaan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kata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tersebut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lebih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ringkas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daripada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menggunakan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bahasa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indonesia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yang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baku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sehingga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mempercepat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dalam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penulisannya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serta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ada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pengaruh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istilah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kekinian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dalam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bermedia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 </a:t>
            </a:r>
            <a:r>
              <a:rPr lang="en-US" sz="1800" dirty="0" err="1">
                <a:solidFill>
                  <a:srgbClr val="2A2A2A"/>
                </a:solidFill>
                <a:latin typeface="Open Sans Extra Bold"/>
              </a:rPr>
              <a:t>sosial</a:t>
            </a:r>
            <a:r>
              <a:rPr lang="en-US" sz="1800" dirty="0">
                <a:solidFill>
                  <a:srgbClr val="2A2A2A"/>
                </a:solidFill>
                <a:latin typeface="Open Sans Extra Bold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710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Open Sans Extra Bold</vt:lpstr>
      <vt:lpstr>Arial</vt:lpstr>
      <vt:lpstr>Open Sans</vt:lpstr>
      <vt:lpstr>Calibri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kata alay pada data tweet</dc:title>
  <cp:lastModifiedBy>Tomi Prasetyo</cp:lastModifiedBy>
  <cp:revision>2</cp:revision>
  <dcterms:created xsi:type="dcterms:W3CDTF">2006-08-16T00:00:00Z</dcterms:created>
  <dcterms:modified xsi:type="dcterms:W3CDTF">2023-04-03T13:52:18Z</dcterms:modified>
  <dc:identifier>DAFe9-v9KSY</dc:identifier>
</cp:coreProperties>
</file>