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96228-639F-4361-8DD7-78743A44D3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59047-702D-474A-A2A2-4068412B5BD4}">
      <dgm:prSet/>
      <dgm:spPr/>
      <dgm:t>
        <a:bodyPr/>
        <a:lstStyle/>
        <a:p>
          <a:r>
            <a:rPr lang="zh-CN" dirty="0"/>
            <a:t>图片（位图、矢量图）</a:t>
          </a:r>
          <a:endParaRPr lang="en-US" dirty="0"/>
        </a:p>
      </dgm:t>
    </dgm:pt>
    <dgm:pt modelId="{34232A80-126B-4868-82DE-258235FE4A38}" type="parTrans" cxnId="{84C39B01-F46E-4C05-9DA8-BA2D0A81C122}">
      <dgm:prSet/>
      <dgm:spPr/>
      <dgm:t>
        <a:bodyPr/>
        <a:lstStyle/>
        <a:p>
          <a:endParaRPr lang="en-US"/>
        </a:p>
      </dgm:t>
    </dgm:pt>
    <dgm:pt modelId="{16AD8C3F-07FF-45A0-842A-98A295417CB3}" type="sibTrans" cxnId="{84C39B01-F46E-4C05-9DA8-BA2D0A81C122}">
      <dgm:prSet/>
      <dgm:spPr/>
      <dgm:t>
        <a:bodyPr/>
        <a:lstStyle/>
        <a:p>
          <a:endParaRPr lang="en-US"/>
        </a:p>
      </dgm:t>
    </dgm:pt>
    <dgm:pt modelId="{F7E9A518-7A21-4242-A7E1-3D5D7D7D5008}">
      <dgm:prSet/>
      <dgm:spPr/>
      <dgm:t>
        <a:bodyPr/>
        <a:lstStyle/>
        <a:p>
          <a:r>
            <a:rPr lang="zh-CN"/>
            <a:t>视频</a:t>
          </a:r>
          <a:endParaRPr lang="en-US"/>
        </a:p>
      </dgm:t>
    </dgm:pt>
    <dgm:pt modelId="{2AD81192-5EAB-4934-8621-092A56324D63}" type="parTrans" cxnId="{C7F90F82-A289-490D-B79F-2885DB3A092A}">
      <dgm:prSet/>
      <dgm:spPr/>
      <dgm:t>
        <a:bodyPr/>
        <a:lstStyle/>
        <a:p>
          <a:endParaRPr lang="en-US"/>
        </a:p>
      </dgm:t>
    </dgm:pt>
    <dgm:pt modelId="{D6766D93-2B01-40A6-8FED-6F09C6EDCFA7}" type="sibTrans" cxnId="{C7F90F82-A289-490D-B79F-2885DB3A092A}">
      <dgm:prSet/>
      <dgm:spPr/>
      <dgm:t>
        <a:bodyPr/>
        <a:lstStyle/>
        <a:p>
          <a:endParaRPr lang="en-US"/>
        </a:p>
      </dgm:t>
    </dgm:pt>
    <dgm:pt modelId="{B369841E-A33E-450A-A9E5-E15D9F410792}">
      <dgm:prSet/>
      <dgm:spPr/>
      <dgm:t>
        <a:bodyPr/>
        <a:lstStyle/>
        <a:p>
          <a:r>
            <a:rPr lang="zh-CN"/>
            <a:t>音频</a:t>
          </a:r>
          <a:endParaRPr lang="en-US"/>
        </a:p>
      </dgm:t>
    </dgm:pt>
    <dgm:pt modelId="{07AB9EE5-A386-47F0-BB02-A09DAE0C4FFE}" type="parTrans" cxnId="{EA3F6800-37BD-445C-A000-6B969CCA93E7}">
      <dgm:prSet/>
      <dgm:spPr/>
      <dgm:t>
        <a:bodyPr/>
        <a:lstStyle/>
        <a:p>
          <a:endParaRPr lang="en-US"/>
        </a:p>
      </dgm:t>
    </dgm:pt>
    <dgm:pt modelId="{65CDFF80-EDCE-4CF4-95F3-A04244E9BBA2}" type="sibTrans" cxnId="{EA3F6800-37BD-445C-A000-6B969CCA93E7}">
      <dgm:prSet/>
      <dgm:spPr/>
      <dgm:t>
        <a:bodyPr/>
        <a:lstStyle/>
        <a:p>
          <a:endParaRPr lang="en-US"/>
        </a:p>
      </dgm:t>
    </dgm:pt>
    <dgm:pt modelId="{461035D7-FD41-4172-81E3-9911629127D9}" type="pres">
      <dgm:prSet presAssocID="{1E496228-639F-4361-8DD7-78743A44D328}" presName="linear" presStyleCnt="0">
        <dgm:presLayoutVars>
          <dgm:animLvl val="lvl"/>
          <dgm:resizeHandles val="exact"/>
        </dgm:presLayoutVars>
      </dgm:prSet>
      <dgm:spPr/>
    </dgm:pt>
    <dgm:pt modelId="{F2E5FDBC-765C-4A3D-A2FA-56667A91AC97}" type="pres">
      <dgm:prSet presAssocID="{9A359047-702D-474A-A2A2-4068412B5BD4}" presName="parentText" presStyleLbl="node1" presStyleIdx="0" presStyleCnt="3" custLinFactY="99177" custLinFactNeighborY="100000">
        <dgm:presLayoutVars>
          <dgm:chMax val="0"/>
          <dgm:bulletEnabled val="1"/>
        </dgm:presLayoutVars>
      </dgm:prSet>
      <dgm:spPr/>
    </dgm:pt>
    <dgm:pt modelId="{F7A43111-83D0-416A-9834-D94F10A63482}" type="pres">
      <dgm:prSet presAssocID="{16AD8C3F-07FF-45A0-842A-98A295417CB3}" presName="spacer" presStyleCnt="0"/>
      <dgm:spPr/>
    </dgm:pt>
    <dgm:pt modelId="{8C21949A-EC10-49CD-ACDC-89AD57A5EDEE}" type="pres">
      <dgm:prSet presAssocID="{F7E9A518-7A21-4242-A7E1-3D5D7D7D5008}" presName="parentText" presStyleLbl="node1" presStyleIdx="1" presStyleCnt="3" custLinFactY="98527" custLinFactNeighborX="213" custLinFactNeighborY="100000">
        <dgm:presLayoutVars>
          <dgm:chMax val="0"/>
          <dgm:bulletEnabled val="1"/>
        </dgm:presLayoutVars>
      </dgm:prSet>
      <dgm:spPr/>
    </dgm:pt>
    <dgm:pt modelId="{1783A75F-2EF3-49DE-93D0-FFB5DE27C6E6}" type="pres">
      <dgm:prSet presAssocID="{D6766D93-2B01-40A6-8FED-6F09C6EDCFA7}" presName="spacer" presStyleCnt="0"/>
      <dgm:spPr/>
    </dgm:pt>
    <dgm:pt modelId="{B1A4F4F3-D9BB-4CAC-90BA-A62407087DAF}" type="pres">
      <dgm:prSet presAssocID="{B369841E-A33E-450A-A9E5-E15D9F410792}" presName="parentText" presStyleLbl="node1" presStyleIdx="2" presStyleCnt="3" custLinFactY="-199506" custLinFactNeighborX="106" custLinFactNeighborY="-200000">
        <dgm:presLayoutVars>
          <dgm:chMax val="0"/>
          <dgm:bulletEnabled val="1"/>
        </dgm:presLayoutVars>
      </dgm:prSet>
      <dgm:spPr/>
    </dgm:pt>
  </dgm:ptLst>
  <dgm:cxnLst>
    <dgm:cxn modelId="{EA3F6800-37BD-445C-A000-6B969CCA93E7}" srcId="{1E496228-639F-4361-8DD7-78743A44D328}" destId="{B369841E-A33E-450A-A9E5-E15D9F410792}" srcOrd="2" destOrd="0" parTransId="{07AB9EE5-A386-47F0-BB02-A09DAE0C4FFE}" sibTransId="{65CDFF80-EDCE-4CF4-95F3-A04244E9BBA2}"/>
    <dgm:cxn modelId="{84C39B01-F46E-4C05-9DA8-BA2D0A81C122}" srcId="{1E496228-639F-4361-8DD7-78743A44D328}" destId="{9A359047-702D-474A-A2A2-4068412B5BD4}" srcOrd="0" destOrd="0" parTransId="{34232A80-126B-4868-82DE-258235FE4A38}" sibTransId="{16AD8C3F-07FF-45A0-842A-98A295417CB3}"/>
    <dgm:cxn modelId="{39DB240A-009F-4507-8605-9047E997D45C}" type="presOf" srcId="{B369841E-A33E-450A-A9E5-E15D9F410792}" destId="{B1A4F4F3-D9BB-4CAC-90BA-A62407087DAF}" srcOrd="0" destOrd="0" presId="urn:microsoft.com/office/officeart/2005/8/layout/vList2"/>
    <dgm:cxn modelId="{C7F90F82-A289-490D-B79F-2885DB3A092A}" srcId="{1E496228-639F-4361-8DD7-78743A44D328}" destId="{F7E9A518-7A21-4242-A7E1-3D5D7D7D5008}" srcOrd="1" destOrd="0" parTransId="{2AD81192-5EAB-4934-8621-092A56324D63}" sibTransId="{D6766D93-2B01-40A6-8FED-6F09C6EDCFA7}"/>
    <dgm:cxn modelId="{E0084D84-2AD5-4B5D-AF71-434B323861D1}" type="presOf" srcId="{F7E9A518-7A21-4242-A7E1-3D5D7D7D5008}" destId="{8C21949A-EC10-49CD-ACDC-89AD57A5EDEE}" srcOrd="0" destOrd="0" presId="urn:microsoft.com/office/officeart/2005/8/layout/vList2"/>
    <dgm:cxn modelId="{CF45C68C-741E-4594-868F-657FE5B1B50F}" type="presOf" srcId="{9A359047-702D-474A-A2A2-4068412B5BD4}" destId="{F2E5FDBC-765C-4A3D-A2FA-56667A91AC97}" srcOrd="0" destOrd="0" presId="urn:microsoft.com/office/officeart/2005/8/layout/vList2"/>
    <dgm:cxn modelId="{18BD54F8-D411-484E-A4AB-D5D1990CE4E3}" type="presOf" srcId="{1E496228-639F-4361-8DD7-78743A44D328}" destId="{461035D7-FD41-4172-81E3-9911629127D9}" srcOrd="0" destOrd="0" presId="urn:microsoft.com/office/officeart/2005/8/layout/vList2"/>
    <dgm:cxn modelId="{58799608-FF09-44C9-A877-0811AC7E2869}" type="presParOf" srcId="{461035D7-FD41-4172-81E3-9911629127D9}" destId="{F2E5FDBC-765C-4A3D-A2FA-56667A91AC97}" srcOrd="0" destOrd="0" presId="urn:microsoft.com/office/officeart/2005/8/layout/vList2"/>
    <dgm:cxn modelId="{03BAAD24-35DC-4A0F-9E3A-DDF2B7B567D7}" type="presParOf" srcId="{461035D7-FD41-4172-81E3-9911629127D9}" destId="{F7A43111-83D0-416A-9834-D94F10A63482}" srcOrd="1" destOrd="0" presId="urn:microsoft.com/office/officeart/2005/8/layout/vList2"/>
    <dgm:cxn modelId="{2C543468-B0FC-47C6-85AE-BAB5A9606FB8}" type="presParOf" srcId="{461035D7-FD41-4172-81E3-9911629127D9}" destId="{8C21949A-EC10-49CD-ACDC-89AD57A5EDEE}" srcOrd="2" destOrd="0" presId="urn:microsoft.com/office/officeart/2005/8/layout/vList2"/>
    <dgm:cxn modelId="{28B9FB06-29FB-431E-8578-CE726689E26A}" type="presParOf" srcId="{461035D7-FD41-4172-81E3-9911629127D9}" destId="{1783A75F-2EF3-49DE-93D0-FFB5DE27C6E6}" srcOrd="3" destOrd="0" presId="urn:microsoft.com/office/officeart/2005/8/layout/vList2"/>
    <dgm:cxn modelId="{7678646B-D509-42A5-B1BC-98C2F9472518}" type="presParOf" srcId="{461035D7-FD41-4172-81E3-9911629127D9}" destId="{B1A4F4F3-D9BB-4CAC-90BA-A62407087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FDBC-765C-4A3D-A2FA-56667A91AC97}">
      <dsp:nvSpPr>
        <dsp:cNvPr id="0" name=""/>
        <dsp:cNvSpPr/>
      </dsp:nvSpPr>
      <dsp:spPr>
        <a:xfrm>
          <a:off x="0" y="1625772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 dirty="0"/>
            <a:t>图片（位图、矢量图）</a:t>
          </a:r>
          <a:endParaRPr lang="en-US" sz="5700" kern="1200" dirty="0"/>
        </a:p>
      </dsp:txBody>
      <dsp:txXfrm>
        <a:off x="69994" y="1695766"/>
        <a:ext cx="8630787" cy="1293847"/>
      </dsp:txXfrm>
    </dsp:sp>
    <dsp:sp modelId="{8C21949A-EC10-49CD-ACDC-89AD57A5EDEE}">
      <dsp:nvSpPr>
        <dsp:cNvPr id="0" name=""/>
        <dsp:cNvSpPr/>
      </dsp:nvSpPr>
      <dsp:spPr>
        <a:xfrm>
          <a:off x="0" y="3214447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视频</a:t>
          </a:r>
          <a:endParaRPr lang="en-US" sz="5700" kern="1200"/>
        </a:p>
      </dsp:txBody>
      <dsp:txXfrm>
        <a:off x="69994" y="3284441"/>
        <a:ext cx="8630787" cy="1293847"/>
      </dsp:txXfrm>
    </dsp:sp>
    <dsp:sp modelId="{B1A4F4F3-D9BB-4CAC-90BA-A62407087DAF}">
      <dsp:nvSpPr>
        <dsp:cNvPr id="0" name=""/>
        <dsp:cNvSpPr/>
      </dsp:nvSpPr>
      <dsp:spPr>
        <a:xfrm>
          <a:off x="0" y="46661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音频</a:t>
          </a:r>
          <a:endParaRPr lang="en-US" sz="5700" kern="1200"/>
        </a:p>
      </dsp:txBody>
      <dsp:txXfrm>
        <a:off x="69994" y="116655"/>
        <a:ext cx="8630787" cy="129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1E071F-F047-4654-8513-B2A4CFFCBB84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C75-6837-4950-B5D7-5CF611A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61" y="1735494"/>
            <a:ext cx="5216845" cy="2202742"/>
          </a:xfrm>
        </p:spPr>
        <p:txBody>
          <a:bodyPr anchor="ctr">
            <a:no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初探多媒体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4FF40-FE13-4EF7-9B90-466D7CD7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67" y="228601"/>
            <a:ext cx="5372738" cy="6431540"/>
          </a:xfrm>
          <a:noFill/>
        </p:spPr>
        <p:txBody>
          <a:bodyPr anchor="ctr">
            <a:normAutofit/>
          </a:bodyPr>
          <a:lstStyle/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————————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来自</a:t>
            </a:r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Br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的技术分享</a:t>
            </a:r>
          </a:p>
        </p:txBody>
      </p:sp>
    </p:spTree>
    <p:extLst>
      <p:ext uri="{BB962C8B-B14F-4D97-AF65-F5344CB8AC3E}">
        <p14:creationId xmlns:p14="http://schemas.microsoft.com/office/powerpoint/2010/main" val="1147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1CF70E79-01F3-41F1-9A3F-C95D449ED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45315"/>
              </p:ext>
            </p:extLst>
          </p:nvPr>
        </p:nvGraphicFramePr>
        <p:xfrm>
          <a:off x="1446245" y="699796"/>
          <a:ext cx="877077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音频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模拟信号和数字信号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采样频率和比特率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音频文件大小的计算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常见的音频文件格式</a:t>
            </a:r>
          </a:p>
        </p:txBody>
      </p:sp>
    </p:spTree>
    <p:extLst>
      <p:ext uri="{BB962C8B-B14F-4D97-AF65-F5344CB8AC3E}">
        <p14:creationId xmlns:p14="http://schemas.microsoft.com/office/powerpoint/2010/main" val="2438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7662FC-50DF-434F-93D9-9BA6959CBA24}"/>
              </a:ext>
            </a:extLst>
          </p:cNvPr>
          <p:cNvSpPr txBox="1"/>
          <p:nvPr/>
        </p:nvSpPr>
        <p:spPr>
          <a:xfrm>
            <a:off x="951722" y="391886"/>
            <a:ext cx="10291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什么是模拟信号和数字信号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模拟信号和数字信号的失真</a:t>
            </a:r>
          </a:p>
        </p:txBody>
      </p:sp>
    </p:spTree>
    <p:extLst>
      <p:ext uri="{BB962C8B-B14F-4D97-AF65-F5344CB8AC3E}">
        <p14:creationId xmlns:p14="http://schemas.microsoft.com/office/powerpoint/2010/main" val="1141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97569-D749-445F-A699-6CFAF54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34" y="933061"/>
            <a:ext cx="7158051" cy="4169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8160-0CDD-4709-B3DB-FBC2ADB66CC9}"/>
              </a:ext>
            </a:extLst>
          </p:cNvPr>
          <p:cNvSpPr txBox="1"/>
          <p:nvPr/>
        </p:nvSpPr>
        <p:spPr>
          <a:xfrm>
            <a:off x="3349689" y="1884783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采样频率和比特率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8EF3C-FC26-4E05-9D01-7359A08D675A}"/>
              </a:ext>
            </a:extLst>
          </p:cNvPr>
          <p:cNvSpPr txBox="1"/>
          <p:nvPr/>
        </p:nvSpPr>
        <p:spPr>
          <a:xfrm>
            <a:off x="3788228" y="2890391"/>
            <a:ext cx="6895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采集点的密集程度</a:t>
            </a:r>
            <a:endParaRPr lang="en-US" altLang="zh-CN" sz="3200" b="1" dirty="0"/>
          </a:p>
          <a:p>
            <a:r>
              <a:rPr lang="zh-CN" altLang="en-US" sz="3200" b="1" dirty="0"/>
              <a:t>分贝的选择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851BD-DA1E-461D-992D-711C66B536F6}"/>
              </a:ext>
            </a:extLst>
          </p:cNvPr>
          <p:cNvSpPr txBox="1"/>
          <p:nvPr/>
        </p:nvSpPr>
        <p:spPr>
          <a:xfrm>
            <a:off x="1819469" y="4991877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WAVE</a:t>
            </a:r>
            <a:r>
              <a:rPr lang="zh-CN" altLang="en-US" sz="2400" dirty="0"/>
              <a:t>文件（</a:t>
            </a:r>
            <a:r>
              <a:rPr lang="en-US" altLang="zh-CN" sz="2400" dirty="0"/>
              <a:t>WAV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采样频率（</a:t>
            </a:r>
            <a:r>
              <a:rPr lang="en-US" altLang="zh-CN" sz="2400" dirty="0"/>
              <a:t>HZ</a:t>
            </a:r>
            <a:r>
              <a:rPr lang="zh-CN" altLang="en-US" sz="2400" dirty="0"/>
              <a:t>）*比特率*声道数*时间（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=</a:t>
            </a:r>
            <a:r>
              <a:rPr lang="zh-CN" altLang="en-US" sz="2400" dirty="0"/>
              <a:t>所占位数（</a:t>
            </a:r>
            <a:r>
              <a:rPr lang="en-US" altLang="zh-CN" sz="2400" dirty="0"/>
              <a:t>bit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673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74</TotalTime>
  <Words>89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Algerian</vt:lpstr>
      <vt:lpstr>Arial</vt:lpstr>
      <vt:lpstr>Century Gothic</vt:lpstr>
      <vt:lpstr>网状</vt:lpstr>
      <vt:lpstr>初探多媒体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初探多媒体</dc:title>
  <dc:creator>GXLYQ——AIR</dc:creator>
  <cp:lastModifiedBy>GXLYQ——AIR</cp:lastModifiedBy>
  <cp:revision>11</cp:revision>
  <dcterms:created xsi:type="dcterms:W3CDTF">2021-03-07T16:18:24Z</dcterms:created>
  <dcterms:modified xsi:type="dcterms:W3CDTF">2021-03-09T10:18:43Z</dcterms:modified>
</cp:coreProperties>
</file>