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kv" ContentType="video/unknown"/>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6" r:id="rId2"/>
    <p:sldId id="271" r:id="rId3"/>
    <p:sldId id="257" r:id="rId4"/>
    <p:sldId id="258" r:id="rId5"/>
    <p:sldId id="268" r:id="rId6"/>
    <p:sldId id="269" r:id="rId7"/>
    <p:sldId id="265" r:id="rId8"/>
    <p:sldId id="267" r:id="rId9"/>
    <p:sldId id="259" r:id="rId10"/>
    <p:sldId id="260" r:id="rId11"/>
    <p:sldId id="270" r:id="rId12"/>
    <p:sldId id="272" r:id="rId13"/>
    <p:sldId id="273" r:id="rId14"/>
    <p:sldId id="275" r:id="rId15"/>
    <p:sldId id="274" r:id="rId16"/>
    <p:sldId id="276" r:id="rId17"/>
    <p:sldId id="264" r:id="rId18"/>
    <p:sldId id="266" r:id="rId19"/>
    <p:sldId id="261" r:id="rId20"/>
    <p:sldId id="262" r:id="rId21"/>
    <p:sldId id="26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4F6401-F046-4F48-A14B-34DF8DCA4B60}" type="datetimeFigureOut">
              <a:rPr lang="en-US" smtClean="0"/>
              <a:t>11/10/2022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0A3C87-DD0A-43FF-A2AB-A5504FDA4403}" type="slidenum">
              <a:rPr lang="en-US" smtClean="0"/>
              <a:t>‹#›</a:t>
            </a:fld>
            <a:endParaRPr lang="en-US"/>
          </a:p>
        </p:txBody>
      </p:sp>
    </p:spTree>
    <p:extLst>
      <p:ext uri="{BB962C8B-B14F-4D97-AF65-F5344CB8AC3E}">
        <p14:creationId xmlns:p14="http://schemas.microsoft.com/office/powerpoint/2010/main" val="3212387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02E37E1-C48C-46E4-8787-DA4D57A19485}"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BE64FD-5F28-4A8B-A919-89639B28FDB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8451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2E37E1-C48C-46E4-8787-DA4D57A19485}"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BE64FD-5F28-4A8B-A919-89639B28FDBC}" type="slidenum">
              <a:rPr lang="en-US" smtClean="0"/>
              <a:t>‹#›</a:t>
            </a:fld>
            <a:endParaRPr lang="en-US"/>
          </a:p>
        </p:txBody>
      </p:sp>
    </p:spTree>
    <p:extLst>
      <p:ext uri="{BB962C8B-B14F-4D97-AF65-F5344CB8AC3E}">
        <p14:creationId xmlns:p14="http://schemas.microsoft.com/office/powerpoint/2010/main" val="1822059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2E37E1-C48C-46E4-8787-DA4D57A19485}"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BE64FD-5F28-4A8B-A919-89639B28FDBC}"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7942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2E37E1-C48C-46E4-8787-DA4D57A19485}"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BE64FD-5F28-4A8B-A919-89639B28FDBC}" type="slidenum">
              <a:rPr lang="en-US" smtClean="0"/>
              <a:t>‹#›</a:t>
            </a:fld>
            <a:endParaRPr lang="en-US"/>
          </a:p>
        </p:txBody>
      </p:sp>
    </p:spTree>
    <p:extLst>
      <p:ext uri="{BB962C8B-B14F-4D97-AF65-F5344CB8AC3E}">
        <p14:creationId xmlns:p14="http://schemas.microsoft.com/office/powerpoint/2010/main" val="93964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2E37E1-C48C-46E4-8787-DA4D57A19485}"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BE64FD-5F28-4A8B-A919-89639B28FDB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793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02E37E1-C48C-46E4-8787-DA4D57A19485}" type="datetimeFigureOut">
              <a:rPr lang="en-US" smtClean="0"/>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BE64FD-5F28-4A8B-A919-89639B28FDBC}" type="slidenum">
              <a:rPr lang="en-US" smtClean="0"/>
              <a:t>‹#›</a:t>
            </a:fld>
            <a:endParaRPr lang="en-US"/>
          </a:p>
        </p:txBody>
      </p:sp>
    </p:spTree>
    <p:extLst>
      <p:ext uri="{BB962C8B-B14F-4D97-AF65-F5344CB8AC3E}">
        <p14:creationId xmlns:p14="http://schemas.microsoft.com/office/powerpoint/2010/main" val="2528250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02E37E1-C48C-46E4-8787-DA4D57A19485}" type="datetimeFigureOut">
              <a:rPr lang="en-US" smtClean="0"/>
              <a:t>11/10/2022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BE64FD-5F28-4A8B-A919-89639B28FDBC}" type="slidenum">
              <a:rPr lang="en-US" smtClean="0"/>
              <a:t>‹#›</a:t>
            </a:fld>
            <a:endParaRPr lang="en-US"/>
          </a:p>
        </p:txBody>
      </p:sp>
    </p:spTree>
    <p:extLst>
      <p:ext uri="{BB962C8B-B14F-4D97-AF65-F5344CB8AC3E}">
        <p14:creationId xmlns:p14="http://schemas.microsoft.com/office/powerpoint/2010/main" val="1218220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02E37E1-C48C-46E4-8787-DA4D57A19485}" type="datetimeFigureOut">
              <a:rPr lang="en-US" smtClean="0"/>
              <a:t>11/10/2022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BE64FD-5F28-4A8B-A919-89639B28FDBC}" type="slidenum">
              <a:rPr lang="en-US" smtClean="0"/>
              <a:t>‹#›</a:t>
            </a:fld>
            <a:endParaRPr lang="en-US"/>
          </a:p>
        </p:txBody>
      </p:sp>
    </p:spTree>
    <p:extLst>
      <p:ext uri="{BB962C8B-B14F-4D97-AF65-F5344CB8AC3E}">
        <p14:creationId xmlns:p14="http://schemas.microsoft.com/office/powerpoint/2010/main" val="1180796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2E37E1-C48C-46E4-8787-DA4D57A19485}" type="datetimeFigureOut">
              <a:rPr lang="en-US" smtClean="0"/>
              <a:t>11/10/2022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BE64FD-5F28-4A8B-A919-89639B28FDBC}" type="slidenum">
              <a:rPr lang="en-US" smtClean="0"/>
              <a:t>‹#›</a:t>
            </a:fld>
            <a:endParaRPr lang="en-US"/>
          </a:p>
        </p:txBody>
      </p:sp>
    </p:spTree>
    <p:extLst>
      <p:ext uri="{BB962C8B-B14F-4D97-AF65-F5344CB8AC3E}">
        <p14:creationId xmlns:p14="http://schemas.microsoft.com/office/powerpoint/2010/main" val="707258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02E37E1-C48C-46E4-8787-DA4D57A19485}" type="datetimeFigureOut">
              <a:rPr lang="en-US" smtClean="0"/>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BE64FD-5F28-4A8B-A919-89639B28FDBC}" type="slidenum">
              <a:rPr lang="en-US" smtClean="0"/>
              <a:t>‹#›</a:t>
            </a:fld>
            <a:endParaRPr lang="en-US"/>
          </a:p>
        </p:txBody>
      </p:sp>
    </p:spTree>
    <p:extLst>
      <p:ext uri="{BB962C8B-B14F-4D97-AF65-F5344CB8AC3E}">
        <p14:creationId xmlns:p14="http://schemas.microsoft.com/office/powerpoint/2010/main" val="2477276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2E37E1-C48C-46E4-8787-DA4D57A19485}" type="datetimeFigureOut">
              <a:rPr lang="en-US" smtClean="0"/>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BE64FD-5F28-4A8B-A919-89639B28FDB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054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02E37E1-C48C-46E4-8787-DA4D57A19485}" type="datetimeFigureOut">
              <a:rPr lang="en-US" smtClean="0"/>
              <a:t>11/10/2022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BE64FD-5F28-4A8B-A919-89639B28FDBC}"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51822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kv"/><Relationship Id="rId1" Type="http://schemas.microsoft.com/office/2007/relationships/media" Target="../media/media1.mkv"/><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CSC 314</a:t>
            </a:r>
            <a:endParaRPr lang="en-US" dirty="0"/>
          </a:p>
        </p:txBody>
      </p:sp>
      <p:sp>
        <p:nvSpPr>
          <p:cNvPr id="3" name="Subtitle 2"/>
          <p:cNvSpPr>
            <a:spLocks noGrp="1"/>
          </p:cNvSpPr>
          <p:nvPr>
            <p:ph type="subTitle" idx="1"/>
          </p:nvPr>
        </p:nvSpPr>
        <p:spPr/>
        <p:txBody>
          <a:bodyPr/>
          <a:lstStyle/>
          <a:p>
            <a:r>
              <a:rPr lang="en-US" dirty="0" smtClean="0"/>
              <a:t>OPERATING SYSTEMS I</a:t>
            </a:r>
            <a:endParaRPr lang="en-US" dirty="0"/>
          </a:p>
        </p:txBody>
      </p:sp>
    </p:spTree>
    <p:extLst>
      <p:ext uri="{BB962C8B-B14F-4D97-AF65-F5344CB8AC3E}">
        <p14:creationId xmlns:p14="http://schemas.microsoft.com/office/powerpoint/2010/main" val="16183861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BANKERS ALGORITHM DEMO</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7836" y="1764658"/>
            <a:ext cx="10121255" cy="4640783"/>
          </a:xfrm>
        </p:spPr>
      </p:pic>
    </p:spTree>
    <p:extLst>
      <p:ext uri="{BB962C8B-B14F-4D97-AF65-F5344CB8AC3E}">
        <p14:creationId xmlns:p14="http://schemas.microsoft.com/office/powerpoint/2010/main" val="7724126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scheduling algorithms</a:t>
            </a:r>
            <a:endParaRPr lang="en-US" dirty="0"/>
          </a:p>
        </p:txBody>
      </p:sp>
      <p:sp>
        <p:nvSpPr>
          <p:cNvPr id="3" name="Content Placeholder 2"/>
          <p:cNvSpPr>
            <a:spLocks noGrp="1"/>
          </p:cNvSpPr>
          <p:nvPr>
            <p:ph idx="1"/>
          </p:nvPr>
        </p:nvSpPr>
        <p:spPr/>
        <p:txBody>
          <a:bodyPr/>
          <a:lstStyle/>
          <a:p>
            <a:r>
              <a:rPr lang="en-US" dirty="0" smtClean="0"/>
              <a:t>First Come First Serve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6600" y="3006593"/>
            <a:ext cx="6748009" cy="2374299"/>
          </a:xfrm>
          <a:prstGeom prst="rect">
            <a:avLst/>
          </a:prstGeom>
        </p:spPr>
      </p:pic>
    </p:spTree>
    <p:extLst>
      <p:ext uri="{BB962C8B-B14F-4D97-AF65-F5344CB8AC3E}">
        <p14:creationId xmlns:p14="http://schemas.microsoft.com/office/powerpoint/2010/main" val="873697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scheduling algorithms</a:t>
            </a:r>
            <a:endParaRPr lang="en-US" dirty="0"/>
          </a:p>
        </p:txBody>
      </p:sp>
      <p:sp>
        <p:nvSpPr>
          <p:cNvPr id="3" name="Content Placeholder 2"/>
          <p:cNvSpPr>
            <a:spLocks noGrp="1"/>
          </p:cNvSpPr>
          <p:nvPr>
            <p:ph idx="1"/>
          </p:nvPr>
        </p:nvSpPr>
        <p:spPr/>
        <p:txBody>
          <a:bodyPr/>
          <a:lstStyle/>
          <a:p>
            <a:r>
              <a:rPr lang="en-US" dirty="0" smtClean="0"/>
              <a:t>Shortest Job First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847" y="2815210"/>
            <a:ext cx="8261619" cy="2750319"/>
          </a:xfrm>
          <a:prstGeom prst="rect">
            <a:avLst/>
          </a:prstGeom>
        </p:spPr>
      </p:pic>
    </p:spTree>
    <p:extLst>
      <p:ext uri="{BB962C8B-B14F-4D97-AF65-F5344CB8AC3E}">
        <p14:creationId xmlns:p14="http://schemas.microsoft.com/office/powerpoint/2010/main" val="3729478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scheduling algorithms</a:t>
            </a:r>
            <a:endParaRPr lang="en-US" dirty="0"/>
          </a:p>
        </p:txBody>
      </p:sp>
      <p:sp>
        <p:nvSpPr>
          <p:cNvPr id="3" name="Content Placeholder 2"/>
          <p:cNvSpPr>
            <a:spLocks noGrp="1"/>
          </p:cNvSpPr>
          <p:nvPr>
            <p:ph idx="1"/>
          </p:nvPr>
        </p:nvSpPr>
        <p:spPr/>
        <p:txBody>
          <a:bodyPr/>
          <a:lstStyle/>
          <a:p>
            <a:r>
              <a:rPr lang="en-US" dirty="0" smtClean="0"/>
              <a:t>Priority Scheduling</a:t>
            </a:r>
          </a:p>
          <a:p>
            <a:endParaRPr lang="en-US" dirty="0"/>
          </a:p>
          <a:p>
            <a:r>
              <a:rPr lang="en-US" dirty="0" smtClean="0"/>
              <a:t>Example: BODMAS </a:t>
            </a:r>
          </a:p>
          <a:p>
            <a:pPr algn="ctr"/>
            <a:r>
              <a:rPr lang="en-US" dirty="0"/>
              <a:t>𝑥</a:t>
            </a:r>
            <a:r>
              <a:rPr lang="en-US" dirty="0" smtClean="0"/>
              <a:t> </a:t>
            </a:r>
            <a:r>
              <a:rPr lang="en-US" dirty="0"/>
              <a:t>= 2 × 4 + 8 ÷ (9 − 5</a:t>
            </a:r>
            <a:r>
              <a:rPr lang="en-US" dirty="0" smtClean="0"/>
              <a:t>)</a:t>
            </a:r>
          </a:p>
          <a:p>
            <a:pPr algn="ctr"/>
            <a:r>
              <a:rPr lang="en-US" dirty="0"/>
              <a:t>𝑥</a:t>
            </a:r>
            <a:r>
              <a:rPr lang="en-US" dirty="0" smtClean="0"/>
              <a:t> </a:t>
            </a:r>
            <a:r>
              <a:rPr lang="en-US" dirty="0"/>
              <a:t>= 2 × 4 + 8 ÷ </a:t>
            </a:r>
            <a:r>
              <a:rPr lang="en-US" dirty="0" smtClean="0"/>
              <a:t>4</a:t>
            </a:r>
          </a:p>
          <a:p>
            <a:pPr algn="ctr"/>
            <a:r>
              <a:rPr lang="en-US" dirty="0"/>
              <a:t>𝑥 = 2 × 4 + </a:t>
            </a:r>
            <a:r>
              <a:rPr lang="en-US" dirty="0" smtClean="0"/>
              <a:t>2</a:t>
            </a:r>
          </a:p>
          <a:p>
            <a:pPr algn="ctr"/>
            <a:r>
              <a:rPr lang="en-US" dirty="0"/>
              <a:t>𝑥</a:t>
            </a:r>
            <a:r>
              <a:rPr lang="en-US" dirty="0" smtClean="0"/>
              <a:t> </a:t>
            </a:r>
            <a:r>
              <a:rPr lang="en-US" dirty="0"/>
              <a:t>= 8 + </a:t>
            </a:r>
            <a:r>
              <a:rPr lang="en-US" dirty="0" smtClean="0"/>
              <a:t>2</a:t>
            </a:r>
          </a:p>
          <a:p>
            <a:pPr algn="ctr"/>
            <a:r>
              <a:rPr lang="en-US" dirty="0" smtClean="0"/>
              <a:t>𝑥 = 10</a:t>
            </a:r>
            <a:endParaRPr lang="en-US" dirty="0"/>
          </a:p>
        </p:txBody>
      </p:sp>
    </p:spTree>
    <p:extLst>
      <p:ext uri="{BB962C8B-B14F-4D97-AF65-F5344CB8AC3E}">
        <p14:creationId xmlns:p14="http://schemas.microsoft.com/office/powerpoint/2010/main" val="2607709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scheduling algorithms</a:t>
            </a:r>
            <a:endParaRPr lang="en-US" dirty="0"/>
          </a:p>
        </p:txBody>
      </p:sp>
      <p:sp>
        <p:nvSpPr>
          <p:cNvPr id="3" name="Content Placeholder 2"/>
          <p:cNvSpPr>
            <a:spLocks noGrp="1"/>
          </p:cNvSpPr>
          <p:nvPr>
            <p:ph idx="1"/>
          </p:nvPr>
        </p:nvSpPr>
        <p:spPr/>
        <p:txBody>
          <a:bodyPr/>
          <a:lstStyle/>
          <a:p>
            <a:r>
              <a:rPr lang="en-US" dirty="0" smtClean="0"/>
              <a:t>Shortest Time Remaining</a:t>
            </a:r>
          </a:p>
          <a:p>
            <a:endParaRPr lang="en-US" dirty="0"/>
          </a:p>
          <a:p>
            <a:r>
              <a:rPr lang="en-US" dirty="0"/>
              <a:t>SRT can be observed at an accident scene. For example, two vehicles collide and several people are injured. Death is most likely to catch up with the most severely injured person because such an individual has the shortest time remaining to live. The more the severity of the injury, the shorter the time remaining to live. In this analogy, death represents the processor executing a process.</a:t>
            </a:r>
          </a:p>
        </p:txBody>
      </p:sp>
    </p:spTree>
    <p:extLst>
      <p:ext uri="{BB962C8B-B14F-4D97-AF65-F5344CB8AC3E}">
        <p14:creationId xmlns:p14="http://schemas.microsoft.com/office/powerpoint/2010/main" val="3030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scheduling algorithms</a:t>
            </a:r>
            <a:endParaRPr lang="en-US" dirty="0"/>
          </a:p>
        </p:txBody>
      </p:sp>
      <p:sp>
        <p:nvSpPr>
          <p:cNvPr id="3" name="Content Placeholder 2"/>
          <p:cNvSpPr>
            <a:spLocks noGrp="1"/>
          </p:cNvSpPr>
          <p:nvPr>
            <p:ph idx="1"/>
          </p:nvPr>
        </p:nvSpPr>
        <p:spPr/>
        <p:txBody>
          <a:bodyPr/>
          <a:lstStyle/>
          <a:p>
            <a:r>
              <a:rPr lang="en-US" dirty="0" smtClean="0"/>
              <a:t>Round Robin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347" y="2750425"/>
            <a:ext cx="8112322" cy="3330091"/>
          </a:xfrm>
          <a:prstGeom prst="rect">
            <a:avLst/>
          </a:prstGeom>
        </p:spPr>
      </p:pic>
    </p:spTree>
    <p:extLst>
      <p:ext uri="{BB962C8B-B14F-4D97-AF65-F5344CB8AC3E}">
        <p14:creationId xmlns:p14="http://schemas.microsoft.com/office/powerpoint/2010/main" val="2363782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scheduling </a:t>
            </a:r>
            <a:r>
              <a:rPr lang="en-US" dirty="0" err="1" smtClean="0"/>
              <a:t>algoritms</a:t>
            </a:r>
            <a:endParaRPr lang="en-US" dirty="0"/>
          </a:p>
        </p:txBody>
      </p:sp>
      <p:sp>
        <p:nvSpPr>
          <p:cNvPr id="3" name="Content Placeholder 2"/>
          <p:cNvSpPr>
            <a:spLocks noGrp="1"/>
          </p:cNvSpPr>
          <p:nvPr>
            <p:ph idx="1"/>
          </p:nvPr>
        </p:nvSpPr>
        <p:spPr/>
        <p:txBody>
          <a:bodyPr/>
          <a:lstStyle/>
          <a:p>
            <a:r>
              <a:rPr lang="en-US" dirty="0" smtClean="0"/>
              <a:t>Multiple Level Queues</a:t>
            </a:r>
          </a:p>
          <a:p>
            <a:endParaRPr lang="en-US" dirty="0"/>
          </a:p>
          <a:p>
            <a:r>
              <a:rPr lang="en-US" dirty="0"/>
              <a:t>Real life example of Multi level Queue usage is in a manufacturing company. Let's say we have a machine that can be used to produce many different types of product. The machine must be setup when changing over from one product type to another. We want to minimize the time lost to setup (minimize the changeovers from one product to another) but still deliver orders on time. A multi-level queue approach is to group orders for the same product. We cannot keep adding orders to the first queue, as then orders in the other queues will be late, so at some point we will start adding orders of that type to a new queue with lower priority. We may also have some high priority queues for “rush” orders.</a:t>
            </a:r>
          </a:p>
        </p:txBody>
      </p:sp>
    </p:spTree>
    <p:extLst>
      <p:ext uri="{BB962C8B-B14F-4D97-AF65-F5344CB8AC3E}">
        <p14:creationId xmlns:p14="http://schemas.microsoft.com/office/powerpoint/2010/main" val="3130671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10001426" cy="1499616"/>
          </a:xfrm>
        </p:spPr>
        <p:txBody>
          <a:bodyPr/>
          <a:lstStyle/>
          <a:p>
            <a:r>
              <a:rPr lang="en-US" dirty="0" smtClean="0"/>
              <a:t>Deallocation: </a:t>
            </a:r>
            <a:r>
              <a:rPr lang="en-US" sz="2800" dirty="0" smtClean="0"/>
              <a:t>when block to be deallocated is b/w 2 free blocks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8157" y="2833688"/>
            <a:ext cx="8776770" cy="4024312"/>
          </a:xfrm>
        </p:spPr>
      </p:pic>
    </p:spTree>
    <p:extLst>
      <p:ext uri="{BB962C8B-B14F-4D97-AF65-F5344CB8AC3E}">
        <p14:creationId xmlns:p14="http://schemas.microsoft.com/office/powerpoint/2010/main" val="16152292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DEALLocation</a:t>
            </a:r>
            <a:r>
              <a:rPr lang="en-US" dirty="0" smtClean="0"/>
              <a:t> demo</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7542" y="2854836"/>
            <a:ext cx="3480048" cy="248209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5194" y="2854837"/>
            <a:ext cx="3915601" cy="2482093"/>
          </a:xfrm>
          <a:prstGeom prst="rect">
            <a:avLst/>
          </a:prstGeom>
        </p:spPr>
      </p:pic>
    </p:spTree>
    <p:extLst>
      <p:ext uri="{BB962C8B-B14F-4D97-AF65-F5344CB8AC3E}">
        <p14:creationId xmlns:p14="http://schemas.microsoft.com/office/powerpoint/2010/main" val="6398299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level queues</a:t>
            </a:r>
            <a:endParaRPr lang="en-US" dirty="0"/>
          </a:p>
        </p:txBody>
      </p:sp>
      <p:sp>
        <p:nvSpPr>
          <p:cNvPr id="6" name="Content Placeholder 5"/>
          <p:cNvSpPr>
            <a:spLocks noGrp="1"/>
          </p:cNvSpPr>
          <p:nvPr>
            <p:ph idx="1"/>
          </p:nvPr>
        </p:nvSpPr>
        <p:spPr>
          <a:xfrm>
            <a:off x="114303" y="1820008"/>
            <a:ext cx="11922365" cy="5099538"/>
          </a:xfrm>
        </p:spPr>
        <p:txBody>
          <a:bodyPr>
            <a:normAutofit/>
          </a:bodyPr>
          <a:lstStyle/>
          <a:p>
            <a:r>
              <a:rPr lang="en-US" sz="2000" dirty="0" smtClean="0"/>
              <a:t>No movement b/w queues						</a:t>
            </a:r>
          </a:p>
          <a:p>
            <a:endParaRPr lang="en-US" sz="2000" dirty="0"/>
          </a:p>
          <a:p>
            <a:endParaRPr lang="en-US" sz="2000" dirty="0" smtClean="0"/>
          </a:p>
          <a:p>
            <a:r>
              <a:rPr lang="en-US" sz="2000" dirty="0" smtClean="0"/>
              <a:t>Movement b/w queues</a:t>
            </a:r>
            <a:endParaRPr lang="en-US" sz="20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8753" y="2116685"/>
            <a:ext cx="5113463" cy="739204"/>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4219" y="3103683"/>
            <a:ext cx="7789981" cy="3571850"/>
          </a:xfrm>
          <a:prstGeom prst="rect">
            <a:avLst/>
          </a:prstGeom>
        </p:spPr>
      </p:pic>
      <p:cxnSp>
        <p:nvCxnSpPr>
          <p:cNvPr id="10" name="Straight Connector 9"/>
          <p:cNvCxnSpPr/>
          <p:nvPr/>
        </p:nvCxnSpPr>
        <p:spPr>
          <a:xfrm>
            <a:off x="202222" y="2970189"/>
            <a:ext cx="118344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51216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5</a:t>
            </a:r>
            <a:endParaRPr lang="en-US" dirty="0"/>
          </a:p>
        </p:txBody>
      </p:sp>
      <p:sp>
        <p:nvSpPr>
          <p:cNvPr id="3" name="Content Placeholder 2"/>
          <p:cNvSpPr>
            <a:spLocks noGrp="1"/>
          </p:cNvSpPr>
          <p:nvPr>
            <p:ph idx="1"/>
          </p:nvPr>
        </p:nvSpPr>
        <p:spPr/>
        <p:txBody>
          <a:bodyPr/>
          <a:lstStyle/>
          <a:p>
            <a:r>
              <a:rPr lang="en-US" dirty="0"/>
              <a:t>1. MUMUNI ABDULLAH </a:t>
            </a:r>
            <a:r>
              <a:rPr lang="en-US" dirty="0" smtClean="0"/>
              <a:t>		180805047 </a:t>
            </a:r>
          </a:p>
          <a:p>
            <a:r>
              <a:rPr lang="en-US" dirty="0" smtClean="0"/>
              <a:t>2</a:t>
            </a:r>
            <a:r>
              <a:rPr lang="en-US" dirty="0"/>
              <a:t>. OLORUNFEMI-OJO TOMIWA </a:t>
            </a:r>
            <a:r>
              <a:rPr lang="en-US" dirty="0" smtClean="0"/>
              <a:t>          190805503</a:t>
            </a:r>
          </a:p>
          <a:p>
            <a:r>
              <a:rPr lang="en-US" dirty="0" smtClean="0"/>
              <a:t>3</a:t>
            </a:r>
            <a:r>
              <a:rPr lang="en-US" dirty="0"/>
              <a:t>. ANIMASHAUN SOFIAT </a:t>
            </a:r>
            <a:r>
              <a:rPr lang="en-US" dirty="0" smtClean="0"/>
              <a:t>		190805520 </a:t>
            </a:r>
          </a:p>
          <a:p>
            <a:r>
              <a:rPr lang="en-US" dirty="0" smtClean="0"/>
              <a:t>4</a:t>
            </a:r>
            <a:r>
              <a:rPr lang="en-US" dirty="0"/>
              <a:t>. OGUNRINDE MOTUNRAYO </a:t>
            </a:r>
            <a:r>
              <a:rPr lang="en-US" dirty="0" smtClean="0"/>
              <a:t>		190805514 </a:t>
            </a:r>
          </a:p>
          <a:p>
            <a:r>
              <a:rPr lang="en-US" dirty="0" smtClean="0"/>
              <a:t>5</a:t>
            </a:r>
            <a:r>
              <a:rPr lang="en-US" dirty="0"/>
              <a:t>. ADEMUYIWA </a:t>
            </a:r>
            <a:r>
              <a:rPr lang="en-US"/>
              <a:t>ABDULBAQI </a:t>
            </a:r>
            <a:r>
              <a:rPr lang="en-US" smtClean="0"/>
              <a:t>		190805522</a:t>
            </a:r>
            <a:endParaRPr lang="en-US" dirty="0"/>
          </a:p>
        </p:txBody>
      </p:sp>
    </p:spTree>
    <p:extLst>
      <p:ext uri="{BB962C8B-B14F-4D97-AF65-F5344CB8AC3E}">
        <p14:creationId xmlns:p14="http://schemas.microsoft.com/office/powerpoint/2010/main" val="38984690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level queues</a:t>
            </a:r>
            <a:endParaRPr lang="en-US" dirty="0"/>
          </a:p>
        </p:txBody>
      </p:sp>
      <p:sp>
        <p:nvSpPr>
          <p:cNvPr id="3" name="Content Placeholder 2"/>
          <p:cNvSpPr>
            <a:spLocks noGrp="1"/>
          </p:cNvSpPr>
          <p:nvPr>
            <p:ph idx="1"/>
          </p:nvPr>
        </p:nvSpPr>
        <p:spPr/>
        <p:txBody>
          <a:bodyPr/>
          <a:lstStyle/>
          <a:p>
            <a:r>
              <a:rPr lang="en-US" dirty="0" smtClean="0"/>
              <a:t>Variable time quantum per queues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008" y="2818550"/>
            <a:ext cx="9205546" cy="422091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128" y="6309360"/>
            <a:ext cx="1981372" cy="198137"/>
          </a:xfrm>
          <a:prstGeom prst="rect">
            <a:avLst/>
          </a:prstGeom>
        </p:spPr>
      </p:pic>
      <p:cxnSp>
        <p:nvCxnSpPr>
          <p:cNvPr id="8" name="Straight Connector 7"/>
          <p:cNvCxnSpPr/>
          <p:nvPr/>
        </p:nvCxnSpPr>
        <p:spPr>
          <a:xfrm>
            <a:off x="1024128" y="5213838"/>
            <a:ext cx="0" cy="1556239"/>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024128" y="6309360"/>
            <a:ext cx="1868541" cy="27607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2892669" y="6447399"/>
            <a:ext cx="1107831"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67554" y="6233746"/>
            <a:ext cx="2250831" cy="369332"/>
          </a:xfrm>
          <a:prstGeom prst="rect">
            <a:avLst/>
          </a:prstGeom>
          <a:noFill/>
        </p:spPr>
        <p:txBody>
          <a:bodyPr wrap="square" rtlCol="0">
            <a:spAutoFit/>
          </a:bodyPr>
          <a:lstStyle/>
          <a:p>
            <a:r>
              <a:rPr lang="en-US" dirty="0" smtClean="0">
                <a:solidFill>
                  <a:srgbClr val="7030A0"/>
                </a:solidFill>
              </a:rPr>
              <a:t>Double time slice</a:t>
            </a:r>
            <a:endParaRPr lang="en-US" dirty="0">
              <a:solidFill>
                <a:srgbClr val="7030A0"/>
              </a:solidFill>
            </a:endParaRPr>
          </a:p>
        </p:txBody>
      </p:sp>
    </p:spTree>
    <p:extLst>
      <p:ext uri="{BB962C8B-B14F-4D97-AF65-F5344CB8AC3E}">
        <p14:creationId xmlns:p14="http://schemas.microsoft.com/office/powerpoint/2010/main" val="6282432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level queues demo</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4147" y="2329962"/>
            <a:ext cx="10122348" cy="3912576"/>
          </a:xfrm>
        </p:spPr>
      </p:pic>
    </p:spTree>
    <p:extLst>
      <p:ext uri="{BB962C8B-B14F-4D97-AF65-F5344CB8AC3E}">
        <p14:creationId xmlns:p14="http://schemas.microsoft.com/office/powerpoint/2010/main" val="33613411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FIT </a:t>
            </a:r>
            <a:r>
              <a:rPr lang="en-US" dirty="0" err="1" smtClean="0"/>
              <a:t>MEMORy</a:t>
            </a:r>
            <a:r>
              <a:rPr lang="en-US" dirty="0" smtClean="0"/>
              <a:t> ALLOCATION SCHEME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8475" y="2409092"/>
            <a:ext cx="10219448" cy="3315642"/>
          </a:xfrm>
        </p:spPr>
      </p:pic>
    </p:spTree>
    <p:extLst>
      <p:ext uri="{BB962C8B-B14F-4D97-AF65-F5344CB8AC3E}">
        <p14:creationId xmlns:p14="http://schemas.microsoft.com/office/powerpoint/2010/main" val="17015059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FIT </a:t>
            </a:r>
            <a:r>
              <a:rPr lang="en-US" dirty="0" smtClean="0"/>
              <a:t>Memory </a:t>
            </a:r>
            <a:r>
              <a:rPr lang="en-US" dirty="0"/>
              <a:t>ALLOCATION </a:t>
            </a:r>
            <a:r>
              <a:rPr lang="en-US" dirty="0" smtClean="0"/>
              <a:t>SCHEME (DEMO)</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6113" y="1991139"/>
            <a:ext cx="7504410" cy="4534467"/>
          </a:xfrm>
        </p:spPr>
      </p:pic>
    </p:spTree>
    <p:extLst>
      <p:ext uri="{BB962C8B-B14F-4D97-AF65-F5344CB8AC3E}">
        <p14:creationId xmlns:p14="http://schemas.microsoft.com/office/powerpoint/2010/main" val="421865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SEGMENTED Memory allocation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7509" y="2497016"/>
            <a:ext cx="8773309" cy="4022725"/>
          </a:xfrm>
        </p:spPr>
      </p:pic>
    </p:spTree>
    <p:extLst>
      <p:ext uri="{BB962C8B-B14F-4D97-AF65-F5344CB8AC3E}">
        <p14:creationId xmlns:p14="http://schemas.microsoft.com/office/powerpoint/2010/main" val="12653731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Segmented memory allocation demo</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420" y="2965303"/>
            <a:ext cx="2409210" cy="240921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0779" y="2965303"/>
            <a:ext cx="3453541" cy="257903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5687" y="2084832"/>
            <a:ext cx="6066313" cy="4170153"/>
          </a:xfrm>
          <a:prstGeom prst="rect">
            <a:avLst/>
          </a:prstGeom>
        </p:spPr>
      </p:pic>
    </p:spTree>
    <p:extLst>
      <p:ext uri="{BB962C8B-B14F-4D97-AF65-F5344CB8AC3E}">
        <p14:creationId xmlns:p14="http://schemas.microsoft.com/office/powerpoint/2010/main" val="818404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Dining philosophers problem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9638" y="2233914"/>
            <a:ext cx="9720262" cy="1893651"/>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569" y="4370359"/>
            <a:ext cx="10058400" cy="1944624"/>
          </a:xfrm>
          <a:prstGeom prst="rect">
            <a:avLst/>
          </a:prstGeom>
        </p:spPr>
      </p:pic>
      <p:sp>
        <p:nvSpPr>
          <p:cNvPr id="8" name="TextBox 7"/>
          <p:cNvSpPr txBox="1"/>
          <p:nvPr/>
        </p:nvSpPr>
        <p:spPr>
          <a:xfrm>
            <a:off x="909638" y="1836897"/>
            <a:ext cx="1859939" cy="369332"/>
          </a:xfrm>
          <a:prstGeom prst="rect">
            <a:avLst/>
          </a:prstGeom>
          <a:noFill/>
        </p:spPr>
        <p:txBody>
          <a:bodyPr wrap="square" rtlCol="0">
            <a:spAutoFit/>
          </a:bodyPr>
          <a:lstStyle/>
          <a:p>
            <a:r>
              <a:rPr lang="en-US" u="sng" dirty="0" smtClean="0"/>
              <a:t>Assign Forks</a:t>
            </a:r>
            <a:endParaRPr lang="en-US" u="sng" dirty="0"/>
          </a:p>
        </p:txBody>
      </p:sp>
      <p:sp>
        <p:nvSpPr>
          <p:cNvPr id="9" name="TextBox 8"/>
          <p:cNvSpPr txBox="1"/>
          <p:nvPr/>
        </p:nvSpPr>
        <p:spPr>
          <a:xfrm>
            <a:off x="817685" y="3815862"/>
            <a:ext cx="1679330" cy="369332"/>
          </a:xfrm>
          <a:prstGeom prst="rect">
            <a:avLst/>
          </a:prstGeom>
          <a:noFill/>
        </p:spPr>
        <p:txBody>
          <a:bodyPr wrap="square" rtlCol="0">
            <a:spAutoFit/>
          </a:bodyPr>
          <a:lstStyle/>
          <a:p>
            <a:r>
              <a:rPr lang="en-US" u="sng" dirty="0" smtClean="0"/>
              <a:t>Attempt eating</a:t>
            </a:r>
            <a:endParaRPr lang="en-US" u="sng" dirty="0"/>
          </a:p>
        </p:txBody>
      </p:sp>
    </p:spTree>
    <p:extLst>
      <p:ext uri="{BB962C8B-B14F-4D97-AF65-F5344CB8AC3E}">
        <p14:creationId xmlns:p14="http://schemas.microsoft.com/office/powerpoint/2010/main" val="27930560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DINING philosophers problem demo</a:t>
            </a:r>
            <a:endParaRPr lang="en-US" dirty="0"/>
          </a:p>
        </p:txBody>
      </p:sp>
      <p:pic>
        <p:nvPicPr>
          <p:cNvPr id="6" name="2022-11-11 08-13-52">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2308225" y="2286000"/>
            <a:ext cx="7151688" cy="4022725"/>
          </a:xfrm>
        </p:spPr>
      </p:pic>
    </p:spTree>
    <p:extLst>
      <p:ext uri="{BB962C8B-B14F-4D97-AF65-F5344CB8AC3E}">
        <p14:creationId xmlns:p14="http://schemas.microsoft.com/office/powerpoint/2010/main" val="424183488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vol="80000">
                <p:cTn id="7" fill="hold" display="0">
                  <p:stCondLst>
                    <p:cond delay="indefinite"/>
                  </p:stCondLst>
                </p:cTn>
                <p:tgtEl>
                  <p:spTgt spid="6"/>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BANKERS ALGORITHM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6623" y="1868745"/>
            <a:ext cx="9875070" cy="4527903"/>
          </a:xfrm>
        </p:spPr>
      </p:pic>
    </p:spTree>
    <p:extLst>
      <p:ext uri="{BB962C8B-B14F-4D97-AF65-F5344CB8AC3E}">
        <p14:creationId xmlns:p14="http://schemas.microsoft.com/office/powerpoint/2010/main" val="17616856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1344</TotalTime>
  <Words>411</Words>
  <Application>Microsoft Office PowerPoint</Application>
  <PresentationFormat>Widescreen</PresentationFormat>
  <Paragraphs>52</Paragraphs>
  <Slides>21</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Tw Cen MT</vt:lpstr>
      <vt:lpstr>Tw Cen MT Condensed</vt:lpstr>
      <vt:lpstr>Wingdings 3</vt:lpstr>
      <vt:lpstr>Integral</vt:lpstr>
      <vt:lpstr>CSC 314</vt:lpstr>
      <vt:lpstr>GROUP 5</vt:lpstr>
      <vt:lpstr>FIRST FIT MEMORy ALLOCATION SCHEME</vt:lpstr>
      <vt:lpstr>FIRST FIT Memory ALLOCATION SCHEME (DEMO)</vt:lpstr>
      <vt:lpstr>SEGMENTED Memory allocation</vt:lpstr>
      <vt:lpstr>Segmented memory allocation demo</vt:lpstr>
      <vt:lpstr>Dining philosophers problem</vt:lpstr>
      <vt:lpstr>DINING philosophers problem demo</vt:lpstr>
      <vt:lpstr>BANKERS ALGORITHM</vt:lpstr>
      <vt:lpstr>BANKERS ALGORITHM DEMO</vt:lpstr>
      <vt:lpstr>Process scheduling algorithms</vt:lpstr>
      <vt:lpstr>Process scheduling algorithms</vt:lpstr>
      <vt:lpstr>Process scheduling algorithms</vt:lpstr>
      <vt:lpstr>Process scheduling algorithms</vt:lpstr>
      <vt:lpstr>Process scheduling algorithms</vt:lpstr>
      <vt:lpstr>Process scheduling algoritms</vt:lpstr>
      <vt:lpstr>Deallocation: when block to be deallocated is b/w 2 free blocks</vt:lpstr>
      <vt:lpstr>DEALLocation demo</vt:lpstr>
      <vt:lpstr>Multiple level queues</vt:lpstr>
      <vt:lpstr>Multiple level queues</vt:lpstr>
      <vt:lpstr>Multiple level queues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314</dc:title>
  <dc:creator>ENVY 15</dc:creator>
  <cp:lastModifiedBy>ENVY 15</cp:lastModifiedBy>
  <cp:revision>18</cp:revision>
  <dcterms:created xsi:type="dcterms:W3CDTF">2022-11-10T09:38:28Z</dcterms:created>
  <dcterms:modified xsi:type="dcterms:W3CDTF">2022-11-11T08:02:54Z</dcterms:modified>
</cp:coreProperties>
</file>