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Daniel" userId="a7feb5bd11c7f31f" providerId="LiveId" clId="{605AED92-196D-48D6-978D-399149D785FF}"/>
    <pc:docChg chg="modSld">
      <pc:chgData name="Tom Daniel" userId="a7feb5bd11c7f31f" providerId="LiveId" clId="{605AED92-196D-48D6-978D-399149D785FF}" dt="2024-10-29T20:30:35.158" v="0" actId="1076"/>
      <pc:docMkLst>
        <pc:docMk/>
      </pc:docMkLst>
      <pc:sldChg chg="modSp mod">
        <pc:chgData name="Tom Daniel" userId="a7feb5bd11c7f31f" providerId="LiveId" clId="{605AED92-196D-48D6-978D-399149D785FF}" dt="2024-10-29T20:30:35.158" v="0" actId="1076"/>
        <pc:sldMkLst>
          <pc:docMk/>
          <pc:sldMk cId="2299783569" sldId="256"/>
        </pc:sldMkLst>
        <pc:picChg chg="mod">
          <ac:chgData name="Tom Daniel" userId="a7feb5bd11c7f31f" providerId="LiveId" clId="{605AED92-196D-48D6-978D-399149D785FF}" dt="2024-10-29T20:30:35.158" v="0" actId="1076"/>
          <ac:picMkLst>
            <pc:docMk/>
            <pc:sldMk cId="2299783569" sldId="256"/>
            <ac:picMk id="2" creationId="{DD123C09-3072-BE72-BAA2-2441265FB7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9AFE7-5FF4-4387-8774-5FEBB347685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B5F0-CCFE-4A01-85AD-A15CD0C9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9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6B5F0-CCFE-4A01-85AD-A15CD0C9B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October 29,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728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October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5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October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8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October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October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2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October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6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October 29,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3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October 29,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58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October 29,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October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3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October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2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October 29,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32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75C592E-FC3B-4879-8E41-4536246D7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9388162" y="6033252"/>
            <a:ext cx="1519749" cy="926985"/>
          </a:xfrm>
          <a:custGeom>
            <a:avLst/>
            <a:gdLst>
              <a:gd name="connsiteX0" fmla="*/ 1248242 w 1519749"/>
              <a:gd name="connsiteY0" fmla="*/ 271508 h 926985"/>
              <a:gd name="connsiteX1" fmla="*/ 1519749 w 1519749"/>
              <a:gd name="connsiteY1" fmla="*/ 926985 h 926985"/>
              <a:gd name="connsiteX2" fmla="*/ 1056256 w 1519749"/>
              <a:gd name="connsiteY2" fmla="*/ 926985 h 926985"/>
              <a:gd name="connsiteX3" fmla="*/ 592765 w 1519749"/>
              <a:gd name="connsiteY3" fmla="*/ 463493 h 926985"/>
              <a:gd name="connsiteX4" fmla="*/ 333622 w 1519749"/>
              <a:gd name="connsiteY4" fmla="*/ 542650 h 926985"/>
              <a:gd name="connsiteX5" fmla="*/ 330617 w 1519749"/>
              <a:gd name="connsiteY5" fmla="*/ 545129 h 926985"/>
              <a:gd name="connsiteX6" fmla="*/ 0 w 1519749"/>
              <a:gd name="connsiteY6" fmla="*/ 214511 h 926985"/>
              <a:gd name="connsiteX7" fmla="*/ 3116 w 1519749"/>
              <a:gd name="connsiteY7" fmla="*/ 211679 h 926985"/>
              <a:gd name="connsiteX8" fmla="*/ 592765 w 1519749"/>
              <a:gd name="connsiteY8" fmla="*/ 0 h 926985"/>
              <a:gd name="connsiteX9" fmla="*/ 1248242 w 1519749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9749" h="926985">
                <a:moveTo>
                  <a:pt x="1248242" y="271508"/>
                </a:moveTo>
                <a:cubicBezTo>
                  <a:pt x="1415993" y="439259"/>
                  <a:pt x="1519749" y="671005"/>
                  <a:pt x="1519749" y="926985"/>
                </a:cubicBezTo>
                <a:lnTo>
                  <a:pt x="1056256" y="926985"/>
                </a:lnTo>
                <a:cubicBezTo>
                  <a:pt x="1056256" y="671005"/>
                  <a:pt x="848744" y="463493"/>
                  <a:pt x="592765" y="463493"/>
                </a:cubicBezTo>
                <a:cubicBezTo>
                  <a:pt x="496772" y="463493"/>
                  <a:pt x="407596" y="492674"/>
                  <a:pt x="333622" y="542650"/>
                </a:cubicBezTo>
                <a:lnTo>
                  <a:pt x="330617" y="545129"/>
                </a:lnTo>
                <a:lnTo>
                  <a:pt x="0" y="214511"/>
                </a:lnTo>
                <a:lnTo>
                  <a:pt x="3116" y="211679"/>
                </a:lnTo>
                <a:cubicBezTo>
                  <a:pt x="163354" y="79438"/>
                  <a:pt x="368783" y="0"/>
                  <a:pt x="592765" y="0"/>
                </a:cubicBezTo>
                <a:cubicBezTo>
                  <a:pt x="848744" y="0"/>
                  <a:pt x="1080490" y="103757"/>
                  <a:pt x="1248242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40460074-BBCE-442A-9CF4-62BD80929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9479855" y="6025557"/>
            <a:ext cx="1490380" cy="1042921"/>
          </a:xfrm>
          <a:custGeom>
            <a:avLst/>
            <a:gdLst>
              <a:gd name="connsiteX0" fmla="*/ 1218873 w 1490380"/>
              <a:gd name="connsiteY0" fmla="*/ 305465 h 1042921"/>
              <a:gd name="connsiteX1" fmla="*/ 1490380 w 1490380"/>
              <a:gd name="connsiteY1" fmla="*/ 1042921 h 1042921"/>
              <a:gd name="connsiteX2" fmla="*/ 1026887 w 1490380"/>
              <a:gd name="connsiteY2" fmla="*/ 1042921 h 1042921"/>
              <a:gd name="connsiteX3" fmla="*/ 563396 w 1490380"/>
              <a:gd name="connsiteY3" fmla="*/ 521461 h 1042921"/>
              <a:gd name="connsiteX4" fmla="*/ 382984 w 1490380"/>
              <a:gd name="connsiteY4" fmla="*/ 562440 h 1042921"/>
              <a:gd name="connsiteX5" fmla="*/ 360254 w 1490380"/>
              <a:gd name="connsiteY5" fmla="*/ 576320 h 1042921"/>
              <a:gd name="connsiteX6" fmla="*/ 0 w 1490380"/>
              <a:gd name="connsiteY6" fmla="*/ 216066 h 1042921"/>
              <a:gd name="connsiteX7" fmla="*/ 45110 w 1490380"/>
              <a:gd name="connsiteY7" fmla="*/ 178115 h 1042921"/>
              <a:gd name="connsiteX8" fmla="*/ 563396 w 1490380"/>
              <a:gd name="connsiteY8" fmla="*/ 0 h 1042921"/>
              <a:gd name="connsiteX9" fmla="*/ 1218873 w 1490380"/>
              <a:gd name="connsiteY9" fmla="*/ 305465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90380" h="1042921">
                <a:moveTo>
                  <a:pt x="1218873" y="305465"/>
                </a:moveTo>
                <a:cubicBezTo>
                  <a:pt x="1386624" y="494196"/>
                  <a:pt x="1490380" y="754927"/>
                  <a:pt x="1490380" y="1042921"/>
                </a:cubicBezTo>
                <a:lnTo>
                  <a:pt x="1026887" y="1042921"/>
                </a:lnTo>
                <a:cubicBezTo>
                  <a:pt x="1026887" y="754926"/>
                  <a:pt x="819375" y="521461"/>
                  <a:pt x="563396" y="521461"/>
                </a:cubicBezTo>
                <a:cubicBezTo>
                  <a:pt x="499401" y="521461"/>
                  <a:pt x="438435" y="536052"/>
                  <a:pt x="382984" y="562440"/>
                </a:cubicBezTo>
                <a:lnTo>
                  <a:pt x="360254" y="576320"/>
                </a:lnTo>
                <a:lnTo>
                  <a:pt x="0" y="216066"/>
                </a:lnTo>
                <a:lnTo>
                  <a:pt x="45110" y="178115"/>
                </a:lnTo>
                <a:cubicBezTo>
                  <a:pt x="193058" y="65662"/>
                  <a:pt x="371411" y="-1"/>
                  <a:pt x="563396" y="0"/>
                </a:cubicBezTo>
                <a:cubicBezTo>
                  <a:pt x="819375" y="0"/>
                  <a:pt x="1051121" y="116733"/>
                  <a:pt x="1218873" y="305465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EC9C451-AFB3-4322-B6CC-66A7571A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6045" y="6220309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Colored pencils inside a pencil holder which is on top of a wood table">
            <a:extLst>
              <a:ext uri="{FF2B5EF4-FFF2-40B4-BE49-F238E27FC236}">
                <a16:creationId xmlns:a16="http://schemas.microsoft.com/office/drawing/2014/main" id="{DD123C09-3072-BE72-BAA2-2441265FB7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460"/>
          <a:stretch/>
        </p:blipFill>
        <p:spPr>
          <a:xfrm>
            <a:off x="38352" y="542811"/>
            <a:ext cx="12191980" cy="6310302"/>
          </a:xfrm>
          <a:custGeom>
            <a:avLst/>
            <a:gdLst/>
            <a:ahLst/>
            <a:cxnLst/>
            <a:rect l="l" t="t" r="r" b="b"/>
            <a:pathLst>
              <a:path w="12192000" h="6310312">
                <a:moveTo>
                  <a:pt x="0" y="0"/>
                </a:moveTo>
                <a:lnTo>
                  <a:pt x="12192000" y="0"/>
                </a:lnTo>
                <a:lnTo>
                  <a:pt x="12192000" y="6310312"/>
                </a:lnTo>
                <a:lnTo>
                  <a:pt x="0" y="6310312"/>
                </a:lnTo>
                <a:close/>
              </a:path>
            </a:pathLst>
          </a:cu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F2DE133B-360C-4971-86DE-7E3DB647E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2943" y="613031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E6791-0BBF-925C-B225-3E617005A5C6}"/>
              </a:ext>
            </a:extLst>
          </p:cNvPr>
          <p:cNvSpPr txBox="1"/>
          <p:nvPr/>
        </p:nvSpPr>
        <p:spPr>
          <a:xfrm>
            <a:off x="5637178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A449DD-DE13-5359-B3E5-894A00F48542}"/>
              </a:ext>
            </a:extLst>
          </p:cNvPr>
          <p:cNvSpPr txBox="1"/>
          <p:nvPr/>
        </p:nvSpPr>
        <p:spPr>
          <a:xfrm>
            <a:off x="5273427" y="2844284"/>
            <a:ext cx="1721830" cy="853678"/>
          </a:xfrm>
          <a:custGeom>
            <a:avLst/>
            <a:gdLst/>
            <a:ahLst/>
            <a:cxnLst/>
            <a:rect l="l" t="t" r="r" b="b"/>
            <a:pathLst>
              <a:path w="1721830" h="853678">
                <a:moveTo>
                  <a:pt x="1453531" y="492973"/>
                </a:moveTo>
                <a:lnTo>
                  <a:pt x="1454444" y="495096"/>
                </a:lnTo>
                <a:lnTo>
                  <a:pt x="1453735" y="494217"/>
                </a:lnTo>
                <a:close/>
                <a:moveTo>
                  <a:pt x="737258" y="475409"/>
                </a:moveTo>
                <a:cubicBezTo>
                  <a:pt x="721631" y="475483"/>
                  <a:pt x="710692" y="476953"/>
                  <a:pt x="704441" y="479818"/>
                </a:cubicBezTo>
                <a:cubicBezTo>
                  <a:pt x="698190" y="482683"/>
                  <a:pt x="695065" y="487315"/>
                  <a:pt x="695065" y="493715"/>
                </a:cubicBezTo>
                <a:cubicBezTo>
                  <a:pt x="695065" y="498329"/>
                  <a:pt x="696497" y="501752"/>
                  <a:pt x="699362" y="503984"/>
                </a:cubicBezTo>
                <a:cubicBezTo>
                  <a:pt x="702227" y="506216"/>
                  <a:pt x="705929" y="507333"/>
                  <a:pt x="710469" y="507333"/>
                </a:cubicBezTo>
                <a:cubicBezTo>
                  <a:pt x="716050" y="507333"/>
                  <a:pt x="721203" y="505882"/>
                  <a:pt x="725928" y="502979"/>
                </a:cubicBezTo>
                <a:cubicBezTo>
                  <a:pt x="730653" y="500077"/>
                  <a:pt x="734430" y="496766"/>
                  <a:pt x="737258" y="493045"/>
                </a:cubicBezTo>
                <a:close/>
                <a:moveTo>
                  <a:pt x="158540" y="437681"/>
                </a:moveTo>
                <a:cubicBezTo>
                  <a:pt x="152214" y="437681"/>
                  <a:pt x="147247" y="439207"/>
                  <a:pt x="143638" y="442258"/>
                </a:cubicBezTo>
                <a:cubicBezTo>
                  <a:pt x="140029" y="445309"/>
                  <a:pt x="137480" y="449401"/>
                  <a:pt x="135992" y="454536"/>
                </a:cubicBezTo>
                <a:cubicBezTo>
                  <a:pt x="134504" y="459670"/>
                  <a:pt x="133760" y="465363"/>
                  <a:pt x="133760" y="471614"/>
                </a:cubicBezTo>
                <a:cubicBezTo>
                  <a:pt x="133760" y="477716"/>
                  <a:pt x="134504" y="483297"/>
                  <a:pt x="135992" y="488357"/>
                </a:cubicBezTo>
                <a:cubicBezTo>
                  <a:pt x="137480" y="493417"/>
                  <a:pt x="140029" y="497454"/>
                  <a:pt x="143638" y="500468"/>
                </a:cubicBezTo>
                <a:cubicBezTo>
                  <a:pt x="147247" y="503482"/>
                  <a:pt x="152214" y="504989"/>
                  <a:pt x="158540" y="504989"/>
                </a:cubicBezTo>
                <a:cubicBezTo>
                  <a:pt x="165014" y="504989"/>
                  <a:pt x="170092" y="503482"/>
                  <a:pt x="173776" y="500468"/>
                </a:cubicBezTo>
                <a:cubicBezTo>
                  <a:pt x="177459" y="497454"/>
                  <a:pt x="180064" y="493417"/>
                  <a:pt x="181589" y="488357"/>
                </a:cubicBezTo>
                <a:cubicBezTo>
                  <a:pt x="183115" y="483297"/>
                  <a:pt x="183878" y="477716"/>
                  <a:pt x="183878" y="471614"/>
                </a:cubicBezTo>
                <a:cubicBezTo>
                  <a:pt x="183878" y="465363"/>
                  <a:pt x="183115" y="459670"/>
                  <a:pt x="181589" y="454536"/>
                </a:cubicBezTo>
                <a:cubicBezTo>
                  <a:pt x="180064" y="449401"/>
                  <a:pt x="177459" y="445309"/>
                  <a:pt x="173776" y="442258"/>
                </a:cubicBezTo>
                <a:cubicBezTo>
                  <a:pt x="170092" y="439207"/>
                  <a:pt x="165014" y="437681"/>
                  <a:pt x="158540" y="437681"/>
                </a:cubicBezTo>
                <a:close/>
                <a:moveTo>
                  <a:pt x="1042579" y="437458"/>
                </a:moveTo>
                <a:cubicBezTo>
                  <a:pt x="1048681" y="437458"/>
                  <a:pt x="1053815" y="439281"/>
                  <a:pt x="1057982" y="442927"/>
                </a:cubicBezTo>
                <a:cubicBezTo>
                  <a:pt x="1062149" y="446574"/>
                  <a:pt x="1065386" y="450852"/>
                  <a:pt x="1067693" y="455764"/>
                </a:cubicBezTo>
                <a:lnTo>
                  <a:pt x="1067693" y="461207"/>
                </a:lnTo>
                <a:lnTo>
                  <a:pt x="1050559" y="502043"/>
                </a:lnTo>
                <a:lnTo>
                  <a:pt x="1041128" y="505100"/>
                </a:lnTo>
                <a:cubicBezTo>
                  <a:pt x="1034430" y="505100"/>
                  <a:pt x="1029165" y="502272"/>
                  <a:pt x="1025333" y="496617"/>
                </a:cubicBezTo>
                <a:cubicBezTo>
                  <a:pt x="1021501" y="490962"/>
                  <a:pt x="1019585" y="482255"/>
                  <a:pt x="1019585" y="470498"/>
                </a:cubicBezTo>
                <a:cubicBezTo>
                  <a:pt x="1019585" y="459782"/>
                  <a:pt x="1021594" y="451597"/>
                  <a:pt x="1025612" y="445941"/>
                </a:cubicBezTo>
                <a:cubicBezTo>
                  <a:pt x="1029631" y="440286"/>
                  <a:pt x="1035286" y="437458"/>
                  <a:pt x="1042579" y="437458"/>
                </a:cubicBezTo>
                <a:close/>
                <a:moveTo>
                  <a:pt x="1176598" y="435672"/>
                </a:moveTo>
                <a:cubicBezTo>
                  <a:pt x="1169752" y="435672"/>
                  <a:pt x="1164153" y="437607"/>
                  <a:pt x="1159799" y="441476"/>
                </a:cubicBezTo>
                <a:cubicBezTo>
                  <a:pt x="1155446" y="445346"/>
                  <a:pt x="1153046" y="450964"/>
                  <a:pt x="1152600" y="458331"/>
                </a:cubicBezTo>
                <a:lnTo>
                  <a:pt x="1199816" y="458331"/>
                </a:lnTo>
                <a:cubicBezTo>
                  <a:pt x="1199592" y="450741"/>
                  <a:pt x="1197341" y="445067"/>
                  <a:pt x="1193062" y="441309"/>
                </a:cubicBezTo>
                <a:cubicBezTo>
                  <a:pt x="1188784" y="437551"/>
                  <a:pt x="1183296" y="435672"/>
                  <a:pt x="1176598" y="435672"/>
                </a:cubicBezTo>
                <a:close/>
                <a:moveTo>
                  <a:pt x="1021682" y="418518"/>
                </a:moveTo>
                <a:lnTo>
                  <a:pt x="992005" y="485750"/>
                </a:lnTo>
                <a:lnTo>
                  <a:pt x="989335" y="470498"/>
                </a:lnTo>
                <a:cubicBezTo>
                  <a:pt x="989335" y="457922"/>
                  <a:pt x="991363" y="447541"/>
                  <a:pt x="995419" y="439355"/>
                </a:cubicBezTo>
                <a:cubicBezTo>
                  <a:pt x="999474" y="431170"/>
                  <a:pt x="1004962" y="425068"/>
                  <a:pt x="1011883" y="421050"/>
                </a:cubicBezTo>
                <a:close/>
                <a:moveTo>
                  <a:pt x="1690241" y="416808"/>
                </a:moveTo>
                <a:lnTo>
                  <a:pt x="1719821" y="416808"/>
                </a:lnTo>
                <a:lnTo>
                  <a:pt x="1719821" y="525750"/>
                </a:lnTo>
                <a:lnTo>
                  <a:pt x="1690241" y="525750"/>
                </a:lnTo>
                <a:close/>
                <a:moveTo>
                  <a:pt x="1495202" y="416808"/>
                </a:moveTo>
                <a:lnTo>
                  <a:pt x="1524782" y="416808"/>
                </a:lnTo>
                <a:lnTo>
                  <a:pt x="1524782" y="525750"/>
                </a:lnTo>
                <a:lnTo>
                  <a:pt x="1496207" y="525750"/>
                </a:lnTo>
                <a:lnTo>
                  <a:pt x="1495760" y="509342"/>
                </a:lnTo>
                <a:cubicBezTo>
                  <a:pt x="1492114" y="513955"/>
                  <a:pt x="1487128" y="518085"/>
                  <a:pt x="1480803" y="521732"/>
                </a:cubicBezTo>
                <a:lnTo>
                  <a:pt x="1467242" y="524866"/>
                </a:lnTo>
                <a:lnTo>
                  <a:pt x="1454444" y="495096"/>
                </a:lnTo>
                <a:lnTo>
                  <a:pt x="1459093" y="500859"/>
                </a:lnTo>
                <a:cubicBezTo>
                  <a:pt x="1461586" y="502421"/>
                  <a:pt x="1464878" y="503203"/>
                  <a:pt x="1468971" y="503203"/>
                </a:cubicBezTo>
                <a:cubicBezTo>
                  <a:pt x="1474924" y="503203"/>
                  <a:pt x="1480003" y="501882"/>
                  <a:pt x="1484208" y="499240"/>
                </a:cubicBezTo>
                <a:cubicBezTo>
                  <a:pt x="1488412" y="496598"/>
                  <a:pt x="1492077" y="493380"/>
                  <a:pt x="1495202" y="489585"/>
                </a:cubicBezTo>
                <a:close/>
                <a:moveTo>
                  <a:pt x="1422537" y="416808"/>
                </a:moveTo>
                <a:lnTo>
                  <a:pt x="1452116" y="416808"/>
                </a:lnTo>
                <a:lnTo>
                  <a:pt x="1452116" y="484339"/>
                </a:lnTo>
                <a:lnTo>
                  <a:pt x="1453531" y="492973"/>
                </a:lnTo>
                <a:lnTo>
                  <a:pt x="1422537" y="420877"/>
                </a:lnTo>
                <a:close/>
                <a:moveTo>
                  <a:pt x="1236688" y="416808"/>
                </a:moveTo>
                <a:lnTo>
                  <a:pt x="1266714" y="416808"/>
                </a:lnTo>
                <a:lnTo>
                  <a:pt x="1287699" y="493715"/>
                </a:lnTo>
                <a:lnTo>
                  <a:pt x="1305431" y="428726"/>
                </a:lnTo>
                <a:lnTo>
                  <a:pt x="1319249" y="461703"/>
                </a:lnTo>
                <a:lnTo>
                  <a:pt x="1302975" y="519113"/>
                </a:lnTo>
                <a:lnTo>
                  <a:pt x="1268867" y="519113"/>
                </a:lnTo>
                <a:close/>
                <a:moveTo>
                  <a:pt x="484213" y="416808"/>
                </a:moveTo>
                <a:lnTo>
                  <a:pt x="514239" y="416808"/>
                </a:lnTo>
                <a:lnTo>
                  <a:pt x="535224" y="493715"/>
                </a:lnTo>
                <a:lnTo>
                  <a:pt x="556208" y="416808"/>
                </a:lnTo>
                <a:lnTo>
                  <a:pt x="587239" y="416808"/>
                </a:lnTo>
                <a:lnTo>
                  <a:pt x="608670" y="493603"/>
                </a:lnTo>
                <a:lnTo>
                  <a:pt x="629320" y="416808"/>
                </a:lnTo>
                <a:lnTo>
                  <a:pt x="657337" y="416808"/>
                </a:lnTo>
                <a:lnTo>
                  <a:pt x="623069" y="525750"/>
                </a:lnTo>
                <a:lnTo>
                  <a:pt x="592820" y="525750"/>
                </a:lnTo>
                <a:lnTo>
                  <a:pt x="570831" y="447392"/>
                </a:lnTo>
                <a:lnTo>
                  <a:pt x="548618" y="525750"/>
                </a:lnTo>
                <a:lnTo>
                  <a:pt x="518480" y="525750"/>
                </a:lnTo>
                <a:close/>
                <a:moveTo>
                  <a:pt x="442466" y="416808"/>
                </a:moveTo>
                <a:lnTo>
                  <a:pt x="472046" y="416808"/>
                </a:lnTo>
                <a:lnTo>
                  <a:pt x="472046" y="525750"/>
                </a:lnTo>
                <a:lnTo>
                  <a:pt x="442466" y="525750"/>
                </a:lnTo>
                <a:close/>
                <a:moveTo>
                  <a:pt x="1623529" y="415245"/>
                </a:moveTo>
                <a:cubicBezTo>
                  <a:pt x="1634617" y="415245"/>
                  <a:pt x="1643212" y="418612"/>
                  <a:pt x="1649314" y="425347"/>
                </a:cubicBezTo>
                <a:cubicBezTo>
                  <a:pt x="1655416" y="432081"/>
                  <a:pt x="1658467" y="441923"/>
                  <a:pt x="1658467" y="454871"/>
                </a:cubicBezTo>
                <a:lnTo>
                  <a:pt x="1658467" y="525750"/>
                </a:lnTo>
                <a:lnTo>
                  <a:pt x="1629110" y="525750"/>
                </a:lnTo>
                <a:lnTo>
                  <a:pt x="1629110" y="458666"/>
                </a:lnTo>
                <a:cubicBezTo>
                  <a:pt x="1629110" y="454722"/>
                  <a:pt x="1628552" y="451262"/>
                  <a:pt x="1627436" y="448285"/>
                </a:cubicBezTo>
                <a:cubicBezTo>
                  <a:pt x="1626320" y="445309"/>
                  <a:pt x="1624552" y="443002"/>
                  <a:pt x="1622134" y="441365"/>
                </a:cubicBezTo>
                <a:cubicBezTo>
                  <a:pt x="1619716" y="439727"/>
                  <a:pt x="1616534" y="438909"/>
                  <a:pt x="1612590" y="438909"/>
                </a:cubicBezTo>
                <a:cubicBezTo>
                  <a:pt x="1606712" y="438909"/>
                  <a:pt x="1601670" y="440286"/>
                  <a:pt x="1597466" y="443039"/>
                </a:cubicBezTo>
                <a:cubicBezTo>
                  <a:pt x="1593261" y="445792"/>
                  <a:pt x="1589596" y="449141"/>
                  <a:pt x="1586471" y="453085"/>
                </a:cubicBezTo>
                <a:lnTo>
                  <a:pt x="1586471" y="525750"/>
                </a:lnTo>
                <a:lnTo>
                  <a:pt x="1556891" y="525750"/>
                </a:lnTo>
                <a:lnTo>
                  <a:pt x="1556891" y="416808"/>
                </a:lnTo>
                <a:lnTo>
                  <a:pt x="1585355" y="416808"/>
                </a:lnTo>
                <a:lnTo>
                  <a:pt x="1585913" y="433105"/>
                </a:lnTo>
                <a:cubicBezTo>
                  <a:pt x="1589559" y="428417"/>
                  <a:pt x="1594359" y="424268"/>
                  <a:pt x="1600312" y="420659"/>
                </a:cubicBezTo>
                <a:cubicBezTo>
                  <a:pt x="1606265" y="417050"/>
                  <a:pt x="1614004" y="415245"/>
                  <a:pt x="1623529" y="415245"/>
                </a:cubicBezTo>
                <a:close/>
                <a:moveTo>
                  <a:pt x="309526" y="415245"/>
                </a:moveTo>
                <a:lnTo>
                  <a:pt x="315888" y="417855"/>
                </a:lnTo>
                <a:lnTo>
                  <a:pt x="315888" y="525750"/>
                </a:lnTo>
                <a:lnTo>
                  <a:pt x="313879" y="525750"/>
                </a:lnTo>
                <a:lnTo>
                  <a:pt x="313879" y="458666"/>
                </a:lnTo>
                <a:cubicBezTo>
                  <a:pt x="313879" y="454722"/>
                  <a:pt x="313339" y="451262"/>
                  <a:pt x="312260" y="448285"/>
                </a:cubicBezTo>
                <a:cubicBezTo>
                  <a:pt x="311181" y="445309"/>
                  <a:pt x="309433" y="443002"/>
                  <a:pt x="307014" y="441365"/>
                </a:cubicBezTo>
                <a:cubicBezTo>
                  <a:pt x="304596" y="439727"/>
                  <a:pt x="301452" y="438909"/>
                  <a:pt x="297582" y="438909"/>
                </a:cubicBezTo>
                <a:cubicBezTo>
                  <a:pt x="291852" y="438909"/>
                  <a:pt x="286941" y="440286"/>
                  <a:pt x="282848" y="443039"/>
                </a:cubicBezTo>
                <a:cubicBezTo>
                  <a:pt x="278756" y="445792"/>
                  <a:pt x="275146" y="449141"/>
                  <a:pt x="272021" y="453085"/>
                </a:cubicBezTo>
                <a:lnTo>
                  <a:pt x="272021" y="525750"/>
                </a:lnTo>
                <a:lnTo>
                  <a:pt x="242441" y="525750"/>
                </a:lnTo>
                <a:lnTo>
                  <a:pt x="242441" y="416808"/>
                </a:lnTo>
                <a:lnTo>
                  <a:pt x="270905" y="416808"/>
                </a:lnTo>
                <a:lnTo>
                  <a:pt x="271463" y="433105"/>
                </a:lnTo>
                <a:cubicBezTo>
                  <a:pt x="275035" y="428417"/>
                  <a:pt x="279965" y="424268"/>
                  <a:pt x="286253" y="420659"/>
                </a:cubicBezTo>
                <a:cubicBezTo>
                  <a:pt x="292541" y="417050"/>
                  <a:pt x="300298" y="415245"/>
                  <a:pt x="309526" y="415245"/>
                </a:cubicBezTo>
                <a:close/>
                <a:moveTo>
                  <a:pt x="1176598" y="415134"/>
                </a:moveTo>
                <a:cubicBezTo>
                  <a:pt x="1192821" y="415134"/>
                  <a:pt x="1205638" y="419878"/>
                  <a:pt x="1215052" y="429365"/>
                </a:cubicBezTo>
                <a:cubicBezTo>
                  <a:pt x="1224465" y="438853"/>
                  <a:pt x="1229172" y="452378"/>
                  <a:pt x="1229172" y="469940"/>
                </a:cubicBezTo>
                <a:cubicBezTo>
                  <a:pt x="1229172" y="470833"/>
                  <a:pt x="1229135" y="472042"/>
                  <a:pt x="1229060" y="473567"/>
                </a:cubicBezTo>
                <a:cubicBezTo>
                  <a:pt x="1228986" y="475093"/>
                  <a:pt x="1228874" y="476265"/>
                  <a:pt x="1228725" y="477083"/>
                </a:cubicBezTo>
                <a:lnTo>
                  <a:pt x="1152265" y="477083"/>
                </a:lnTo>
                <a:cubicBezTo>
                  <a:pt x="1152414" y="482218"/>
                  <a:pt x="1153363" y="487018"/>
                  <a:pt x="1155111" y="491482"/>
                </a:cubicBezTo>
                <a:cubicBezTo>
                  <a:pt x="1156860" y="495947"/>
                  <a:pt x="1159632" y="499538"/>
                  <a:pt x="1163427" y="502254"/>
                </a:cubicBezTo>
                <a:cubicBezTo>
                  <a:pt x="1167222" y="504970"/>
                  <a:pt x="1172208" y="506328"/>
                  <a:pt x="1178384" y="506328"/>
                </a:cubicBezTo>
                <a:cubicBezTo>
                  <a:pt x="1184784" y="506328"/>
                  <a:pt x="1189918" y="504933"/>
                  <a:pt x="1193788" y="502142"/>
                </a:cubicBezTo>
                <a:cubicBezTo>
                  <a:pt x="1197658" y="499352"/>
                  <a:pt x="1199630" y="495203"/>
                  <a:pt x="1199704" y="489697"/>
                </a:cubicBezTo>
                <a:lnTo>
                  <a:pt x="1228837" y="489697"/>
                </a:lnTo>
                <a:cubicBezTo>
                  <a:pt x="1228465" y="498180"/>
                  <a:pt x="1226140" y="505249"/>
                  <a:pt x="1221861" y="510905"/>
                </a:cubicBezTo>
                <a:lnTo>
                  <a:pt x="1210507" y="519113"/>
                </a:lnTo>
                <a:lnTo>
                  <a:pt x="1145977" y="519113"/>
                </a:lnTo>
                <a:lnTo>
                  <a:pt x="1129048" y="501528"/>
                </a:lnTo>
                <a:cubicBezTo>
                  <a:pt x="1124806" y="493045"/>
                  <a:pt x="1122685" y="482850"/>
                  <a:pt x="1122685" y="470944"/>
                </a:cubicBezTo>
                <a:cubicBezTo>
                  <a:pt x="1122685" y="459410"/>
                  <a:pt x="1124750" y="449476"/>
                  <a:pt x="1128880" y="441141"/>
                </a:cubicBezTo>
                <a:cubicBezTo>
                  <a:pt x="1133010" y="432807"/>
                  <a:pt x="1139075" y="426389"/>
                  <a:pt x="1147075" y="421887"/>
                </a:cubicBezTo>
                <a:cubicBezTo>
                  <a:pt x="1155074" y="417385"/>
                  <a:pt x="1164915" y="415134"/>
                  <a:pt x="1176598" y="415134"/>
                </a:cubicBezTo>
                <a:close/>
                <a:moveTo>
                  <a:pt x="719398" y="415134"/>
                </a:moveTo>
                <a:cubicBezTo>
                  <a:pt x="726319" y="415134"/>
                  <a:pt x="732644" y="415710"/>
                  <a:pt x="738374" y="416864"/>
                </a:cubicBezTo>
                <a:cubicBezTo>
                  <a:pt x="744104" y="418017"/>
                  <a:pt x="749071" y="420008"/>
                  <a:pt x="753275" y="422835"/>
                </a:cubicBezTo>
                <a:cubicBezTo>
                  <a:pt x="757480" y="425663"/>
                  <a:pt x="760735" y="429514"/>
                  <a:pt x="763042" y="434388"/>
                </a:cubicBezTo>
                <a:cubicBezTo>
                  <a:pt x="765349" y="439262"/>
                  <a:pt x="766502" y="445346"/>
                  <a:pt x="766502" y="452638"/>
                </a:cubicBezTo>
                <a:lnTo>
                  <a:pt x="766502" y="525750"/>
                </a:lnTo>
                <a:lnTo>
                  <a:pt x="738820" y="525750"/>
                </a:lnTo>
                <a:lnTo>
                  <a:pt x="737927" y="511574"/>
                </a:lnTo>
                <a:cubicBezTo>
                  <a:pt x="733314" y="516858"/>
                  <a:pt x="727956" y="520857"/>
                  <a:pt x="721854" y="523574"/>
                </a:cubicBezTo>
                <a:cubicBezTo>
                  <a:pt x="715752" y="526290"/>
                  <a:pt x="708720" y="527648"/>
                  <a:pt x="700758" y="527648"/>
                </a:cubicBezTo>
                <a:cubicBezTo>
                  <a:pt x="694581" y="527648"/>
                  <a:pt x="688814" y="526457"/>
                  <a:pt x="683456" y="524076"/>
                </a:cubicBezTo>
                <a:cubicBezTo>
                  <a:pt x="678099" y="521695"/>
                  <a:pt x="673764" y="518104"/>
                  <a:pt x="670452" y="513304"/>
                </a:cubicBezTo>
                <a:cubicBezTo>
                  <a:pt x="667141" y="508505"/>
                  <a:pt x="665485" y="502496"/>
                  <a:pt x="665485" y="495278"/>
                </a:cubicBezTo>
                <a:cubicBezTo>
                  <a:pt x="665485" y="485232"/>
                  <a:pt x="668499" y="477660"/>
                  <a:pt x="674527" y="472563"/>
                </a:cubicBezTo>
                <a:cubicBezTo>
                  <a:pt x="680554" y="467465"/>
                  <a:pt x="688982" y="464005"/>
                  <a:pt x="699809" y="462182"/>
                </a:cubicBezTo>
                <a:cubicBezTo>
                  <a:pt x="710636" y="460359"/>
                  <a:pt x="723231" y="459298"/>
                  <a:pt x="737593" y="459001"/>
                </a:cubicBezTo>
                <a:lnTo>
                  <a:pt x="737593" y="453196"/>
                </a:lnTo>
                <a:cubicBezTo>
                  <a:pt x="737593" y="446127"/>
                  <a:pt x="735900" y="441290"/>
                  <a:pt x="732514" y="438686"/>
                </a:cubicBezTo>
                <a:cubicBezTo>
                  <a:pt x="729128" y="436081"/>
                  <a:pt x="724756" y="434779"/>
                  <a:pt x="719398" y="434779"/>
                </a:cubicBezTo>
                <a:cubicBezTo>
                  <a:pt x="713520" y="434779"/>
                  <a:pt x="708683" y="436174"/>
                  <a:pt x="704888" y="438965"/>
                </a:cubicBezTo>
                <a:cubicBezTo>
                  <a:pt x="701092" y="441755"/>
                  <a:pt x="699195" y="446276"/>
                  <a:pt x="699195" y="452527"/>
                </a:cubicBezTo>
                <a:lnTo>
                  <a:pt x="671513" y="452527"/>
                </a:lnTo>
                <a:cubicBezTo>
                  <a:pt x="671513" y="443225"/>
                  <a:pt x="673541" y="435858"/>
                  <a:pt x="677596" y="430426"/>
                </a:cubicBezTo>
                <a:cubicBezTo>
                  <a:pt x="681652" y="424993"/>
                  <a:pt x="687270" y="421087"/>
                  <a:pt x="694451" y="418706"/>
                </a:cubicBezTo>
                <a:cubicBezTo>
                  <a:pt x="701632" y="416324"/>
                  <a:pt x="709948" y="415134"/>
                  <a:pt x="719398" y="415134"/>
                </a:cubicBezTo>
                <a:close/>
                <a:moveTo>
                  <a:pt x="158540" y="414910"/>
                </a:moveTo>
                <a:cubicBezTo>
                  <a:pt x="169702" y="414910"/>
                  <a:pt x="179431" y="417124"/>
                  <a:pt x="187729" y="421552"/>
                </a:cubicBezTo>
                <a:cubicBezTo>
                  <a:pt x="196026" y="425979"/>
                  <a:pt x="202481" y="432416"/>
                  <a:pt x="207095" y="440862"/>
                </a:cubicBezTo>
                <a:cubicBezTo>
                  <a:pt x="211708" y="449308"/>
                  <a:pt x="214015" y="459559"/>
                  <a:pt x="214015" y="471614"/>
                </a:cubicBezTo>
                <a:cubicBezTo>
                  <a:pt x="214015" y="483446"/>
                  <a:pt x="211708" y="493529"/>
                  <a:pt x="207095" y="501863"/>
                </a:cubicBezTo>
                <a:cubicBezTo>
                  <a:pt x="202481" y="510198"/>
                  <a:pt x="196026" y="516560"/>
                  <a:pt x="187729" y="520950"/>
                </a:cubicBezTo>
                <a:cubicBezTo>
                  <a:pt x="179431" y="525341"/>
                  <a:pt x="169702" y="527536"/>
                  <a:pt x="158540" y="527536"/>
                </a:cubicBezTo>
                <a:cubicBezTo>
                  <a:pt x="147526" y="527536"/>
                  <a:pt x="137871" y="525341"/>
                  <a:pt x="129574" y="520950"/>
                </a:cubicBezTo>
                <a:cubicBezTo>
                  <a:pt x="121277" y="516560"/>
                  <a:pt x="114859" y="510198"/>
                  <a:pt x="110319" y="501863"/>
                </a:cubicBezTo>
                <a:cubicBezTo>
                  <a:pt x="105780" y="493529"/>
                  <a:pt x="103510" y="483446"/>
                  <a:pt x="103510" y="471614"/>
                </a:cubicBezTo>
                <a:cubicBezTo>
                  <a:pt x="103510" y="459559"/>
                  <a:pt x="105780" y="449308"/>
                  <a:pt x="110319" y="440862"/>
                </a:cubicBezTo>
                <a:cubicBezTo>
                  <a:pt x="114859" y="432416"/>
                  <a:pt x="121277" y="425979"/>
                  <a:pt x="129574" y="421552"/>
                </a:cubicBezTo>
                <a:cubicBezTo>
                  <a:pt x="137871" y="417124"/>
                  <a:pt x="147526" y="414910"/>
                  <a:pt x="158540" y="414910"/>
                </a:cubicBezTo>
                <a:close/>
                <a:moveTo>
                  <a:pt x="906959" y="406539"/>
                </a:moveTo>
                <a:lnTo>
                  <a:pt x="887425" y="466703"/>
                </a:lnTo>
                <a:lnTo>
                  <a:pt x="926493" y="466703"/>
                </a:lnTo>
                <a:close/>
                <a:moveTo>
                  <a:pt x="1097273" y="390708"/>
                </a:moveTo>
                <a:lnTo>
                  <a:pt x="1097273" y="519113"/>
                </a:lnTo>
                <a:lnTo>
                  <a:pt x="1068396" y="519113"/>
                </a:lnTo>
                <a:lnTo>
                  <a:pt x="1067693" y="510235"/>
                </a:lnTo>
                <a:lnTo>
                  <a:pt x="1057647" y="519113"/>
                </a:lnTo>
                <a:lnTo>
                  <a:pt x="1043397" y="519113"/>
                </a:lnTo>
                <a:lnTo>
                  <a:pt x="1050559" y="502043"/>
                </a:lnTo>
                <a:lnTo>
                  <a:pt x="1057313" y="499854"/>
                </a:lnTo>
                <a:cubicBezTo>
                  <a:pt x="1061852" y="496357"/>
                  <a:pt x="1065312" y="492264"/>
                  <a:pt x="1067693" y="487576"/>
                </a:cubicBezTo>
                <a:lnTo>
                  <a:pt x="1067693" y="461207"/>
                </a:lnTo>
                <a:close/>
                <a:moveTo>
                  <a:pt x="890551" y="375508"/>
                </a:moveTo>
                <a:lnTo>
                  <a:pt x="923479" y="375508"/>
                </a:lnTo>
                <a:lnTo>
                  <a:pt x="976147" y="521676"/>
                </a:lnTo>
                <a:lnTo>
                  <a:pt x="974349" y="525750"/>
                </a:lnTo>
                <a:lnTo>
                  <a:pt x="944910" y="525750"/>
                </a:lnTo>
                <a:lnTo>
                  <a:pt x="934195" y="492710"/>
                </a:lnTo>
                <a:lnTo>
                  <a:pt x="879947" y="492710"/>
                </a:lnTo>
                <a:lnTo>
                  <a:pt x="868896" y="525750"/>
                </a:lnTo>
                <a:lnTo>
                  <a:pt x="836526" y="525750"/>
                </a:lnTo>
                <a:close/>
                <a:moveTo>
                  <a:pt x="0" y="375508"/>
                </a:moveTo>
                <a:lnTo>
                  <a:pt x="111510" y="375508"/>
                </a:lnTo>
                <a:lnTo>
                  <a:pt x="111510" y="401627"/>
                </a:lnTo>
                <a:lnTo>
                  <a:pt x="71550" y="401627"/>
                </a:lnTo>
                <a:lnTo>
                  <a:pt x="71550" y="525750"/>
                </a:lnTo>
                <a:lnTo>
                  <a:pt x="40184" y="525750"/>
                </a:lnTo>
                <a:lnTo>
                  <a:pt x="40184" y="401627"/>
                </a:lnTo>
                <a:lnTo>
                  <a:pt x="0" y="401627"/>
                </a:lnTo>
                <a:close/>
                <a:moveTo>
                  <a:pt x="1705087" y="373722"/>
                </a:moveTo>
                <a:cubicBezTo>
                  <a:pt x="1710519" y="373722"/>
                  <a:pt x="1714668" y="375080"/>
                  <a:pt x="1717533" y="377796"/>
                </a:cubicBezTo>
                <a:cubicBezTo>
                  <a:pt x="1720398" y="380512"/>
                  <a:pt x="1721830" y="383954"/>
                  <a:pt x="1721830" y="388121"/>
                </a:cubicBezTo>
                <a:cubicBezTo>
                  <a:pt x="1721830" y="392214"/>
                  <a:pt x="1720398" y="395637"/>
                  <a:pt x="1717533" y="398390"/>
                </a:cubicBezTo>
                <a:cubicBezTo>
                  <a:pt x="1714668" y="401144"/>
                  <a:pt x="1710519" y="402520"/>
                  <a:pt x="1705087" y="402520"/>
                </a:cubicBezTo>
                <a:cubicBezTo>
                  <a:pt x="1699655" y="402520"/>
                  <a:pt x="1695506" y="401144"/>
                  <a:pt x="1692641" y="398390"/>
                </a:cubicBezTo>
                <a:cubicBezTo>
                  <a:pt x="1689776" y="395637"/>
                  <a:pt x="1688344" y="392214"/>
                  <a:pt x="1688344" y="388121"/>
                </a:cubicBezTo>
                <a:cubicBezTo>
                  <a:pt x="1688344" y="383954"/>
                  <a:pt x="1689776" y="380512"/>
                  <a:pt x="1692641" y="377796"/>
                </a:cubicBezTo>
                <a:cubicBezTo>
                  <a:pt x="1695506" y="375080"/>
                  <a:pt x="1699655" y="373722"/>
                  <a:pt x="1705087" y="373722"/>
                </a:cubicBezTo>
                <a:close/>
                <a:moveTo>
                  <a:pt x="457312" y="373722"/>
                </a:moveTo>
                <a:cubicBezTo>
                  <a:pt x="462744" y="373722"/>
                  <a:pt x="466893" y="375080"/>
                  <a:pt x="469758" y="377796"/>
                </a:cubicBezTo>
                <a:cubicBezTo>
                  <a:pt x="472623" y="380512"/>
                  <a:pt x="474055" y="383954"/>
                  <a:pt x="474055" y="388121"/>
                </a:cubicBezTo>
                <a:cubicBezTo>
                  <a:pt x="474055" y="392214"/>
                  <a:pt x="472623" y="395637"/>
                  <a:pt x="469758" y="398390"/>
                </a:cubicBezTo>
                <a:cubicBezTo>
                  <a:pt x="466893" y="401144"/>
                  <a:pt x="462744" y="402520"/>
                  <a:pt x="457312" y="402520"/>
                </a:cubicBezTo>
                <a:cubicBezTo>
                  <a:pt x="451880" y="402520"/>
                  <a:pt x="447731" y="401144"/>
                  <a:pt x="444866" y="398390"/>
                </a:cubicBezTo>
                <a:cubicBezTo>
                  <a:pt x="442001" y="395637"/>
                  <a:pt x="440569" y="392214"/>
                  <a:pt x="440569" y="388121"/>
                </a:cubicBezTo>
                <a:cubicBezTo>
                  <a:pt x="440569" y="383954"/>
                  <a:pt x="442001" y="380512"/>
                  <a:pt x="444866" y="377796"/>
                </a:cubicBezTo>
                <a:cubicBezTo>
                  <a:pt x="447731" y="375080"/>
                  <a:pt x="451880" y="373722"/>
                  <a:pt x="457312" y="373722"/>
                </a:cubicBezTo>
                <a:close/>
                <a:moveTo>
                  <a:pt x="18232" y="6548"/>
                </a:moveTo>
                <a:cubicBezTo>
                  <a:pt x="232544" y="9326"/>
                  <a:pt x="358552" y="10716"/>
                  <a:pt x="396255" y="10716"/>
                </a:cubicBezTo>
                <a:lnTo>
                  <a:pt x="725463" y="6548"/>
                </a:lnTo>
                <a:cubicBezTo>
                  <a:pt x="717922" y="73620"/>
                  <a:pt x="713557" y="138311"/>
                  <a:pt x="712366" y="200620"/>
                </a:cubicBezTo>
                <a:lnTo>
                  <a:pt x="674862" y="200620"/>
                </a:lnTo>
                <a:lnTo>
                  <a:pt x="668908" y="122634"/>
                </a:lnTo>
                <a:cubicBezTo>
                  <a:pt x="666527" y="95647"/>
                  <a:pt x="663154" y="79673"/>
                  <a:pt x="658788" y="74712"/>
                </a:cubicBezTo>
                <a:cubicBezTo>
                  <a:pt x="654422" y="69751"/>
                  <a:pt x="644699" y="66675"/>
                  <a:pt x="629618" y="65484"/>
                </a:cubicBezTo>
                <a:cubicBezTo>
                  <a:pt x="585962" y="62309"/>
                  <a:pt x="536352" y="60722"/>
                  <a:pt x="480790" y="60722"/>
                </a:cubicBezTo>
                <a:lnTo>
                  <a:pt x="434355" y="60722"/>
                </a:lnTo>
                <a:cubicBezTo>
                  <a:pt x="429990" y="120253"/>
                  <a:pt x="427807" y="182959"/>
                  <a:pt x="427807" y="248841"/>
                </a:cubicBezTo>
                <a:lnTo>
                  <a:pt x="427807" y="588169"/>
                </a:lnTo>
                <a:cubicBezTo>
                  <a:pt x="427807" y="714375"/>
                  <a:pt x="430982" y="783928"/>
                  <a:pt x="437332" y="796826"/>
                </a:cubicBezTo>
                <a:cubicBezTo>
                  <a:pt x="443682" y="809724"/>
                  <a:pt x="466304" y="816174"/>
                  <a:pt x="505197" y="816174"/>
                </a:cubicBezTo>
                <a:lnTo>
                  <a:pt x="549846" y="816174"/>
                </a:lnTo>
                <a:lnTo>
                  <a:pt x="549846" y="853678"/>
                </a:lnTo>
                <a:cubicBezTo>
                  <a:pt x="479599" y="850900"/>
                  <a:pt x="420068" y="849511"/>
                  <a:pt x="371252" y="849511"/>
                </a:cubicBezTo>
                <a:cubicBezTo>
                  <a:pt x="322040" y="849511"/>
                  <a:pt x="262905" y="850900"/>
                  <a:pt x="193849" y="853678"/>
                </a:cubicBezTo>
                <a:lnTo>
                  <a:pt x="193849" y="816174"/>
                </a:lnTo>
                <a:lnTo>
                  <a:pt x="243855" y="816174"/>
                </a:lnTo>
                <a:cubicBezTo>
                  <a:pt x="270049" y="816174"/>
                  <a:pt x="287115" y="812701"/>
                  <a:pt x="295052" y="805756"/>
                </a:cubicBezTo>
                <a:cubicBezTo>
                  <a:pt x="302990" y="798810"/>
                  <a:pt x="307951" y="785217"/>
                  <a:pt x="309935" y="764977"/>
                </a:cubicBezTo>
                <a:cubicBezTo>
                  <a:pt x="313904" y="718542"/>
                  <a:pt x="315888" y="658614"/>
                  <a:pt x="315888" y="585192"/>
                </a:cubicBezTo>
                <a:lnTo>
                  <a:pt x="315888" y="525750"/>
                </a:lnTo>
                <a:lnTo>
                  <a:pt x="343459" y="525750"/>
                </a:lnTo>
                <a:lnTo>
                  <a:pt x="343459" y="454871"/>
                </a:lnTo>
                <a:lnTo>
                  <a:pt x="342857" y="450251"/>
                </a:lnTo>
                <a:lnTo>
                  <a:pt x="343235" y="452192"/>
                </a:lnTo>
                <a:cubicBezTo>
                  <a:pt x="346510" y="448397"/>
                  <a:pt x="350212" y="445234"/>
                  <a:pt x="354342" y="442704"/>
                </a:cubicBezTo>
                <a:cubicBezTo>
                  <a:pt x="358472" y="440174"/>
                  <a:pt x="363402" y="438909"/>
                  <a:pt x="369131" y="438909"/>
                </a:cubicBezTo>
                <a:cubicBezTo>
                  <a:pt x="373001" y="438909"/>
                  <a:pt x="376145" y="439727"/>
                  <a:pt x="378563" y="441365"/>
                </a:cubicBezTo>
                <a:cubicBezTo>
                  <a:pt x="380982" y="443002"/>
                  <a:pt x="382731" y="445309"/>
                  <a:pt x="383810" y="448285"/>
                </a:cubicBezTo>
                <a:cubicBezTo>
                  <a:pt x="384889" y="451262"/>
                  <a:pt x="385428" y="454722"/>
                  <a:pt x="385428" y="458666"/>
                </a:cubicBezTo>
                <a:lnTo>
                  <a:pt x="385428" y="525750"/>
                </a:lnTo>
                <a:lnTo>
                  <a:pt x="415008" y="525750"/>
                </a:lnTo>
                <a:lnTo>
                  <a:pt x="415008" y="454871"/>
                </a:lnTo>
                <a:cubicBezTo>
                  <a:pt x="415008" y="442220"/>
                  <a:pt x="412050" y="432453"/>
                  <a:pt x="406134" y="425570"/>
                </a:cubicBezTo>
                <a:cubicBezTo>
                  <a:pt x="400218" y="418687"/>
                  <a:pt x="391828" y="415245"/>
                  <a:pt x="380963" y="415245"/>
                </a:cubicBezTo>
                <a:cubicBezTo>
                  <a:pt x="371736" y="415245"/>
                  <a:pt x="363718" y="417106"/>
                  <a:pt x="356909" y="420826"/>
                </a:cubicBezTo>
                <a:cubicBezTo>
                  <a:pt x="350100" y="424547"/>
                  <a:pt x="344352" y="428900"/>
                  <a:pt x="339663" y="433886"/>
                </a:cubicBezTo>
                <a:lnTo>
                  <a:pt x="340012" y="435671"/>
                </a:lnTo>
                <a:lnTo>
                  <a:pt x="334696" y="425570"/>
                </a:lnTo>
                <a:lnTo>
                  <a:pt x="315888" y="417855"/>
                </a:lnTo>
                <a:lnTo>
                  <a:pt x="315888" y="245269"/>
                </a:lnTo>
                <a:cubicBezTo>
                  <a:pt x="315888" y="178197"/>
                  <a:pt x="314502" y="116681"/>
                  <a:pt x="311730" y="60722"/>
                </a:cubicBezTo>
                <a:lnTo>
                  <a:pt x="251148" y="60722"/>
                </a:lnTo>
                <a:cubicBezTo>
                  <a:pt x="153349" y="60722"/>
                  <a:pt x="99501" y="63004"/>
                  <a:pt x="89604" y="67568"/>
                </a:cubicBezTo>
                <a:cubicBezTo>
                  <a:pt x="79707" y="72132"/>
                  <a:pt x="73174" y="89892"/>
                  <a:pt x="70005" y="120848"/>
                </a:cubicBezTo>
                <a:lnTo>
                  <a:pt x="61690" y="200620"/>
                </a:lnTo>
                <a:lnTo>
                  <a:pt x="24185" y="200620"/>
                </a:lnTo>
                <a:lnTo>
                  <a:pt x="25376" y="129778"/>
                </a:lnTo>
                <a:cubicBezTo>
                  <a:pt x="25376" y="101203"/>
                  <a:pt x="22994" y="60126"/>
                  <a:pt x="18232" y="6548"/>
                </a:cubicBezTo>
                <a:close/>
                <a:moveTo>
                  <a:pt x="1201118" y="0"/>
                </a:moveTo>
                <a:lnTo>
                  <a:pt x="1241599" y="0"/>
                </a:lnTo>
                <a:lnTo>
                  <a:pt x="1422537" y="420877"/>
                </a:lnTo>
                <a:lnTo>
                  <a:pt x="1422537" y="487911"/>
                </a:lnTo>
                <a:cubicBezTo>
                  <a:pt x="1422537" y="500487"/>
                  <a:pt x="1425551" y="510179"/>
                  <a:pt x="1431578" y="516988"/>
                </a:cubicBezTo>
                <a:cubicBezTo>
                  <a:pt x="1437606" y="523797"/>
                  <a:pt x="1446126" y="527201"/>
                  <a:pt x="1457139" y="527201"/>
                </a:cubicBezTo>
                <a:lnTo>
                  <a:pt x="1467242" y="524866"/>
                </a:lnTo>
                <a:lnTo>
                  <a:pt x="1542827" y="700683"/>
                </a:lnTo>
                <a:cubicBezTo>
                  <a:pt x="1563068" y="748308"/>
                  <a:pt x="1576562" y="776982"/>
                  <a:pt x="1583308" y="786706"/>
                </a:cubicBezTo>
                <a:cubicBezTo>
                  <a:pt x="1590055" y="796429"/>
                  <a:pt x="1597794" y="803374"/>
                  <a:pt x="1606526" y="807542"/>
                </a:cubicBezTo>
                <a:cubicBezTo>
                  <a:pt x="1615257" y="811709"/>
                  <a:pt x="1634902" y="814586"/>
                  <a:pt x="1665462" y="816174"/>
                </a:cubicBezTo>
                <a:lnTo>
                  <a:pt x="1665462" y="853678"/>
                </a:lnTo>
                <a:cubicBezTo>
                  <a:pt x="1613868" y="850900"/>
                  <a:pt x="1564655" y="849511"/>
                  <a:pt x="1517824" y="849511"/>
                </a:cubicBezTo>
                <a:cubicBezTo>
                  <a:pt x="1474168" y="849511"/>
                  <a:pt x="1416026" y="850900"/>
                  <a:pt x="1343397" y="853678"/>
                </a:cubicBezTo>
                <a:lnTo>
                  <a:pt x="1343397" y="816174"/>
                </a:lnTo>
                <a:lnTo>
                  <a:pt x="1402333" y="812602"/>
                </a:lnTo>
                <a:cubicBezTo>
                  <a:pt x="1423368" y="811014"/>
                  <a:pt x="1435869" y="808832"/>
                  <a:pt x="1439838" y="806053"/>
                </a:cubicBezTo>
                <a:cubicBezTo>
                  <a:pt x="1445791" y="801688"/>
                  <a:pt x="1448768" y="796131"/>
                  <a:pt x="1448768" y="789385"/>
                </a:cubicBezTo>
                <a:cubicBezTo>
                  <a:pt x="1448768" y="782241"/>
                  <a:pt x="1442815" y="763588"/>
                  <a:pt x="1430908" y="733425"/>
                </a:cubicBezTo>
                <a:lnTo>
                  <a:pt x="1365601" y="567928"/>
                </a:lnTo>
                <a:lnTo>
                  <a:pt x="1021212" y="567928"/>
                </a:lnTo>
                <a:lnTo>
                  <a:pt x="980852" y="663774"/>
                </a:lnTo>
                <a:cubicBezTo>
                  <a:pt x="954262" y="727274"/>
                  <a:pt x="940966" y="766167"/>
                  <a:pt x="940966" y="780455"/>
                </a:cubicBezTo>
                <a:cubicBezTo>
                  <a:pt x="940966" y="789583"/>
                  <a:pt x="943447" y="796131"/>
                  <a:pt x="948408" y="800100"/>
                </a:cubicBezTo>
                <a:cubicBezTo>
                  <a:pt x="953369" y="804069"/>
                  <a:pt x="965969" y="807244"/>
                  <a:pt x="986210" y="809625"/>
                </a:cubicBezTo>
                <a:lnTo>
                  <a:pt x="1043360" y="816174"/>
                </a:lnTo>
                <a:lnTo>
                  <a:pt x="1043360" y="853678"/>
                </a:lnTo>
                <a:cubicBezTo>
                  <a:pt x="1005260" y="850900"/>
                  <a:pt x="962397" y="849511"/>
                  <a:pt x="914772" y="849511"/>
                </a:cubicBezTo>
                <a:cubicBezTo>
                  <a:pt x="857622" y="849511"/>
                  <a:pt x="807418" y="850900"/>
                  <a:pt x="764158" y="853678"/>
                </a:cubicBezTo>
                <a:lnTo>
                  <a:pt x="764158" y="816174"/>
                </a:lnTo>
                <a:lnTo>
                  <a:pt x="782018" y="815578"/>
                </a:lnTo>
                <a:cubicBezTo>
                  <a:pt x="809799" y="814785"/>
                  <a:pt x="827758" y="811907"/>
                  <a:pt x="835894" y="806946"/>
                </a:cubicBezTo>
                <a:cubicBezTo>
                  <a:pt x="844029" y="801985"/>
                  <a:pt x="852661" y="789782"/>
                  <a:pt x="861790" y="770335"/>
                </a:cubicBezTo>
                <a:cubicBezTo>
                  <a:pt x="889968" y="713185"/>
                  <a:pt x="918741" y="651471"/>
                  <a:pt x="948110" y="585192"/>
                </a:cubicBezTo>
                <a:lnTo>
                  <a:pt x="974349" y="525750"/>
                </a:lnTo>
                <a:lnTo>
                  <a:pt x="977615" y="525750"/>
                </a:lnTo>
                <a:lnTo>
                  <a:pt x="976147" y="521676"/>
                </a:lnTo>
                <a:lnTo>
                  <a:pt x="992005" y="485750"/>
                </a:lnTo>
                <a:lnTo>
                  <a:pt x="994972" y="502700"/>
                </a:lnTo>
                <a:cubicBezTo>
                  <a:pt x="998730" y="511146"/>
                  <a:pt x="1003865" y="517416"/>
                  <a:pt x="1010376" y="521509"/>
                </a:cubicBezTo>
                <a:cubicBezTo>
                  <a:pt x="1016887" y="525601"/>
                  <a:pt x="1024236" y="527648"/>
                  <a:pt x="1032421" y="527648"/>
                </a:cubicBezTo>
                <a:cubicBezTo>
                  <a:pt x="1040607" y="527648"/>
                  <a:pt x="1047564" y="526085"/>
                  <a:pt x="1053294" y="522960"/>
                </a:cubicBezTo>
                <a:lnTo>
                  <a:pt x="1057647" y="519113"/>
                </a:lnTo>
                <a:lnTo>
                  <a:pt x="1068396" y="519113"/>
                </a:lnTo>
                <a:lnTo>
                  <a:pt x="1068921" y="525750"/>
                </a:lnTo>
                <a:lnTo>
                  <a:pt x="1097273" y="525750"/>
                </a:lnTo>
                <a:lnTo>
                  <a:pt x="1097273" y="519113"/>
                </a:lnTo>
                <a:lnTo>
                  <a:pt x="1145977" y="519113"/>
                </a:lnTo>
                <a:lnTo>
                  <a:pt x="1147800" y="521006"/>
                </a:lnTo>
                <a:cubicBezTo>
                  <a:pt x="1156060" y="525508"/>
                  <a:pt x="1166255" y="527759"/>
                  <a:pt x="1178384" y="527759"/>
                </a:cubicBezTo>
                <a:cubicBezTo>
                  <a:pt x="1188281" y="527759"/>
                  <a:pt x="1196932" y="526364"/>
                  <a:pt x="1204336" y="523574"/>
                </a:cubicBezTo>
                <a:lnTo>
                  <a:pt x="1210507" y="519113"/>
                </a:lnTo>
                <a:lnTo>
                  <a:pt x="1268867" y="519113"/>
                </a:lnTo>
                <a:lnTo>
                  <a:pt x="1270955" y="525750"/>
                </a:lnTo>
                <a:lnTo>
                  <a:pt x="1301093" y="525750"/>
                </a:lnTo>
                <a:lnTo>
                  <a:pt x="1302975" y="519113"/>
                </a:lnTo>
                <a:lnTo>
                  <a:pt x="1343304" y="519113"/>
                </a:lnTo>
                <a:lnTo>
                  <a:pt x="1319249" y="461703"/>
                </a:lnTo>
                <a:lnTo>
                  <a:pt x="1323306" y="447392"/>
                </a:lnTo>
                <a:lnTo>
                  <a:pt x="1345295" y="525750"/>
                </a:lnTo>
                <a:lnTo>
                  <a:pt x="1375544" y="525750"/>
                </a:lnTo>
                <a:lnTo>
                  <a:pt x="1409812" y="416808"/>
                </a:lnTo>
                <a:lnTo>
                  <a:pt x="1381795" y="416808"/>
                </a:lnTo>
                <a:lnTo>
                  <a:pt x="1361145" y="493603"/>
                </a:lnTo>
                <a:lnTo>
                  <a:pt x="1339714" y="416808"/>
                </a:lnTo>
                <a:lnTo>
                  <a:pt x="1308683" y="416808"/>
                </a:lnTo>
                <a:lnTo>
                  <a:pt x="1305431" y="428726"/>
                </a:lnTo>
                <a:lnTo>
                  <a:pt x="1193453" y="161478"/>
                </a:lnTo>
                <a:lnTo>
                  <a:pt x="1097273" y="390708"/>
                </a:lnTo>
                <a:lnTo>
                  <a:pt x="1097273" y="375508"/>
                </a:lnTo>
                <a:lnTo>
                  <a:pt x="1067693" y="375508"/>
                </a:lnTo>
                <a:lnTo>
                  <a:pt x="1067693" y="431988"/>
                </a:lnTo>
                <a:cubicBezTo>
                  <a:pt x="1064494" y="426928"/>
                  <a:pt x="1060178" y="422835"/>
                  <a:pt x="1054745" y="419710"/>
                </a:cubicBezTo>
                <a:cubicBezTo>
                  <a:pt x="1049313" y="416585"/>
                  <a:pt x="1042802" y="415022"/>
                  <a:pt x="1035212" y="415022"/>
                </a:cubicBezTo>
                <a:lnTo>
                  <a:pt x="1021682" y="418518"/>
                </a:lnTo>
                <a:lnTo>
                  <a:pt x="1111821" y="214312"/>
                </a:lnTo>
                <a:cubicBezTo>
                  <a:pt x="1155477" y="115887"/>
                  <a:pt x="1185243" y="44450"/>
                  <a:pt x="12011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978356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Sitka Heading</vt:lpstr>
      <vt:lpstr>Source Sans Pro</vt:lpstr>
      <vt:lpstr>3DFloatVTI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Daniel</dc:creator>
  <cp:lastModifiedBy>Tom Daniel</cp:lastModifiedBy>
  <cp:revision>1</cp:revision>
  <dcterms:created xsi:type="dcterms:W3CDTF">2024-10-29T19:57:15Z</dcterms:created>
  <dcterms:modified xsi:type="dcterms:W3CDTF">2024-10-29T20:30:42Z</dcterms:modified>
</cp:coreProperties>
</file>