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" charset="1" panose="00000500000000000000"/>
      <p:regular r:id="rId12"/>
    </p:embeddedFont>
    <p:embeddedFont>
      <p:font typeface="Open Sauce" charset="1" panose="00000500000000000000"/>
      <p:regular r:id="rId13"/>
    </p:embeddedFont>
    <p:embeddedFont>
      <p:font typeface="Open Sauce Light" charset="1" panose="00000400000000000000"/>
      <p:regular r:id="rId14"/>
    </p:embeddedFont>
    <p:embeddedFont>
      <p:font typeface="Open Sauce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70357" y="3656225"/>
            <a:ext cx="12747285" cy="28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398"/>
              </a:lnSpc>
              <a:spcBef>
                <a:spcPct val="0"/>
              </a:spcBef>
            </a:pPr>
            <a:r>
              <a:rPr lang="en-US" sz="8141" spc="-38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BB84 Quantum Key Distribution with Qiskit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079960"/>
            <a:ext cx="2615625" cy="1178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168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Toma Sulava-Sulaberidze</a:t>
            </a:r>
          </a:p>
          <a:p>
            <a:pPr algn="l">
              <a:lnSpc>
                <a:spcPts val="2365"/>
              </a:lnSpc>
            </a:pPr>
            <a:r>
              <a:rPr lang="en-US" sz="168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Nikoloz Kharadze</a:t>
            </a:r>
          </a:p>
          <a:p>
            <a:pPr algn="l">
              <a:lnSpc>
                <a:spcPts val="2365"/>
              </a:lnSpc>
            </a:pPr>
            <a:r>
              <a:rPr lang="en-US" sz="168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Demetre Abramishvili</a:t>
            </a:r>
          </a:p>
          <a:p>
            <a:pPr algn="l">
              <a:lnSpc>
                <a:spcPts val="2365"/>
              </a:lnSpc>
              <a:spcBef>
                <a:spcPct val="0"/>
              </a:spcBef>
            </a:pPr>
            <a:r>
              <a:rPr lang="en-US" sz="168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Anna Maria Vibliani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3922853" y="6976135"/>
            <a:ext cx="6114403" cy="6114403"/>
          </a:xfrm>
          <a:custGeom>
            <a:avLst/>
            <a:gdLst/>
            <a:ahLst/>
            <a:cxnLst/>
            <a:rect r="r" b="b" t="t" l="l"/>
            <a:pathLst>
              <a:path h="6114403" w="6114403">
                <a:moveTo>
                  <a:pt x="0" y="6114403"/>
                </a:moveTo>
                <a:lnTo>
                  <a:pt x="6114404" y="6114403"/>
                </a:lnTo>
                <a:lnTo>
                  <a:pt x="6114404" y="0"/>
                </a:lnTo>
                <a:lnTo>
                  <a:pt x="0" y="0"/>
                </a:lnTo>
                <a:lnTo>
                  <a:pt x="0" y="61144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5400000">
            <a:off x="-1976173" y="-1106356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1244" y="-1847150"/>
            <a:ext cx="8928692" cy="8928692"/>
          </a:xfrm>
          <a:custGeom>
            <a:avLst/>
            <a:gdLst/>
            <a:ahLst/>
            <a:cxnLst/>
            <a:rect r="r" b="b" t="t" l="l"/>
            <a:pathLst>
              <a:path h="8928692" w="8928692">
                <a:moveTo>
                  <a:pt x="0" y="0"/>
                </a:moveTo>
                <a:lnTo>
                  <a:pt x="8928692" y="0"/>
                </a:lnTo>
                <a:lnTo>
                  <a:pt x="8928692" y="8928692"/>
                </a:lnTo>
                <a:lnTo>
                  <a:pt x="0" y="8928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90122" y="4241515"/>
            <a:ext cx="15707757" cy="122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528"/>
              </a:lnSpc>
            </a:pPr>
            <a:r>
              <a:rPr lang="en-US" sz="8214" spc="-386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What is Quantum Key Distribuion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573569" y="319853"/>
            <a:ext cx="10458860" cy="10477911"/>
          </a:xfrm>
          <a:custGeom>
            <a:avLst/>
            <a:gdLst/>
            <a:ahLst/>
            <a:cxnLst/>
            <a:rect r="r" b="b" t="t" l="l"/>
            <a:pathLst>
              <a:path h="10477911" w="10458860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346731" y="0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558808"/>
            <a:ext cx="11301259" cy="3969567"/>
          </a:xfrm>
          <a:custGeom>
            <a:avLst/>
            <a:gdLst/>
            <a:ahLst/>
            <a:cxnLst/>
            <a:rect r="r" b="b" t="t" l="l"/>
            <a:pathLst>
              <a:path h="3969567" w="11301259">
                <a:moveTo>
                  <a:pt x="0" y="0"/>
                </a:moveTo>
                <a:lnTo>
                  <a:pt x="11301259" y="0"/>
                </a:lnTo>
                <a:lnTo>
                  <a:pt x="11301259" y="3969568"/>
                </a:lnTo>
                <a:lnTo>
                  <a:pt x="0" y="39695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29959" y="1028700"/>
            <a:ext cx="4929341" cy="2759359"/>
          </a:xfrm>
          <a:custGeom>
            <a:avLst/>
            <a:gdLst/>
            <a:ahLst/>
            <a:cxnLst/>
            <a:rect r="r" b="b" t="t" l="l"/>
            <a:pathLst>
              <a:path h="2759359" w="4929341">
                <a:moveTo>
                  <a:pt x="0" y="0"/>
                </a:moveTo>
                <a:lnTo>
                  <a:pt x="4929341" y="0"/>
                </a:lnTo>
                <a:lnTo>
                  <a:pt x="4929341" y="2759359"/>
                </a:lnTo>
                <a:lnTo>
                  <a:pt x="0" y="27593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5152572" cy="1358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0449"/>
              </a:lnSpc>
            </a:pPr>
            <a:r>
              <a:rPr lang="en-US" b="true" sz="9499" spc="1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BB84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1244" y="-1847150"/>
            <a:ext cx="8928692" cy="8928692"/>
          </a:xfrm>
          <a:custGeom>
            <a:avLst/>
            <a:gdLst/>
            <a:ahLst/>
            <a:cxnLst/>
            <a:rect r="r" b="b" t="t" l="l"/>
            <a:pathLst>
              <a:path h="8928692" w="8928692">
                <a:moveTo>
                  <a:pt x="0" y="0"/>
                </a:moveTo>
                <a:lnTo>
                  <a:pt x="8928692" y="0"/>
                </a:lnTo>
                <a:lnTo>
                  <a:pt x="8928692" y="8928692"/>
                </a:lnTo>
                <a:lnTo>
                  <a:pt x="0" y="8928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63893" y="4546872"/>
            <a:ext cx="10160214" cy="122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528"/>
              </a:lnSpc>
            </a:pPr>
            <a:r>
              <a:rPr lang="en-US" sz="8214" spc="-3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How our BB84 works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51244" y="-1847150"/>
            <a:ext cx="8928692" cy="8928692"/>
          </a:xfrm>
          <a:custGeom>
            <a:avLst/>
            <a:gdLst/>
            <a:ahLst/>
            <a:cxnLst/>
            <a:rect r="r" b="b" t="t" l="l"/>
            <a:pathLst>
              <a:path h="8928692" w="8928692">
                <a:moveTo>
                  <a:pt x="0" y="0"/>
                </a:moveTo>
                <a:lnTo>
                  <a:pt x="8928692" y="0"/>
                </a:lnTo>
                <a:lnTo>
                  <a:pt x="8928692" y="8928692"/>
                </a:lnTo>
                <a:lnTo>
                  <a:pt x="0" y="8928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85196" y="4546872"/>
            <a:ext cx="13717607" cy="1221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9528"/>
              </a:lnSpc>
            </a:pPr>
            <a:r>
              <a:rPr lang="en-US" sz="8214" spc="-3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What can BB84 be used for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65797" y="3640479"/>
            <a:ext cx="10535186" cy="271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b="true" sz="15901" spc="-74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DAG3XIr4oyo</dc:identifier>
  <dcterms:modified xsi:type="dcterms:W3CDTF">2011-08-01T06:04:30Z</dcterms:modified>
  <cp:revision>1</cp:revision>
  <dc:title>Black and Purple Modern Programming Presentation</dc:title>
</cp:coreProperties>
</file>