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Paper 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Jia, </a:t>
            </a:r>
          </a:p>
          <a:p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4BCE8-0E52-406A-A204-83EEA7FA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9" y="2395108"/>
            <a:ext cx="9784702" cy="20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Scale-recurrent Network for Deep Image Deblurring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3</cp:revision>
  <dcterms:created xsi:type="dcterms:W3CDTF">2021-01-06T18:40:33Z</dcterms:created>
  <dcterms:modified xsi:type="dcterms:W3CDTF">2021-01-06T18:47:31Z</dcterms:modified>
</cp:coreProperties>
</file>