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491"/>
            <a:ext cx="9144000" cy="308707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Student name: Tom Lev-ron.</a:t>
            </a:r>
          </a:p>
          <a:p>
            <a:pPr algn="l"/>
            <a:r>
              <a:rPr lang="en-US" dirty="0"/>
              <a:t>Introduction to digital image processing.</a:t>
            </a:r>
          </a:p>
          <a:p>
            <a:pPr algn="l"/>
            <a:r>
              <a:rPr lang="en-US" sz="2400" dirty="0"/>
              <a:t>Date: 14.01.2020.</a:t>
            </a:r>
          </a:p>
          <a:p>
            <a:pPr algn="l"/>
            <a:r>
              <a:rPr lang="en-US" sz="2400" dirty="0"/>
              <a:t>Paper 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</a:t>
            </a:r>
            <a:r>
              <a:rPr lang="en-US" sz="2400" dirty="0" err="1"/>
              <a:t>Jia</a:t>
            </a:r>
            <a:r>
              <a:rPr lang="en-US" dirty="0"/>
              <a:t>.</a:t>
            </a:r>
            <a:endParaRPr lang="en-US" sz="2400" dirty="0"/>
          </a:p>
          <a:p>
            <a:pPr algn="l"/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5A2-350A-4D14-8818-193DBFEA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fucus more on the article and less on the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E564-2767-4C08-ACBC-29E4898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– Single Image Deblurring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Long exposure time causing camera shake (astronomy).</a:t>
                </a:r>
              </a:p>
              <a:p>
                <a:r>
                  <a:rPr lang="en-US" dirty="0"/>
                  <a:t>Lens aberrations (wide apertures).</a:t>
                </a:r>
              </a:p>
              <a:p>
                <a:r>
                  <a:rPr lang="en-US" dirty="0"/>
                  <a:t>Atmospheric turbulence (remote sensing).</a:t>
                </a:r>
              </a:p>
              <a:p>
                <a:r>
                  <a:rPr lang="en-US" dirty="0"/>
                  <a:t>Fast moving object (sports, highway roads).</a:t>
                </a:r>
              </a:p>
              <a:p>
                <a:r>
                  <a:rPr lang="en-US" dirty="0"/>
                  <a:t>Out of focus scene (small object photography).</a:t>
                </a:r>
              </a:p>
              <a:p>
                <a:r>
                  <a:rPr lang="en-US" dirty="0"/>
                  <a:t>Combination of all the above with noise such as low light conditions.</a:t>
                </a:r>
              </a:p>
              <a:p>
                <a:r>
                  <a:rPr lang="en-US" dirty="0"/>
                  <a:t>All the above are examples of inverse problem, meaning that both the “true” image and the noise are unknown: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Deblurring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(Inverse, Wiener, etc.).</a:t>
            </a:r>
          </a:p>
          <a:p>
            <a:r>
              <a:rPr lang="en-US" dirty="0"/>
              <a:t>Blind deconvolution with NN as blur estimator (restricted by different types of blur). </a:t>
            </a:r>
          </a:p>
          <a:p>
            <a:r>
              <a:rPr lang="en-US" dirty="0"/>
              <a:t>NN to inversely filter blurry images (learned inverse filter to deblur text).</a:t>
            </a:r>
          </a:p>
          <a:p>
            <a:r>
              <a:rPr lang="en-US" dirty="0"/>
              <a:t>learning-based approaches for blind deconvolution try to learn the deconvolution solution for a single image.</a:t>
            </a:r>
          </a:p>
          <a:p>
            <a:r>
              <a:rPr lang="en-US" dirty="0"/>
              <a:t>neural network to learn a general procedure that is directly applicable to </a:t>
            </a:r>
            <a:r>
              <a:rPr lang="en-US" dirty="0" err="1"/>
              <a:t>diffrent</a:t>
            </a:r>
            <a:r>
              <a:rPr lang="en-US" dirty="0"/>
              <a:t> images and blurs.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3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Scale-recurrent</a:t>
            </a:r>
          </a:p>
          <a:p>
            <a:r>
              <a:rPr lang="en-US" dirty="0"/>
              <a:t>What is multi-scale CNN?</a:t>
            </a:r>
          </a:p>
          <a:p>
            <a:r>
              <a:rPr lang="en-US" dirty="0"/>
              <a:t>What is Scale-recurrent CNN?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Scale-recurrent Network for Deep Image Deblurring</vt:lpstr>
      <vt:lpstr>This Presentation will fucus more on the article and less on the subject</vt:lpstr>
      <vt:lpstr>The Challenge – Single Image Deblurring </vt:lpstr>
      <vt:lpstr>Methods of Deblurring</vt:lpstr>
      <vt:lpstr>The 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16</cp:revision>
  <dcterms:created xsi:type="dcterms:W3CDTF">2021-01-06T18:40:33Z</dcterms:created>
  <dcterms:modified xsi:type="dcterms:W3CDTF">2021-01-10T07:22:22Z</dcterms:modified>
</cp:coreProperties>
</file>