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8C6B-E591-47BB-906C-BFFE991C0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7254C-ADEC-4FB8-9CF1-BC311A499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794F9-0F1E-4409-AD57-E1224F38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54630-4983-4848-B756-5AD9A444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B11E3-6732-47CD-949C-2F111C40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6E9F-F16F-427B-B9C3-FC1C7422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0D504-E0BC-493D-AEDB-8D04EC477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47477-5EA1-44FC-9EF9-91B8A000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DBBB3-2904-4E91-87C4-D1B6B5B9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D7D66-6B8E-4F3C-96B0-EB6CE964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1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FB8B9-CD9C-414A-9AD5-927F4319B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A3958-BAE4-42C4-9499-B75C8059D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786F8-7B20-40BC-9936-30647DEA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5B29A-E992-4200-9F3B-D72860C4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12BED-44A3-497E-8A17-4717AA50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9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57A8-5112-43DE-BB51-138551B0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CB702-9071-4A2E-AC31-59D9EA99E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97C09-D391-442B-AC6D-01EAD3BE3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E05E5-FD4B-4454-ACFB-AA28F712F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B85B5-01D7-4363-8B2A-3AEA5D8F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4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05DC-130A-463E-9777-E21D5D6D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33A57-743B-42BC-A5D7-FE9DD56F6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9DE12-608B-4AA2-A116-79929C26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4E3CC-9D14-4EE3-A9FE-2744207E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6ABFE-EC0B-454F-A865-C82378D2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2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808B-8632-41A5-939E-408D6D0F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4B3C2-BCF8-4E1D-B234-3D5BA42EF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5A2A4-25D2-45CB-B7B2-8D94EDE80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96221-62A2-4268-A59F-43E40134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97606-7620-44B9-B1F9-6B01F26B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856EE-BF0F-4A9F-BDF6-D47EEA423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82B44-E082-42A9-B6CA-D914D2F6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A26E1-28FF-43E7-B715-42800E65D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35EC4-6CB5-4C50-B0DC-8EADB10E8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A49E1-E3F2-402C-ACFF-CF6A78A44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335D4-53D7-4793-8B42-6C780F7C5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667EE-D914-4E7A-87AB-3552A64C7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B7D7FF-9B46-4B9E-8710-CCEA6DC10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8B15F1-56DF-44CE-AB41-CB4B1DEB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5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B6F2-A1CA-4394-8524-2F28DD4BE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AFFFD-CF4D-4C74-9988-C91CF25EE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F5BB6-A4DA-40FC-8509-01C85560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518E4-F54A-46F0-86AF-B06A7957D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1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B53D2-CA64-4D40-BDC1-2069C89BD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F18138-F69E-43E7-9454-ED7BCEFA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89686-1EEB-4C92-9E04-756D2C9D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3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214E-B522-40FB-A7D0-011CC4271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43487-A1B7-40EC-870C-475CD4F4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7653A-15CF-4FB9-A699-E7DD8CCD6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C99F2-BEAE-4B90-B824-350353C9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303A2-4E09-4585-A964-559F8A69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4DCAA-A8BD-4BE6-811D-0D9029A0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1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8E82-A259-480E-BE2A-B135F1CF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2E08A-2178-4299-B7AB-64D3F534A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CE20D-96AA-4F69-AA24-E08F62E97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DF0B5-2AF2-499D-BDA5-1817FE14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EC5-7C0C-4B78-9162-202D1C14F68C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B9C6C-2134-4F4C-B05F-79385DE8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C9B47-8834-40C4-A071-C9FEB255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0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D421B-F7A9-4440-8167-251C50440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D38CB-8056-4DA0-8E22-AA0B1C582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DB7E4-FA41-41A0-808C-D09ACAAC9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86EC5-7C0C-4B78-9162-202D1C14F68C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CD09-694E-4C3C-BA2B-D01412618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47CEC-4F51-4A9A-9C34-363CA475C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F714E-AF01-4C4D-8A4C-7FFFAF0A4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0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046D3-BAB1-4F1B-A56C-FA98BEAE7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6592"/>
          </a:xfrm>
        </p:spPr>
        <p:txBody>
          <a:bodyPr>
            <a:noAutofit/>
          </a:bodyPr>
          <a:lstStyle/>
          <a:p>
            <a:r>
              <a:rPr lang="en-US" sz="3200" dirty="0"/>
              <a:t>Scale-recurrent Network for Deep Image Deblurring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C9ACD-A027-4CF4-A55E-65763A003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88491"/>
            <a:ext cx="9144000" cy="3087077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Student name: Tom Lev-ron.</a:t>
            </a:r>
          </a:p>
          <a:p>
            <a:pPr algn="l"/>
            <a:r>
              <a:rPr lang="en-US" dirty="0"/>
              <a:t>Introduction to digital image processing.</a:t>
            </a:r>
          </a:p>
          <a:p>
            <a:pPr algn="l"/>
            <a:r>
              <a:rPr lang="en-US" sz="2400" dirty="0"/>
              <a:t>Date: 14.01.2020.</a:t>
            </a:r>
          </a:p>
          <a:p>
            <a:pPr algn="l"/>
            <a:r>
              <a:rPr lang="en-US" sz="2400" dirty="0"/>
              <a:t>Paper authors: Xin Tao, </a:t>
            </a:r>
            <a:r>
              <a:rPr lang="en-US" sz="2400" dirty="0" err="1"/>
              <a:t>Hongyun</a:t>
            </a:r>
            <a:r>
              <a:rPr lang="en-US" sz="2400" dirty="0"/>
              <a:t> Gao, </a:t>
            </a:r>
            <a:r>
              <a:rPr lang="en-US" sz="2400" dirty="0" err="1"/>
              <a:t>Xiaoyong</a:t>
            </a:r>
            <a:r>
              <a:rPr lang="en-US" sz="2400" dirty="0"/>
              <a:t> Shen, </a:t>
            </a:r>
            <a:r>
              <a:rPr lang="en-US" sz="2400" dirty="0" err="1"/>
              <a:t>Jue</a:t>
            </a:r>
            <a:r>
              <a:rPr lang="en-US" sz="2400" dirty="0"/>
              <a:t> Wang, </a:t>
            </a:r>
            <a:r>
              <a:rPr lang="en-US" sz="2400" dirty="0" err="1"/>
              <a:t>Jiaya</a:t>
            </a:r>
            <a:r>
              <a:rPr lang="en-US" sz="2400" dirty="0"/>
              <a:t> </a:t>
            </a:r>
            <a:r>
              <a:rPr lang="en-US" sz="2400" dirty="0" err="1"/>
              <a:t>Jia</a:t>
            </a:r>
            <a:r>
              <a:rPr lang="en-US" dirty="0"/>
              <a:t>.</a:t>
            </a:r>
            <a:endParaRPr lang="en-US" sz="2400" dirty="0"/>
          </a:p>
          <a:p>
            <a:pPr algn="l"/>
            <a:r>
              <a:rPr lang="en-US" sz="2400" dirty="0"/>
              <a:t>The Chinese University of Hong Kong , </a:t>
            </a:r>
            <a:r>
              <a:rPr lang="en-US" sz="2400" dirty="0" err="1"/>
              <a:t>YouTu</a:t>
            </a:r>
            <a:r>
              <a:rPr lang="en-US" sz="2400" dirty="0"/>
              <a:t> Lab,  Tencent 3Megvii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6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185A2-350A-4D14-8818-193DBFEAC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Presentation will fucus more on the article and less on the subject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BE564-2767-4C08-ACBC-29E48980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8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552F-8A1E-45A2-868B-F28D08463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 – Single Image Deblurring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Long exposure time causing camera shake (astronomy).</a:t>
                </a:r>
              </a:p>
              <a:p>
                <a:r>
                  <a:rPr lang="en-US" dirty="0"/>
                  <a:t>Lens aberrations (wide apertures).</a:t>
                </a:r>
              </a:p>
              <a:p>
                <a:r>
                  <a:rPr lang="en-US" dirty="0"/>
                  <a:t>Atmospheric turbulence (remote sensing).</a:t>
                </a:r>
              </a:p>
              <a:p>
                <a:r>
                  <a:rPr lang="en-US" dirty="0"/>
                  <a:t>Fast moving object (sports, highway roads).</a:t>
                </a:r>
              </a:p>
              <a:p>
                <a:r>
                  <a:rPr lang="en-US" dirty="0"/>
                  <a:t>Out of focus scene (small object photography).</a:t>
                </a:r>
              </a:p>
              <a:p>
                <a:r>
                  <a:rPr lang="en-US" dirty="0"/>
                  <a:t>Combination of all the above with noise such as low light conditions.</a:t>
                </a:r>
              </a:p>
              <a:p>
                <a:r>
                  <a:rPr lang="en-US" dirty="0"/>
                  <a:t>All the above are examples of inverse problem, meaning that both the “true” image and the noise are unknown: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80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Deblurring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 (Inverse, Wiener, etc.).</a:t>
            </a:r>
          </a:p>
          <a:p>
            <a:r>
              <a:rPr lang="en-US" dirty="0"/>
              <a:t>Blind deconvolution with NN as blur estimator (restricted by different types of blur). </a:t>
            </a:r>
          </a:p>
          <a:p>
            <a:r>
              <a:rPr lang="en-US" dirty="0"/>
              <a:t>NN to inversely filter blurry images (learned inverse filter to deblur text).</a:t>
            </a:r>
          </a:p>
          <a:p>
            <a:r>
              <a:rPr lang="en-US" dirty="0"/>
              <a:t>learning-based approaches for blind deconvolution try to learn the deconvolution solution for a single image.</a:t>
            </a:r>
          </a:p>
          <a:p>
            <a:r>
              <a:rPr lang="en-US" dirty="0"/>
              <a:t>neural network to learn a general procedure that is directly applicable to </a:t>
            </a:r>
            <a:r>
              <a:rPr lang="en-US" dirty="0" err="1"/>
              <a:t>diffrent</a:t>
            </a:r>
            <a:r>
              <a:rPr lang="en-US" dirty="0"/>
              <a:t> images and blurs.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4739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Method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Scale-recurrent</a:t>
            </a:r>
          </a:p>
          <a:p>
            <a:r>
              <a:rPr lang="en-US" dirty="0"/>
              <a:t>What is multi-scale CNN?</a:t>
            </a:r>
          </a:p>
          <a:p>
            <a:r>
              <a:rPr lang="en-US" dirty="0"/>
              <a:t>What is Scale-recurrent CNN?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77292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243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Scale-recurrent Network for Deep Image Deblurring</vt:lpstr>
      <vt:lpstr>This Presentation will fucus more on the article and less on the subject</vt:lpstr>
      <vt:lpstr>The Challenge – Single Image Deblurring </vt:lpstr>
      <vt:lpstr>Methods of Deblurring</vt:lpstr>
      <vt:lpstr>The Proposed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Lev-Ron</dc:creator>
  <cp:lastModifiedBy>Tom Lev-Ron</cp:lastModifiedBy>
  <cp:revision>16</cp:revision>
  <dcterms:created xsi:type="dcterms:W3CDTF">2021-01-06T18:40:33Z</dcterms:created>
  <dcterms:modified xsi:type="dcterms:W3CDTF">2021-01-10T08:20:20Z</dcterms:modified>
</cp:coreProperties>
</file>