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6592"/>
          </a:xfrm>
        </p:spPr>
        <p:txBody>
          <a:bodyPr>
            <a:noAutofit/>
          </a:bodyPr>
          <a:lstStyle/>
          <a:p>
            <a:r>
              <a:rPr lang="en-US" sz="3200" dirty="0"/>
              <a:t>Scale-recurrent Network for Deep Image Deblurring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491"/>
            <a:ext cx="9144000" cy="3087077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Student name: Tom Lev-ron.</a:t>
            </a:r>
          </a:p>
          <a:p>
            <a:pPr algn="l"/>
            <a:r>
              <a:rPr lang="en-US" dirty="0" smtClean="0"/>
              <a:t>Introduction to digital image processing.</a:t>
            </a:r>
          </a:p>
          <a:p>
            <a:pPr algn="l"/>
            <a:r>
              <a:rPr lang="en-US" sz="2400" dirty="0" smtClean="0"/>
              <a:t>Date: 14.01.2020.</a:t>
            </a:r>
          </a:p>
          <a:p>
            <a:pPr algn="l"/>
            <a:r>
              <a:rPr lang="en-US" sz="2400" dirty="0" smtClean="0"/>
              <a:t>Paper </a:t>
            </a:r>
            <a:r>
              <a:rPr lang="en-US" sz="2400" dirty="0"/>
              <a:t>authors: Xin Tao, </a:t>
            </a:r>
            <a:r>
              <a:rPr lang="en-US" sz="2400" dirty="0" err="1"/>
              <a:t>Hongyun</a:t>
            </a:r>
            <a:r>
              <a:rPr lang="en-US" sz="2400" dirty="0"/>
              <a:t> Gao, </a:t>
            </a:r>
            <a:r>
              <a:rPr lang="en-US" sz="2400" dirty="0" err="1"/>
              <a:t>Xiaoyong</a:t>
            </a:r>
            <a:r>
              <a:rPr lang="en-US" sz="2400" dirty="0"/>
              <a:t> Shen, </a:t>
            </a:r>
            <a:r>
              <a:rPr lang="en-US" sz="2400" dirty="0" err="1"/>
              <a:t>Jue</a:t>
            </a:r>
            <a:r>
              <a:rPr lang="en-US" sz="2400" dirty="0"/>
              <a:t> Wang, </a:t>
            </a:r>
            <a:r>
              <a:rPr lang="en-US" sz="2400" dirty="0" err="1"/>
              <a:t>Jiaya</a:t>
            </a:r>
            <a:r>
              <a:rPr lang="en-US" sz="2400" dirty="0"/>
              <a:t> </a:t>
            </a:r>
            <a:r>
              <a:rPr lang="en-US" sz="2400" dirty="0" err="1" smtClean="0"/>
              <a:t>Jia</a:t>
            </a:r>
            <a:r>
              <a:rPr lang="en-US"/>
              <a:t>.</a:t>
            </a:r>
            <a:endParaRPr lang="en-US" sz="2400" dirty="0"/>
          </a:p>
          <a:p>
            <a:pPr algn="l"/>
            <a:r>
              <a:rPr lang="en-US" sz="2400" dirty="0"/>
              <a:t>The Chinese University of Hong Kong , </a:t>
            </a:r>
            <a:r>
              <a:rPr lang="en-US" sz="2400" dirty="0" err="1"/>
              <a:t>YouTu</a:t>
            </a:r>
            <a:r>
              <a:rPr lang="en-US" sz="2400" dirty="0"/>
              <a:t> Lab,  Tencent 3Megvii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52F-8A1E-45A2-868B-F28D084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4BCE8-0E52-406A-A204-83EEA7FA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9" y="2395108"/>
            <a:ext cx="9784702" cy="20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Scale-recurrent Network for Deep Image Deblurring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4</cp:revision>
  <dcterms:created xsi:type="dcterms:W3CDTF">2021-01-06T18:40:33Z</dcterms:created>
  <dcterms:modified xsi:type="dcterms:W3CDTF">2021-01-08T10:10:51Z</dcterms:modified>
</cp:coreProperties>
</file>