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0" r:id="rId3"/>
    <p:sldId id="257" r:id="rId4"/>
    <p:sldId id="262" r:id="rId5"/>
    <p:sldId id="259"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35" autoAdjust="0"/>
  </p:normalViewPr>
  <p:slideViewPr>
    <p:cSldViewPr snapToGrid="0">
      <p:cViewPr varScale="1">
        <p:scale>
          <a:sx n="144" d="100"/>
          <a:sy n="144"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a:t>This Presentation will fucus more on the article method and less about deblurring in general.</a:t>
            </a:r>
          </a:p>
          <a:p>
            <a:r>
              <a:rPr lang="en-US" sz="2000"/>
              <a:t>Brief summary of the article</a:t>
            </a:r>
          </a:p>
          <a:p>
            <a:endParaRPr lang="en-US" sz="200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Scale-recurrent</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Network: input</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429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718</Words>
  <Application>Microsoft Office PowerPoint</Application>
  <PresentationFormat>Widescreen</PresentationFormat>
  <Paragraphs>44</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Network: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2</cp:revision>
  <dcterms:created xsi:type="dcterms:W3CDTF">2021-01-10T20:15:10Z</dcterms:created>
  <dcterms:modified xsi:type="dcterms:W3CDTF">2021-01-10T20:16:49Z</dcterms:modified>
</cp:coreProperties>
</file>