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603" r:id="rId4"/>
    <p:sldId id="299" r:id="rId5"/>
    <p:sldId id="308" r:id="rId6"/>
    <p:sldId id="311" r:id="rId7"/>
    <p:sldId id="314" r:id="rId8"/>
    <p:sldId id="316" r:id="rId9"/>
    <p:sldId id="312" r:id="rId10"/>
    <p:sldId id="317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1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E196C-B8AC-45C6-8D6D-37ABD32AE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8F0967-2E3E-4F01-9AC7-8F029A5A5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407C7-1DA2-4819-AC77-F6EB4B0F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17A5-A53F-4616-85FB-850B118B52B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3285D-D67D-4FBF-9E9A-C63BE703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B885B-1EB5-4F68-A7DB-64EDD3DE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07FC-753E-463F-A741-15727DCD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1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A2DD0-8BC3-4C5F-9B85-5040388E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44DDF1-7060-453C-A69E-773177EFA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2D6C1-166F-4805-8799-4C1D6840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17A5-A53F-4616-85FB-850B118B52B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5F565-2FAD-4D3F-8AA3-7FA7DA37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4D8DD-C853-46D9-AB0A-6A0E4147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07FC-753E-463F-A741-15727DCD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5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CB7F90-B1FE-459C-BB06-2816F3E8F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E443F2-F51D-4E34-A27D-DFAEBDA9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2DD3B-9882-4330-80D3-BA803ACA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17A5-A53F-4616-85FB-850B118B52B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8218E-95C8-448B-9024-0A154CD4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CAEDF-2347-43B3-80C2-70A99262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07FC-753E-463F-A741-15727DCD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9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3E570-DF01-4A6D-B9EA-67F369D7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8EC93-6869-4CF9-B79A-EB559F711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FFA63-CE1B-42F7-8962-C663720A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17A5-A53F-4616-85FB-850B118B52B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F245A-5D4B-4AE4-B9C6-81DBEA1A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8B91F-0532-4848-865E-A4BEEFF7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07FC-753E-463F-A741-15727DCD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9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33098-F43B-4D32-A94A-FEAA89CF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79025-DA75-4146-9E9A-9889453DF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60556-0756-4CD7-9BE7-59EF8D6C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17A5-A53F-4616-85FB-850B118B52B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FACE5-9546-498E-936D-90CD77A6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AD61B-92C5-456F-8499-BACA2208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07FC-753E-463F-A741-15727DCD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9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19F8D-3C1B-4BFC-9099-469CB13B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342FA-963D-4D0E-9027-51600DDE3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9B196-B6E1-4C80-97B5-E8267AD53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7B4A5-EBC5-4E5F-8AC6-2D02B304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17A5-A53F-4616-85FB-850B118B52B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2CCF5-3493-4691-997B-44C297FF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CE32D2-2437-416A-8237-4AB14884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07FC-753E-463F-A741-15727DCD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9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86E6A-5800-4F90-B491-5370E34D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A2A223-491E-46D1-9CFB-A71C9113D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37CA47-FD8B-42F0-ABC7-459FE2699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36E1EF-5EFF-4A82-AAA9-95C9E61A0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0B54E9-6F09-49A1-A4BD-586DF390A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7099FA-F21A-4ADD-8EA1-D7F8BB26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17A5-A53F-4616-85FB-850B118B52B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CAD4E1-8F4C-43C4-9C8C-B875593E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B3051C-531D-4D66-AC9D-CCB66739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07FC-753E-463F-A741-15727DCD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9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69900-3DBD-483B-9EE3-125B8317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785B9A-284B-45A6-A590-3380554B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17A5-A53F-4616-85FB-850B118B52B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4D2E82-A986-428C-81FE-D411C41E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D07A7E-31CC-4017-A4A9-C641ECB0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07FC-753E-463F-A741-15727DCD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0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E9AE32-6F6A-4E34-A23F-50F4AE61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17A5-A53F-4616-85FB-850B118B52B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FDB3C0-4EBB-49F8-9B4F-B4C19596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E8A50-89FB-4593-ABD6-CD87CDA6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07FC-753E-463F-A741-15727DCD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4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33535-66C5-46ED-8C31-DB980082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6FD5D-DD1A-4395-BEC3-E6FD387AE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222684-E560-4796-BD12-CC843F6B7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32CD4C-03C6-4EDB-915B-4EEAF6F7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17A5-A53F-4616-85FB-850B118B52B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58675-CAB7-4BD6-85B0-287E483E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188AA5-8AB1-4D75-9664-A15C7CDF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07FC-753E-463F-A741-15727DCD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4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A190B-2ECA-4734-9DE7-72483D65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31C07C-10A2-406A-AB47-D614AED31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0890C1-EF74-4358-ADB5-DFD9BB6A7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050455-93DE-4E47-BFC5-9EE3A874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17A5-A53F-4616-85FB-850B118B52B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55AEE1-9C67-48CA-9D09-22AC5B61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90E9A-1ADD-4921-A29C-C344BAA7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07FC-753E-463F-A741-15727DCD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0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5A5B63-3377-4739-9E94-A5EACD3DA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A458A2-5445-4584-AD76-FC21F779E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F8DF7-8E48-4FEC-A7CA-B545C8735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B17A5-A53F-4616-85FB-850B118B52B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A27AF-7AEC-4A1B-9B81-7912626B9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18064-5D6F-4B59-A14F-2547AC838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907FC-753E-463F-A741-15727DCD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2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1CB19-3840-43B7-88B7-7DB60045F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8840BC-C7AF-47E1-BDAF-DA7169027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0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矩形 1">
            <a:extLst>
              <a:ext uri="{FF2B5EF4-FFF2-40B4-BE49-F238E27FC236}">
                <a16:creationId xmlns:a16="http://schemas.microsoft.com/office/drawing/2014/main" id="{8742141B-D6BD-42E7-A58B-C034512DC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76" y="1844676"/>
            <a:ext cx="87852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Calibri" panose="020F0502020204030204" pitchFamily="34" charset="0"/>
              </a:rPr>
              <a:t>         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用数字波形图显示数组各元素对应的二进制信号，数据元素为（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6C32E36-B584-40F5-9A32-94B7B1D8C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9" y="687388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【实训练习】</a:t>
            </a:r>
            <a:endParaRPr lang="zh-CN" altLang="en-US" sz="2400" b="1">
              <a:solidFill>
                <a:schemeClr val="folHlink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矩形 1">
            <a:extLst>
              <a:ext uri="{FF2B5EF4-FFF2-40B4-BE49-F238E27FC236}">
                <a16:creationId xmlns:a16="http://schemas.microsoft.com/office/drawing/2014/main" id="{776F7A59-D389-4CF4-8FA4-1F7449BD8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62071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chemeClr val="folHlink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思考题和习题</a:t>
            </a:r>
          </a:p>
        </p:txBody>
      </p:sp>
      <p:sp>
        <p:nvSpPr>
          <p:cNvPr id="49155" name="矩形 2">
            <a:extLst>
              <a:ext uri="{FF2B5EF4-FFF2-40B4-BE49-F238E27FC236}">
                <a16:creationId xmlns:a16="http://schemas.microsoft.com/office/drawing/2014/main" id="{4FD64A2F-3661-4117-A265-2626A9FED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628776"/>
            <a:ext cx="8785225" cy="19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0113" indent="-3698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3652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773238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2181225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589213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304641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50361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96081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41801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试简述波形图表与波形图的区别。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试分别说明波形图表控件的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种刷新模式各自的含义以及它们之间的区别。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在一个波形图表中显示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条曲线，分别用红、蓝、黄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种颜色表示范围在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的随机数。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548865">
            <a:extLst>
              <a:ext uri="{FF2B5EF4-FFF2-40B4-BE49-F238E27FC236}">
                <a16:creationId xmlns:a16="http://schemas.microsoft.com/office/drawing/2014/main" id="{36FA997C-3BFC-4687-A675-B3401491C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493713"/>
            <a:ext cx="7793038" cy="838200"/>
          </a:xfrm>
        </p:spPr>
        <p:txBody>
          <a:bodyPr/>
          <a:lstStyle/>
          <a:p>
            <a:pPr eaLnBrk="1" hangingPunct="1"/>
            <a:r>
              <a:rPr lang="zh-CN" altLang="en-US" sz="3200">
                <a:latin typeface="黑体" panose="02010609060101010101" pitchFamily="49" charset="-122"/>
              </a:rPr>
              <a:t>局部变量的应用举例</a:t>
            </a:r>
          </a:p>
        </p:txBody>
      </p:sp>
      <p:sp>
        <p:nvSpPr>
          <p:cNvPr id="71683" name="文本占位符 548866">
            <a:extLst>
              <a:ext uri="{FF2B5EF4-FFF2-40B4-BE49-F238E27FC236}">
                <a16:creationId xmlns:a16="http://schemas.microsoft.com/office/drawing/2014/main" id="{75D4616F-1C43-4278-A5B9-1B0E93585B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92300" y="1724026"/>
            <a:ext cx="8574088" cy="1622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要求使用局部变量向与它联系的前面板上的电压表控件写数据，也可以从电压表控件读取数据。</a:t>
            </a:r>
            <a:r>
              <a:rPr lang="zh-CN" altLang="en-US"/>
              <a:t> </a:t>
            </a:r>
          </a:p>
        </p:txBody>
      </p:sp>
      <p:sp>
        <p:nvSpPr>
          <p:cNvPr id="71684" name="矩形 548868">
            <a:extLst>
              <a:ext uri="{FF2B5EF4-FFF2-40B4-BE49-F238E27FC236}">
                <a16:creationId xmlns:a16="http://schemas.microsoft.com/office/drawing/2014/main" id="{566945AA-EBEC-4BF9-9C08-25E99EC86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2919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1685" name="图片 548867" descr="x2">
            <a:extLst>
              <a:ext uri="{FF2B5EF4-FFF2-40B4-BE49-F238E27FC236}">
                <a16:creationId xmlns:a16="http://schemas.microsoft.com/office/drawing/2014/main" id="{F4849EFC-3217-410D-81AB-418B1B5A6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3460751"/>
            <a:ext cx="34798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矩形 548870">
            <a:extLst>
              <a:ext uri="{FF2B5EF4-FFF2-40B4-BE49-F238E27FC236}">
                <a16:creationId xmlns:a16="http://schemas.microsoft.com/office/drawing/2014/main" id="{734390DD-EFBA-4E41-B60D-62AC3483D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2800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1687" name="图片 548869" descr="x1">
            <a:extLst>
              <a:ext uri="{FF2B5EF4-FFF2-40B4-BE49-F238E27FC236}">
                <a16:creationId xmlns:a16="http://schemas.microsoft.com/office/drawing/2014/main" id="{0B3D96C6-6F62-4BD1-95AD-59C1F04C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63" y="3460751"/>
            <a:ext cx="3478212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8" name="文本框 548871">
            <a:extLst>
              <a:ext uri="{FF2B5EF4-FFF2-40B4-BE49-F238E27FC236}">
                <a16:creationId xmlns:a16="http://schemas.microsoft.com/office/drawing/2014/main" id="{B00BA3E3-A9C6-4F69-BEB9-EE9623C76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5618163"/>
            <a:ext cx="516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局部变量创建</a:t>
            </a:r>
            <a:r>
              <a:rPr lang="en-US" altLang="zh-CN" sz="24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VI</a:t>
            </a:r>
            <a:r>
              <a:rPr lang="zh-CN" altLang="en-US" sz="24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的前面板和程序框图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4DE60B-BA33-4CA4-89D5-42FAB3F573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6EA71B-4155-4D65-B358-29AA5F926C18}" type="datetime1">
              <a:rPr lang="zh-CN" altLang="en-US"/>
              <a:pPr>
                <a:defRPr/>
              </a:pPr>
              <a:t>2021/4/2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57AC0B-7BFF-4BEF-ABF3-FE157B39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虚拟仪器</a:t>
            </a:r>
            <a:endParaRPr lang="en-US" altLang="zh-CN"/>
          </a:p>
        </p:txBody>
      </p:sp>
      <p:sp>
        <p:nvSpPr>
          <p:cNvPr id="71691" name="灯片编号占位符 3">
            <a:extLst>
              <a:ext uri="{FF2B5EF4-FFF2-40B4-BE49-F238E27FC236}">
                <a16:creationId xmlns:a16="http://schemas.microsoft.com/office/drawing/2014/main" id="{94D10163-CCED-44F8-9FC4-5A80A18F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F913BB-BE55-4F9B-865E-5C52B22BFD51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529409">
            <a:extLst>
              <a:ext uri="{FF2B5EF4-FFF2-40B4-BE49-F238E27FC236}">
                <a16:creationId xmlns:a16="http://schemas.microsoft.com/office/drawing/2014/main" id="{03D56663-ABBB-45C8-B78F-0D4D4D6B2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493713"/>
            <a:ext cx="7793038" cy="838200"/>
          </a:xfrm>
        </p:spPr>
        <p:txBody>
          <a:bodyPr/>
          <a:lstStyle/>
          <a:p>
            <a:pPr eaLnBrk="1" hangingPunct="1"/>
            <a:r>
              <a:rPr lang="zh-CN" altLang="en-US" sz="3200"/>
              <a:t>条件结构应用举例</a:t>
            </a:r>
          </a:p>
        </p:txBody>
      </p:sp>
      <p:sp>
        <p:nvSpPr>
          <p:cNvPr id="78851" name="文本占位符 529410">
            <a:extLst>
              <a:ext uri="{FF2B5EF4-FFF2-40B4-BE49-F238E27FC236}">
                <a16:creationId xmlns:a16="http://schemas.microsoft.com/office/drawing/2014/main" id="{B00E5CC7-4A4A-4699-9237-DA7363C8CB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704975"/>
            <a:ext cx="8574088" cy="4427538"/>
          </a:xfrm>
        </p:spPr>
        <p:txBody>
          <a:bodyPr/>
          <a:lstStyle/>
          <a:p>
            <a:pPr marL="1074738" indent="-985838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利用条件结构编写温度采集报警程序，当采集温度高于设定值时产生报警。</a:t>
            </a:r>
            <a:r>
              <a:rPr lang="zh-CN" altLang="en-US" sz="2400"/>
              <a:t> </a:t>
            </a:r>
          </a:p>
        </p:txBody>
      </p:sp>
      <p:sp>
        <p:nvSpPr>
          <p:cNvPr id="78852" name="矩形 529412">
            <a:extLst>
              <a:ext uri="{FF2B5EF4-FFF2-40B4-BE49-F238E27FC236}">
                <a16:creationId xmlns:a16="http://schemas.microsoft.com/office/drawing/2014/main" id="{0DCC5041-37ED-4E35-AAAE-DED0DB212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763" y="2724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8853" name="矩形 529414">
            <a:extLst>
              <a:ext uri="{FF2B5EF4-FFF2-40B4-BE49-F238E27FC236}">
                <a16:creationId xmlns:a16="http://schemas.microsoft.com/office/drawing/2014/main" id="{70D3854A-3A79-46C0-9F3B-FEC5C6A91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138" y="2667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8854" name="图片 529413" descr="x2">
            <a:extLst>
              <a:ext uri="{FF2B5EF4-FFF2-40B4-BE49-F238E27FC236}">
                <a16:creationId xmlns:a16="http://schemas.microsoft.com/office/drawing/2014/main" id="{C129D366-563C-4D98-9C66-8A8F6E6DE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6" y="3255963"/>
            <a:ext cx="411321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5" name="文本框 529415">
            <a:extLst>
              <a:ext uri="{FF2B5EF4-FFF2-40B4-BE49-F238E27FC236}">
                <a16:creationId xmlns:a16="http://schemas.microsoft.com/office/drawing/2014/main" id="{99127BFE-8F03-438C-ACFC-7FE6C5CB2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5675313"/>
            <a:ext cx="307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前面板和程序框图 </a:t>
            </a:r>
          </a:p>
        </p:txBody>
      </p:sp>
      <p:pic>
        <p:nvPicPr>
          <p:cNvPr id="529417" name="图片 529416" descr="x1">
            <a:extLst>
              <a:ext uri="{FF2B5EF4-FFF2-40B4-BE49-F238E27FC236}">
                <a16:creationId xmlns:a16="http://schemas.microsoft.com/office/drawing/2014/main" id="{E1F76824-5E8A-4951-B522-00F821DE4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3036889"/>
            <a:ext cx="29845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DEEB17-5FAA-4CD1-A10D-35C9C7A8E05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4ADA7A0-E656-47EC-A95B-6B497D1E419A}" type="datetime1">
              <a:rPr lang="zh-CN" altLang="en-US"/>
              <a:pPr>
                <a:defRPr/>
              </a:pPr>
              <a:t>2021/4/2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4A503A-63D7-460D-BA29-0902684E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虚拟仪器</a:t>
            </a:r>
            <a:endParaRPr lang="en-US" altLang="zh-CN"/>
          </a:p>
        </p:txBody>
      </p:sp>
      <p:sp>
        <p:nvSpPr>
          <p:cNvPr id="78859" name="灯片编号占位符 3">
            <a:extLst>
              <a:ext uri="{FF2B5EF4-FFF2-40B4-BE49-F238E27FC236}">
                <a16:creationId xmlns:a16="http://schemas.microsoft.com/office/drawing/2014/main" id="{E9FF21B8-41B7-4F04-9341-BF6585FC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480915-43BA-4372-A050-7C9E9C1A42D3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684B0027-194B-42F5-BE6D-71F1FC30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989139"/>
            <a:ext cx="723265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>
            <a:extLst>
              <a:ext uri="{FF2B5EF4-FFF2-40B4-BE49-F238E27FC236}">
                <a16:creationId xmlns:a16="http://schemas.microsoft.com/office/drawing/2014/main" id="{E2C5503D-BD0A-4AAB-BFEF-AAF9BBDE8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404813"/>
            <a:ext cx="2692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b="1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）  绘制单曲线</a:t>
            </a:r>
          </a:p>
        </p:txBody>
      </p:sp>
      <p:sp>
        <p:nvSpPr>
          <p:cNvPr id="68612" name="AutoShape 4">
            <a:extLst>
              <a:ext uri="{FF2B5EF4-FFF2-40B4-BE49-F238E27FC236}">
                <a16:creationId xmlns:a16="http://schemas.microsoft.com/office/drawing/2014/main" id="{FD9D9E61-CE66-4ED2-A881-92585490C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213" y="1438275"/>
            <a:ext cx="1504950" cy="419100"/>
          </a:xfrm>
          <a:prstGeom prst="wedgeRoundRectCallout">
            <a:avLst>
              <a:gd name="adj1" fmla="val -39769"/>
              <a:gd name="adj2" fmla="val 123486"/>
              <a:gd name="adj3" fmla="val 16667"/>
            </a:avLst>
          </a:prstGeom>
          <a:solidFill>
            <a:srgbClr val="F6F371"/>
          </a:solidFill>
          <a:ln w="1905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b="1">
                <a:solidFill>
                  <a:srgbClr val="99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一维数组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613" name="AutoShape 5">
            <a:extLst>
              <a:ext uri="{FF2B5EF4-FFF2-40B4-BE49-F238E27FC236}">
                <a16:creationId xmlns:a16="http://schemas.microsoft.com/office/drawing/2014/main" id="{95C3831D-3973-40C1-B72A-F2B042C3E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951" y="2997201"/>
            <a:ext cx="1628775" cy="466725"/>
          </a:xfrm>
          <a:prstGeom prst="wedgeRoundRectCallout">
            <a:avLst>
              <a:gd name="adj1" fmla="val -47565"/>
              <a:gd name="adj2" fmla="val 107824"/>
              <a:gd name="adj3" fmla="val 16667"/>
            </a:avLst>
          </a:prstGeom>
          <a:solidFill>
            <a:srgbClr val="F6F371"/>
          </a:solidFill>
          <a:ln w="1905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b="1">
                <a:solidFill>
                  <a:srgbClr val="99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簇数据类型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nimBg="1"/>
      <p:bldP spid="686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5A635EA-6029-4E56-8706-B6D96F306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30723" name="矩形 4">
            <a:extLst>
              <a:ext uri="{FF2B5EF4-FFF2-40B4-BE49-F238E27FC236}">
                <a16:creationId xmlns:a16="http://schemas.microsoft.com/office/drawing/2014/main" id="{5993ABA2-2260-44C8-A709-806B21ABC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1844676"/>
            <a:ext cx="712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XY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生成一个长轴为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、短轴为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的椭圆。</a:t>
            </a: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571FC41B-2030-4C6D-B231-B14B01026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692150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【实训练习】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CA44172-8A31-4EBC-AB2A-5F2F8B590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05550A6-C1F6-424A-BE1C-088C1D19B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1862512"/>
            <a:ext cx="8485187" cy="808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1333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使用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循环生成一个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行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列的二维数组，数组元素由范围为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120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的随机数组成。要求在强度度中用不同的颜色表示数组元素的值所处范围。</a:t>
            </a:r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02AD851B-22DB-4026-B180-F07DC4886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4" y="687388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【</a:t>
            </a:r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实训练习</a:t>
            </a:r>
            <a:r>
              <a:rPr lang="zh-CN" altLang="zh-CN" sz="2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】</a:t>
            </a:r>
            <a:endParaRPr lang="zh-CN" altLang="en-US" sz="2400" b="1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4841E95A-8734-4B35-862B-31A6A4700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1862512"/>
            <a:ext cx="8208963" cy="808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1333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使用三维曲面图显示 </a:t>
            </a:r>
            <a:r>
              <a:rPr lang="en-US" altLang="zh-CN" sz="2000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z=sinxcosy+sin(x-y)-cosy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，其中，</a:t>
            </a:r>
            <a:r>
              <a:rPr lang="en-US" altLang="zh-CN" sz="2000" b="1" i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i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都在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2π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的范围内。</a:t>
            </a:r>
          </a:p>
        </p:txBody>
      </p:sp>
      <p:sp>
        <p:nvSpPr>
          <p:cNvPr id="38915" name="Rectangle 9">
            <a:extLst>
              <a:ext uri="{FF2B5EF4-FFF2-40B4-BE49-F238E27FC236}">
                <a16:creationId xmlns:a16="http://schemas.microsoft.com/office/drawing/2014/main" id="{AC56B310-E9EB-443A-A637-DE9232C9D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620713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【</a:t>
            </a:r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实训练习</a:t>
            </a:r>
            <a:r>
              <a:rPr lang="zh-CN" altLang="zh-CN" sz="24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】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>
            <a:extLst>
              <a:ext uri="{FF2B5EF4-FFF2-40B4-BE49-F238E27FC236}">
                <a16:creationId xmlns:a16="http://schemas.microsoft.com/office/drawing/2014/main" id="{AB017439-63F7-4969-9902-541CE989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1628776"/>
            <a:ext cx="4151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333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使用三维参数图显示一个单位圆。</a:t>
            </a:r>
            <a:endParaRPr lang="zh-CN" altLang="en-US" sz="2000" b="1">
              <a:latin typeface="Arial" panose="020B060402020202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3" name="Rectangle 8">
            <a:extLst>
              <a:ext uri="{FF2B5EF4-FFF2-40B4-BE49-F238E27FC236}">
                <a16:creationId xmlns:a16="http://schemas.microsoft.com/office/drawing/2014/main" id="{B6AD3C34-E0D8-423F-A466-7DC81D79F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692150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【</a:t>
            </a:r>
            <a:r>
              <a:rPr lang="zh-CN" altLang="en-US" sz="2400" b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实训练习</a:t>
            </a:r>
            <a:r>
              <a:rPr lang="zh-CN" altLang="zh-CN" sz="2400" b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】</a:t>
            </a:r>
            <a:endParaRPr lang="zh-CN" altLang="en-US" sz="2400" b="1">
              <a:solidFill>
                <a:schemeClr val="folHlink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>
            <a:extLst>
              <a:ext uri="{FF2B5EF4-FFF2-40B4-BE49-F238E27FC236}">
                <a16:creationId xmlns:a16="http://schemas.microsoft.com/office/drawing/2014/main" id="{BFDFE8FD-B041-483A-B4F9-F39B196A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1651374"/>
            <a:ext cx="7993062" cy="808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1333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绘制螺旋线：</a:t>
            </a:r>
            <a:r>
              <a:rPr lang="en-US" altLang="zh-CN" sz="2000" b="1" i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i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cosθ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i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sinθ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i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。其中</a:t>
            </a:r>
            <a:r>
              <a:rPr lang="en-US" altLang="zh-CN" sz="2000" b="1" i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2π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的范围内，步长为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π/12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3011" name="Rectangle 10">
            <a:extLst>
              <a:ext uri="{FF2B5EF4-FFF2-40B4-BE49-F238E27FC236}">
                <a16:creationId xmlns:a16="http://schemas.microsoft.com/office/drawing/2014/main" id="{139CC7F8-2138-4DA3-9686-073A16FD8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9" y="687388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【</a:t>
            </a:r>
            <a:r>
              <a:rPr lang="zh-CN" altLang="en-US" sz="2400" b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实训练习</a:t>
            </a:r>
            <a:r>
              <a:rPr lang="zh-CN" altLang="zh-CN" sz="2400" b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347</Words>
  <Application>Microsoft Office PowerPoint</Application>
  <PresentationFormat>宽屏</PresentationFormat>
  <Paragraphs>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黑体</vt:lpstr>
      <vt:lpstr>楷体</vt:lpstr>
      <vt:lpstr>楷体_GB2312</vt:lpstr>
      <vt:lpstr>宋体</vt:lpstr>
      <vt:lpstr>Arial</vt:lpstr>
      <vt:lpstr>Calibri</vt:lpstr>
      <vt:lpstr>Calibri Light</vt:lpstr>
      <vt:lpstr>Tahoma</vt:lpstr>
      <vt:lpstr>Times New Roman</vt:lpstr>
      <vt:lpstr>Wingdings</vt:lpstr>
      <vt:lpstr>Office 主题​​</vt:lpstr>
      <vt:lpstr>PowerPoint 演示文稿</vt:lpstr>
      <vt:lpstr>局部变量的应用举例</vt:lpstr>
      <vt:lpstr>条件结构应用举例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Jizheng</dc:creator>
  <cp:lastModifiedBy>Zhao Jizheng</cp:lastModifiedBy>
  <cp:revision>2</cp:revision>
  <dcterms:created xsi:type="dcterms:W3CDTF">2021-04-02T11:48:52Z</dcterms:created>
  <dcterms:modified xsi:type="dcterms:W3CDTF">2021-04-02T12:02:58Z</dcterms:modified>
</cp:coreProperties>
</file>