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4" r:id="rId3"/>
    <p:sldId id="321" r:id="rId4"/>
    <p:sldId id="323" r:id="rId5"/>
    <p:sldId id="279" r:id="rId6"/>
    <p:sldId id="316" r:id="rId7"/>
    <p:sldId id="344" r:id="rId8"/>
    <p:sldId id="291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A41DC-B2CA-41E3-9EF5-9B26A7D6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6A2F1-42DE-4240-B4B3-CDA9894FF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33883-A826-4625-9C60-B7015444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ADA6F-CB01-4DD1-935C-7D1E8F77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44B75-E019-4325-9523-B43B6ED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89E5-74A2-4BC5-8F27-0BFF141A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7F61D-8C0D-4A44-B2F7-6FBA4C02F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429E0-5E1A-4C2B-B79E-402BA0A2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A155F-B18E-4EE6-A035-0F030794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0D6FE-7594-43FA-8541-6188CC12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7DA3A3-60AD-4856-A2C5-DAE745AEE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02281-7C0B-40D6-A102-A58490621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2818B-9580-4DFF-8F0F-353DA5C0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17BA3-2739-4E6C-A505-921DB52F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C37A4-9A15-4CED-925D-318B1B70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962D8-606E-4339-A73C-E4DDA440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E2A23-9871-4588-B295-11853C02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C462B-A3D3-42C5-9ED2-CA5C76D2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CC805-7213-4B38-9404-7A3C24C6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736D1-6279-471B-A786-4A725F0A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E92BD-17D6-40E5-B41C-E47E987D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C548E-F659-40E3-AC1F-08B1CCCAC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674B0-75C8-4BF1-91EC-88460572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E307F-313D-4D15-B9FE-CED8FF00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FB681-90E3-4740-82C8-605D90DE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C0E6C-835D-486F-8D23-349F9A36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EB5F7-CBCB-4904-8E55-3A427AED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2CB34-52B4-4019-8AFB-264C1F24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65910-BC11-4FF3-92DC-EDD85AC3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2D772-0AD6-41F9-9FD6-FF8E7CD6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EB2B0-AF9F-4341-B9F0-4DB6D778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8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E302-414A-47DD-A0FB-B54D0911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1D246-51CD-4D34-BD0C-4D8A124A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8B4B0-3766-4E52-966F-2EC920786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E07186-5216-45D0-8CFA-8B050177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3FA914-CB9A-4DF6-A329-FF3670081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4CF6C-CCD1-4A3B-82AE-7F95CE70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D96407-AF3B-429C-9C2C-C350F195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A56BE-4081-470E-BBD3-1FA37834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6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75D69-976D-4E41-8FDF-295DD2CA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E17CA-976C-4E3E-866D-52464EC4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A79A15-C944-40ED-B297-206BE16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D0F36-DA26-4476-B14B-87C16F3D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F5894-30E0-4D74-B763-3B9B7BB3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1ACC9-3905-46CF-94B2-54A73606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5B47D-2575-4131-992C-B4D8A33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9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B27C-E9BF-465A-986C-05727DF4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8AED2-14F3-4484-AD4E-E2AD1BAA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AE6FD-83C8-4E0A-8572-76B2BA727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7CABA-F0C0-44DB-B560-79CF474E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37274-BEFB-4B1C-BE00-18BFBF4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0E59F-F1DA-40AA-9FD5-42E0C095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02140-DF20-459C-BBB0-A00ED693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2F81AB-35B7-432E-856F-A521B2583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559C4-A1CD-4506-9A4B-B2BA8FEC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61F37-9F76-490B-B72D-B1A647B0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CF300-E4FA-405E-AABF-8AC16487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C5CEC-015F-4A6B-B236-C73D842D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710C4C-0A6C-40F6-8249-86646810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68D39-89E9-4F4C-97C0-ECC7CFBD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9EBA-FEA2-4E98-9B85-270360F18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B18B-F786-456C-9DE0-D0F93266972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F8426-0227-414A-A2AA-7F631F5A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7CE5F-A61D-474E-9A76-289C6BE3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3AFF-8B4B-45EF-9BC5-37660728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1F0A77EA-D666-4B15-B199-06872545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6" y="1844676"/>
            <a:ext cx="8785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     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用数字波形图显示数组各元素对应的二进制信号，数据元素为（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CB6CF6D-84ED-4EEE-BA2E-4728BEA7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6873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【实训练习】</a:t>
            </a:r>
            <a:endParaRPr lang="zh-CN" altLang="en-US" sz="24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1">
            <a:extLst>
              <a:ext uri="{FF2B5EF4-FFF2-40B4-BE49-F238E27FC236}">
                <a16:creationId xmlns:a16="http://schemas.microsoft.com/office/drawing/2014/main" id="{85E8A423-7D57-4323-877F-1DA36E86F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1268414"/>
            <a:ext cx="41036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导出波形至电子表格文件示例</a:t>
            </a:r>
            <a:endParaRPr lang="zh-CN" altLang="en-US" sz="2000" b="1" u="sng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2227" name="图片 20">
            <a:extLst>
              <a:ext uri="{FF2B5EF4-FFF2-40B4-BE49-F238E27FC236}">
                <a16:creationId xmlns:a16="http://schemas.microsoft.com/office/drawing/2014/main" id="{BCA46610-1F42-45DE-A9A2-BA364ED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844675"/>
            <a:ext cx="8280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图片 19">
            <a:extLst>
              <a:ext uri="{FF2B5EF4-FFF2-40B4-BE49-F238E27FC236}">
                <a16:creationId xmlns:a16="http://schemas.microsoft.com/office/drawing/2014/main" id="{3FBC29E7-935A-46CC-A417-D23FA6A3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652963"/>
            <a:ext cx="864235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矩形 1">
            <a:extLst>
              <a:ext uri="{FF2B5EF4-FFF2-40B4-BE49-F238E27FC236}">
                <a16:creationId xmlns:a16="http://schemas.microsoft.com/office/drawing/2014/main" id="{DAEEA2DE-B697-46E3-9B23-E56488CA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0"/>
            <a:ext cx="1722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006波形文件.vi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>
            <a:extLst>
              <a:ext uri="{FF2B5EF4-FFF2-40B4-BE49-F238E27FC236}">
                <a16:creationId xmlns:a16="http://schemas.microsoft.com/office/drawing/2014/main" id="{46DDCB19-C465-4780-BDA1-540E1E30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1412876"/>
            <a:ext cx="337978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写入数据记录文件应用示例 </a:t>
            </a:r>
          </a:p>
        </p:txBody>
      </p:sp>
      <p:pic>
        <p:nvPicPr>
          <p:cNvPr id="78853" name="图片 15">
            <a:extLst>
              <a:ext uri="{FF2B5EF4-FFF2-40B4-BE49-F238E27FC236}">
                <a16:creationId xmlns:a16="http://schemas.microsoft.com/office/drawing/2014/main" id="{E7FFD6EC-EE0F-4FE4-B17E-174FF460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1916113"/>
            <a:ext cx="5688013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6" name="Group 8">
            <a:extLst>
              <a:ext uri="{FF2B5EF4-FFF2-40B4-BE49-F238E27FC236}">
                <a16:creationId xmlns:a16="http://schemas.microsoft.com/office/drawing/2014/main" id="{093B41F7-307B-481B-94A7-9C3483469189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5013325"/>
            <a:ext cx="6911975" cy="1593850"/>
            <a:chOff x="476" y="3158"/>
            <a:chExt cx="4354" cy="1004"/>
          </a:xfrm>
        </p:grpSpPr>
        <p:pic>
          <p:nvPicPr>
            <p:cNvPr id="56327" name="图片 14">
              <a:extLst>
                <a:ext uri="{FF2B5EF4-FFF2-40B4-BE49-F238E27FC236}">
                  <a16:creationId xmlns:a16="http://schemas.microsoft.com/office/drawing/2014/main" id="{938BFA9D-1E17-42B1-8799-D98EA6901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3158"/>
              <a:ext cx="2677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8" name="图片 13">
              <a:extLst>
                <a:ext uri="{FF2B5EF4-FFF2-40B4-BE49-F238E27FC236}">
                  <a16:creationId xmlns:a16="http://schemas.microsoft.com/office/drawing/2014/main" id="{804B103D-33F9-4427-9B0F-6307D2F19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3158"/>
              <a:ext cx="1542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857" name="Rectangle 9">
            <a:extLst>
              <a:ext uri="{FF2B5EF4-FFF2-40B4-BE49-F238E27FC236}">
                <a16:creationId xmlns:a16="http://schemas.microsoft.com/office/drawing/2014/main" id="{AB2EE734-3492-4E67-B8E0-DD0F7609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4581526"/>
            <a:ext cx="3379787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读取数据记录文件应用示例 </a:t>
            </a:r>
          </a:p>
        </p:txBody>
      </p:sp>
      <p:sp>
        <p:nvSpPr>
          <p:cNvPr id="56326" name="矩形 1">
            <a:extLst>
              <a:ext uri="{FF2B5EF4-FFF2-40B4-BE49-F238E27FC236}">
                <a16:creationId xmlns:a16="http://schemas.microsoft.com/office/drawing/2014/main" id="{5F885B8B-33C5-4F45-B195-30B3AB26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549275"/>
            <a:ext cx="155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007datalog.vi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8B032872-96E5-4A73-A2D1-13C0104D7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506912"/>
            <a:ext cx="8694738" cy="80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720725" indent="-7207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往“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text.txt”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的文本文件中写入“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1234xyz”,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然后在该文本的开始位置偏移量为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的地方写入“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abc”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95E38247-7DFD-4537-9235-6F970E41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708275"/>
            <a:ext cx="7705725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>
            <a:extLst>
              <a:ext uri="{FF2B5EF4-FFF2-40B4-BE49-F238E27FC236}">
                <a16:creationId xmlns:a16="http://schemas.microsoft.com/office/drawing/2014/main" id="{4B74FF0F-0B29-47EF-88DC-2D640FC8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620713"/>
            <a:ext cx="392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【实训练习】</a:t>
            </a:r>
            <a:endParaRPr lang="zh-CN" altLang="en-US" sz="2400" b="1">
              <a:solidFill>
                <a:schemeClr val="folHlink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8611" name="TextBox 2">
            <a:extLst>
              <a:ext uri="{FF2B5EF4-FFF2-40B4-BE49-F238E27FC236}">
                <a16:creationId xmlns:a16="http://schemas.microsoft.com/office/drawing/2014/main" id="{B3CAC267-82DB-4B50-988E-2F58409DA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700214"/>
            <a:ext cx="8316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Calibri" panose="020F0502020204030204" pitchFamily="34" charset="0"/>
              </a:rPr>
              <a:t>     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编写程序，要求将产生的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之间的随机数分别存储为文本文件、电子表格文件和二进制文件。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>
            <a:extLst>
              <a:ext uri="{FF2B5EF4-FFF2-40B4-BE49-F238E27FC236}">
                <a16:creationId xmlns:a16="http://schemas.microsoft.com/office/drawing/2014/main" id="{339FD113-C41A-4F7F-9BA1-6B62AA92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49275"/>
            <a:ext cx="504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【实训练习】</a:t>
            </a:r>
            <a:endParaRPr lang="zh-CN" altLang="en-US" sz="2400" b="1">
              <a:solidFill>
                <a:schemeClr val="folHlink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9635" name="TextBox 2">
            <a:extLst>
              <a:ext uri="{FF2B5EF4-FFF2-40B4-BE49-F238E27FC236}">
                <a16:creationId xmlns:a16="http://schemas.microsoft.com/office/drawing/2014/main" id="{59B4844B-CC20-4795-9BF3-2EE3532E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773239"/>
            <a:ext cx="87836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Calibri" panose="020F0502020204030204" pitchFamily="34" charset="0"/>
                <a:ea typeface="楷体" panose="02010609060101010101" pitchFamily="49" charset="-122"/>
              </a:rPr>
              <a:t>       </a:t>
            </a:r>
            <a:r>
              <a:rPr lang="zh-CN" altLang="zh-CN" sz="2000" b="1">
                <a:latin typeface="Calibri" panose="020F0502020204030204" pitchFamily="34" charset="0"/>
                <a:ea typeface="楷体" panose="02010609060101010101" pitchFamily="49" charset="-122"/>
              </a:rPr>
              <a:t>编写一个程序，要求将产生的正弦波形数据存储为波形文件与电子表格文件，并要求文件中显示的存储时间为系统当前时间。</a:t>
            </a:r>
            <a:endParaRPr lang="zh-CN" altLang="en-US" sz="2000" b="1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2F071D1E-942D-464F-85AE-BB98C31D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651374"/>
            <a:ext cx="8172450" cy="80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编写程序，要求将产生的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之间的随机数存储为二进制文件，然后读取该文件，并用波形图显示出来。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96E2D5CB-D034-44D2-951D-11A0F362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92150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实训练习</a:t>
            </a:r>
            <a:r>
              <a:rPr lang="en-US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】</a:t>
            </a:r>
            <a:endParaRPr lang="zh-CN" altLang="en-US" sz="24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FB77A701-CD36-406E-BE28-97B8CBEB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156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CF8DDD45-9A7D-4991-979E-5FB4ECE97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1628776"/>
          <a:ext cx="7272337" cy="515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5181515" imgH="3664348" progId="Visio.Drawing.11">
                  <p:embed/>
                </p:oleObj>
              </mc:Choice>
              <mc:Fallback>
                <p:oleObj name="Visio" r:id="rId3" imgW="5181515" imgH="3664348" progId="Visio.Drawing.11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CF8DDD45-9A7D-4991-979E-5FB4ECE97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628776"/>
                        <a:ext cx="7272337" cy="515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>
            <a:extLst>
              <a:ext uri="{FF2B5EF4-FFF2-40B4-BE49-F238E27FC236}">
                <a16:creationId xmlns:a16="http://schemas.microsoft.com/office/drawing/2014/main" id="{0B55198C-BA69-48ED-849F-09492380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1327151"/>
            <a:ext cx="30765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LVM</a:t>
            </a:r>
            <a:r>
              <a:rPr lang="zh-CN" altLang="en-US" sz="20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文件写入与读取示例 </a:t>
            </a:r>
          </a:p>
        </p:txBody>
      </p:sp>
      <p:sp>
        <p:nvSpPr>
          <p:cNvPr id="44037" name="矩形 1">
            <a:extLst>
              <a:ext uri="{FF2B5EF4-FFF2-40B4-BE49-F238E27FC236}">
                <a16:creationId xmlns:a16="http://schemas.microsoft.com/office/drawing/2014/main" id="{2C07B219-9600-4D41-8A85-C3E18947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47625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003_waverecord.vi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36">
            <a:extLst>
              <a:ext uri="{FF2B5EF4-FFF2-40B4-BE49-F238E27FC236}">
                <a16:creationId xmlns:a16="http://schemas.microsoft.com/office/drawing/2014/main" id="{43115B6B-5437-406A-B4E9-4539F018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420939"/>
            <a:ext cx="79009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>
            <a:extLst>
              <a:ext uri="{FF2B5EF4-FFF2-40B4-BE49-F238E27FC236}">
                <a16:creationId xmlns:a16="http://schemas.microsoft.com/office/drawing/2014/main" id="{5DE72F74-700D-463C-91AB-C5CD12189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4" y="1341439"/>
            <a:ext cx="3671887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写入二进制文件</a:t>
            </a:r>
            <a:r>
              <a:rPr lang="zh-CN" altLang="en-US" dirty="0"/>
              <a:t> </a:t>
            </a:r>
          </a:p>
        </p:txBody>
      </p:sp>
      <p:sp>
        <p:nvSpPr>
          <p:cNvPr id="45060" name="矩形 1">
            <a:extLst>
              <a:ext uri="{FF2B5EF4-FFF2-40B4-BE49-F238E27FC236}">
                <a16:creationId xmlns:a16="http://schemas.microsoft.com/office/drawing/2014/main" id="{AC22EB9E-4468-4781-91B6-78F9117A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549275"/>
            <a:ext cx="159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004_biwrite.vi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215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Jizheng</dc:creator>
  <cp:lastModifiedBy>TOM DU</cp:lastModifiedBy>
  <cp:revision>1</cp:revision>
  <dcterms:created xsi:type="dcterms:W3CDTF">2021-04-10T12:43:20Z</dcterms:created>
  <dcterms:modified xsi:type="dcterms:W3CDTF">2021-04-13T09:20:26Z</dcterms:modified>
</cp:coreProperties>
</file>