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70" r:id="rId4"/>
    <p:sldId id="271" r:id="rId5"/>
    <p:sldId id="273" r:id="rId6"/>
    <p:sldId id="274" r:id="rId7"/>
    <p:sldId id="258" r:id="rId8"/>
    <p:sldId id="276" r:id="rId9"/>
    <p:sldId id="277" r:id="rId10"/>
    <p:sldId id="278" r:id="rId11"/>
    <p:sldId id="280" r:id="rId12"/>
    <p:sldId id="282" r:id="rId13"/>
    <p:sldId id="260" r:id="rId14"/>
    <p:sldId id="284" r:id="rId15"/>
    <p:sldId id="285" r:id="rId16"/>
    <p:sldId id="287" r:id="rId17"/>
    <p:sldId id="288" r:id="rId18"/>
    <p:sldId id="289" r:id="rId19"/>
    <p:sldId id="290" r:id="rId20"/>
    <p:sldId id="261" r:id="rId21"/>
    <p:sldId id="292" r:id="rId22"/>
    <p:sldId id="293" r:id="rId23"/>
    <p:sldId id="295" r:id="rId24"/>
    <p:sldId id="296" r:id="rId25"/>
    <p:sldId id="262" r:id="rId26"/>
    <p:sldId id="298" r:id="rId27"/>
    <p:sldId id="299" r:id="rId28"/>
    <p:sldId id="300" r:id="rId29"/>
    <p:sldId id="301" r:id="rId30"/>
    <p:sldId id="302" r:id="rId31"/>
    <p:sldId id="303" r:id="rId32"/>
    <p:sldId id="266" r:id="rId33"/>
    <p:sldId id="305" r:id="rId34"/>
    <p:sldId id="306" r:id="rId35"/>
    <p:sldId id="307" r:id="rId36"/>
    <p:sldId id="308" r:id="rId37"/>
    <p:sldId id="309" r:id="rId38"/>
    <p:sldId id="311" r:id="rId39"/>
    <p:sldId id="268" r:id="rId40"/>
    <p:sldId id="313" r:id="rId41"/>
    <p:sldId id="315" r:id="rId42"/>
    <p:sldId id="316" r:id="rId43"/>
    <p:sldId id="318" r:id="rId44"/>
    <p:sldId id="319" r:id="rId45"/>
    <p:sldId id="264" r:id="rId46"/>
    <p:sldId id="265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D255AB-EC13-4B8F-AF2E-E159C0495655}" v="504" dt="2021-12-06T16:06:11.488"/>
    <p1510:client id="{8EA7812E-B939-45BA-B60C-A4C73B3D203C}" v="3948" dt="2021-12-06T18:18:00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maso Azzalin" userId="edcd386328596c45" providerId="LiveId" clId="{6CD255AB-EC13-4B8F-AF2E-E159C0495655}"/>
    <pc:docChg chg="undo custSel addSld modSld">
      <pc:chgData name="Tommaso Azzalin" userId="edcd386328596c45" providerId="LiveId" clId="{6CD255AB-EC13-4B8F-AF2E-E159C0495655}" dt="2021-12-06T16:05:47.431" v="500" actId="20577"/>
      <pc:docMkLst>
        <pc:docMk/>
      </pc:docMkLst>
      <pc:sldChg chg="modSp mod">
        <pc:chgData name="Tommaso Azzalin" userId="edcd386328596c45" providerId="LiveId" clId="{6CD255AB-EC13-4B8F-AF2E-E159C0495655}" dt="2021-12-06T16:03:40.076" v="373" actId="20577"/>
        <pc:sldMkLst>
          <pc:docMk/>
          <pc:sldMk cId="284813288" sldId="257"/>
        </pc:sldMkLst>
        <pc:spChg chg="mod">
          <ac:chgData name="Tommaso Azzalin" userId="edcd386328596c45" providerId="LiveId" clId="{6CD255AB-EC13-4B8F-AF2E-E159C0495655}" dt="2021-12-06T16:03:40.076" v="373" actId="20577"/>
          <ac:spMkLst>
            <pc:docMk/>
            <pc:sldMk cId="284813288" sldId="257"/>
            <ac:spMk id="3" creationId="{2566FD19-DB8E-45E5-84DE-A4F4253D7739}"/>
          </ac:spMkLst>
        </pc:spChg>
      </pc:sldChg>
      <pc:sldChg chg="modSp mod">
        <pc:chgData name="Tommaso Azzalin" userId="edcd386328596c45" providerId="LiveId" clId="{6CD255AB-EC13-4B8F-AF2E-E159C0495655}" dt="2021-12-06T15:53:59.735" v="52" actId="6549"/>
        <pc:sldMkLst>
          <pc:docMk/>
          <pc:sldMk cId="3588505292" sldId="261"/>
        </pc:sldMkLst>
        <pc:spChg chg="mod">
          <ac:chgData name="Tommaso Azzalin" userId="edcd386328596c45" providerId="LiveId" clId="{6CD255AB-EC13-4B8F-AF2E-E159C0495655}" dt="2021-12-06T15:53:59.735" v="52" actId="6549"/>
          <ac:spMkLst>
            <pc:docMk/>
            <pc:sldMk cId="3588505292" sldId="261"/>
            <ac:spMk id="3" creationId="{82D05830-A33B-4765-9E09-7FED0FEA06DD}"/>
          </ac:spMkLst>
        </pc:spChg>
      </pc:sldChg>
      <pc:sldChg chg="modSp mod">
        <pc:chgData name="Tommaso Azzalin" userId="edcd386328596c45" providerId="LiveId" clId="{6CD255AB-EC13-4B8F-AF2E-E159C0495655}" dt="2021-12-06T15:57:30.651" v="90" actId="20577"/>
        <pc:sldMkLst>
          <pc:docMk/>
          <pc:sldMk cId="2224218112" sldId="266"/>
        </pc:sldMkLst>
        <pc:spChg chg="mod">
          <ac:chgData name="Tommaso Azzalin" userId="edcd386328596c45" providerId="LiveId" clId="{6CD255AB-EC13-4B8F-AF2E-E159C0495655}" dt="2021-12-06T15:57:30.651" v="90" actId="20577"/>
          <ac:spMkLst>
            <pc:docMk/>
            <pc:sldMk cId="2224218112" sldId="266"/>
            <ac:spMk id="3" creationId="{82D05830-A33B-4765-9E09-7FED0FEA06DD}"/>
          </ac:spMkLst>
        </pc:spChg>
      </pc:sldChg>
      <pc:sldChg chg="modSp mod">
        <pc:chgData name="Tommaso Azzalin" userId="edcd386328596c45" providerId="LiveId" clId="{6CD255AB-EC13-4B8F-AF2E-E159C0495655}" dt="2021-12-06T15:57:35.625" v="91"/>
        <pc:sldMkLst>
          <pc:docMk/>
          <pc:sldMk cId="3609695510" sldId="267"/>
        </pc:sldMkLst>
        <pc:spChg chg="mod">
          <ac:chgData name="Tommaso Azzalin" userId="edcd386328596c45" providerId="LiveId" clId="{6CD255AB-EC13-4B8F-AF2E-E159C0495655}" dt="2021-12-06T15:57:35.625" v="91"/>
          <ac:spMkLst>
            <pc:docMk/>
            <pc:sldMk cId="3609695510" sldId="267"/>
            <ac:spMk id="3" creationId="{82D05830-A33B-4765-9E09-7FED0FEA06DD}"/>
          </ac:spMkLst>
        </pc:spChg>
      </pc:sldChg>
      <pc:sldChg chg="modSp add mod">
        <pc:chgData name="Tommaso Azzalin" userId="edcd386328596c45" providerId="LiveId" clId="{6CD255AB-EC13-4B8F-AF2E-E159C0495655}" dt="2021-12-06T16:05:47.431" v="500" actId="20577"/>
        <pc:sldMkLst>
          <pc:docMk/>
          <pc:sldMk cId="2555105527" sldId="268"/>
        </pc:sldMkLst>
        <pc:spChg chg="mod">
          <ac:chgData name="Tommaso Azzalin" userId="edcd386328596c45" providerId="LiveId" clId="{6CD255AB-EC13-4B8F-AF2E-E159C0495655}" dt="2021-12-06T15:58:58.365" v="96" actId="20577"/>
          <ac:spMkLst>
            <pc:docMk/>
            <pc:sldMk cId="2555105527" sldId="268"/>
            <ac:spMk id="2" creationId="{08B4F9AC-D8AB-4F9F-BC37-6F69C36FA72A}"/>
          </ac:spMkLst>
        </pc:spChg>
        <pc:spChg chg="mod">
          <ac:chgData name="Tommaso Azzalin" userId="edcd386328596c45" providerId="LiveId" clId="{6CD255AB-EC13-4B8F-AF2E-E159C0495655}" dt="2021-12-06T16:05:47.431" v="500" actId="20577"/>
          <ac:spMkLst>
            <pc:docMk/>
            <pc:sldMk cId="2555105527" sldId="268"/>
            <ac:spMk id="3" creationId="{82D05830-A33B-4765-9E09-7FED0FEA06DD}"/>
          </ac:spMkLst>
        </pc:spChg>
      </pc:sldChg>
    </pc:docChg>
  </pc:docChgLst>
  <pc:docChgLst>
    <pc:chgData name="Tommaso Azzalin" userId="edcd386328596c45" providerId="LiveId" clId="{8EA7812E-B939-45BA-B60C-A4C73B3D203C}"/>
    <pc:docChg chg="undo custSel addSld delSld modSld">
      <pc:chgData name="Tommaso Azzalin" userId="edcd386328596c45" providerId="LiveId" clId="{8EA7812E-B939-45BA-B60C-A4C73B3D203C}" dt="2021-12-06T18:26:25.010" v="42852"/>
      <pc:docMkLst>
        <pc:docMk/>
      </pc:docMkLst>
      <pc:sldChg chg="modSp mod">
        <pc:chgData name="Tommaso Azzalin" userId="edcd386328596c45" providerId="LiveId" clId="{8EA7812E-B939-45BA-B60C-A4C73B3D203C}" dt="2021-12-06T12:58:35.592" v="0" actId="20577"/>
        <pc:sldMkLst>
          <pc:docMk/>
          <pc:sldMk cId="3931375477" sldId="256"/>
        </pc:sldMkLst>
        <pc:spChg chg="mod">
          <ac:chgData name="Tommaso Azzalin" userId="edcd386328596c45" providerId="LiveId" clId="{8EA7812E-B939-45BA-B60C-A4C73B3D203C}" dt="2021-12-06T12:58:35.592" v="0" actId="20577"/>
          <ac:spMkLst>
            <pc:docMk/>
            <pc:sldMk cId="3931375477" sldId="256"/>
            <ac:spMk id="3" creationId="{C7257173-8B54-4B23-BA07-FD9DE0C6790A}"/>
          </ac:spMkLst>
        </pc:spChg>
      </pc:sldChg>
      <pc:sldChg chg="modSp mod modTransition modAnim">
        <pc:chgData name="Tommaso Azzalin" userId="edcd386328596c45" providerId="LiveId" clId="{8EA7812E-B939-45BA-B60C-A4C73B3D203C}" dt="2021-12-06T18:12:54.410" v="4255"/>
        <pc:sldMkLst>
          <pc:docMk/>
          <pc:sldMk cId="284813288" sldId="257"/>
        </pc:sldMkLst>
        <pc:spChg chg="mod">
          <ac:chgData name="Tommaso Azzalin" userId="edcd386328596c45" providerId="LiveId" clId="{8EA7812E-B939-45BA-B60C-A4C73B3D203C}" dt="2021-12-06T18:12:54.316" v="4036"/>
          <ac:spMkLst>
            <pc:docMk/>
            <pc:sldMk cId="284813288" sldId="257"/>
            <ac:spMk id="2" creationId="{7781F941-40D5-47CC-AACB-3584EFDCE9AF}"/>
          </ac:spMkLst>
        </pc:spChg>
        <pc:spChg chg="mod">
          <ac:chgData name="Tommaso Azzalin" userId="edcd386328596c45" providerId="LiveId" clId="{8EA7812E-B939-45BA-B60C-A4C73B3D203C}" dt="2021-12-06T18:12:54.410" v="4250"/>
          <ac:spMkLst>
            <pc:docMk/>
            <pc:sldMk cId="284813288" sldId="257"/>
            <ac:spMk id="3" creationId="{2566FD19-DB8E-45E5-84DE-A4F4253D7739}"/>
          </ac:spMkLst>
        </pc:spChg>
        <pc:spChg chg="mod">
          <ac:chgData name="Tommaso Azzalin" userId="edcd386328596c45" providerId="LiveId" clId="{8EA7812E-B939-45BA-B60C-A4C73B3D203C}" dt="2021-12-06T18:12:54.316" v="4040"/>
          <ac:spMkLst>
            <pc:docMk/>
            <pc:sldMk cId="284813288" sldId="257"/>
            <ac:spMk id="4" creationId="{537548DF-8024-4B4C-929C-EE53C1317003}"/>
          </ac:spMkLst>
        </pc:spChg>
        <pc:spChg chg="mod">
          <ac:chgData name="Tommaso Azzalin" userId="edcd386328596c45" providerId="LiveId" clId="{8EA7812E-B939-45BA-B60C-A4C73B3D203C}" dt="2021-12-06T18:12:54.316" v="4042"/>
          <ac:spMkLst>
            <pc:docMk/>
            <pc:sldMk cId="284813288" sldId="257"/>
            <ac:spMk id="5" creationId="{925115B2-F187-40BC-AAE0-7D3B2EDF6A56}"/>
          </ac:spMkLst>
        </pc:spChg>
        <pc:spChg chg="mod">
          <ac:chgData name="Tommaso Azzalin" userId="edcd386328596c45" providerId="LiveId" clId="{8EA7812E-B939-45BA-B60C-A4C73B3D203C}" dt="2021-12-06T18:12:54.332" v="4044"/>
          <ac:spMkLst>
            <pc:docMk/>
            <pc:sldMk cId="284813288" sldId="257"/>
            <ac:spMk id="6" creationId="{EFC63018-1378-442C-B42D-6943D0E08A24}"/>
          </ac:spMkLst>
        </pc:spChg>
      </pc:sldChg>
      <pc:sldChg chg="modSp mod modTransition modAnim">
        <pc:chgData name="Tommaso Azzalin" userId="edcd386328596c45" providerId="LiveId" clId="{8EA7812E-B939-45BA-B60C-A4C73B3D203C}" dt="2021-12-06T18:13:04.839" v="6819"/>
        <pc:sldMkLst>
          <pc:docMk/>
          <pc:sldMk cId="437685284" sldId="258"/>
        </pc:sldMkLst>
        <pc:spChg chg="mod">
          <ac:chgData name="Tommaso Azzalin" userId="edcd386328596c45" providerId="LiveId" clId="{8EA7812E-B939-45BA-B60C-A4C73B3D203C}" dt="2021-12-06T18:13:04.511" v="6458"/>
          <ac:spMkLst>
            <pc:docMk/>
            <pc:sldMk cId="437685284" sldId="258"/>
            <ac:spMk id="2" creationId="{65D9BD5F-4C3D-4A61-A422-03AF96424B42}"/>
          </ac:spMkLst>
        </pc:spChg>
        <pc:spChg chg="mod">
          <ac:chgData name="Tommaso Azzalin" userId="edcd386328596c45" providerId="LiveId" clId="{8EA7812E-B939-45BA-B60C-A4C73B3D203C}" dt="2021-12-06T18:13:04.839" v="6813"/>
          <ac:spMkLst>
            <pc:docMk/>
            <pc:sldMk cId="437685284" sldId="258"/>
            <ac:spMk id="3" creationId="{7CE1DE96-B9DD-45A8-8B15-5A8E88673E84}"/>
          </ac:spMkLst>
        </pc:spChg>
        <pc:spChg chg="mod">
          <ac:chgData name="Tommaso Azzalin" userId="edcd386328596c45" providerId="LiveId" clId="{8EA7812E-B939-45BA-B60C-A4C73B3D203C}" dt="2021-12-06T18:13:04.511" v="6462"/>
          <ac:spMkLst>
            <pc:docMk/>
            <pc:sldMk cId="437685284" sldId="258"/>
            <ac:spMk id="4" creationId="{33B05B61-1324-4174-8825-ED49A5C00BB9}"/>
          </ac:spMkLst>
        </pc:spChg>
        <pc:spChg chg="mod">
          <ac:chgData name="Tommaso Azzalin" userId="edcd386328596c45" providerId="LiveId" clId="{8EA7812E-B939-45BA-B60C-A4C73B3D203C}" dt="2021-12-06T18:13:04.511" v="6464"/>
          <ac:spMkLst>
            <pc:docMk/>
            <pc:sldMk cId="437685284" sldId="258"/>
            <ac:spMk id="5" creationId="{FB433BF2-774C-4829-9CCE-3BDDAB16D9DC}"/>
          </ac:spMkLst>
        </pc:spChg>
        <pc:spChg chg="mod">
          <ac:chgData name="Tommaso Azzalin" userId="edcd386328596c45" providerId="LiveId" clId="{8EA7812E-B939-45BA-B60C-A4C73B3D203C}" dt="2021-12-06T18:13:04.511" v="6466"/>
          <ac:spMkLst>
            <pc:docMk/>
            <pc:sldMk cId="437685284" sldId="258"/>
            <ac:spMk id="6" creationId="{66CFF55D-2D90-45BA-961F-0F9A731B1BB5}"/>
          </ac:spMkLst>
        </pc:spChg>
      </pc:sldChg>
      <pc:sldChg chg="del">
        <pc:chgData name="Tommaso Azzalin" userId="edcd386328596c45" providerId="LiveId" clId="{8EA7812E-B939-45BA-B60C-A4C73B3D203C}" dt="2021-12-06T13:08:21.174" v="1" actId="2696"/>
        <pc:sldMkLst>
          <pc:docMk/>
          <pc:sldMk cId="1465320493" sldId="259"/>
        </pc:sldMkLst>
      </pc:sldChg>
      <pc:sldChg chg="addSp delSp modSp mod modTransition setBg modAnim">
        <pc:chgData name="Tommaso Azzalin" userId="edcd386328596c45" providerId="LiveId" clId="{8EA7812E-B939-45BA-B60C-A4C73B3D203C}" dt="2021-12-06T18:13:13.372" v="10955"/>
        <pc:sldMkLst>
          <pc:docMk/>
          <pc:sldMk cId="1794940266" sldId="260"/>
        </pc:sldMkLst>
        <pc:spChg chg="mod">
          <ac:chgData name="Tommaso Azzalin" userId="edcd386328596c45" providerId="LiveId" clId="{8EA7812E-B939-45BA-B60C-A4C73B3D203C}" dt="2021-12-06T18:13:12.779" v="10486"/>
          <ac:spMkLst>
            <pc:docMk/>
            <pc:sldMk cId="1794940266" sldId="260"/>
            <ac:spMk id="2" creationId="{C681549B-E0AC-4721-8569-1EA31AE00C57}"/>
          </ac:spMkLst>
        </pc:spChg>
        <pc:spChg chg="mod">
          <ac:chgData name="Tommaso Azzalin" userId="edcd386328596c45" providerId="LiveId" clId="{8EA7812E-B939-45BA-B60C-A4C73B3D203C}" dt="2021-12-06T18:13:13.372" v="10946"/>
          <ac:spMkLst>
            <pc:docMk/>
            <pc:sldMk cId="1794940266" sldId="260"/>
            <ac:spMk id="3" creationId="{1319A5AC-A519-4058-8DD9-972D36D2044D}"/>
          </ac:spMkLst>
        </pc:spChg>
        <pc:spChg chg="mod">
          <ac:chgData name="Tommaso Azzalin" userId="edcd386328596c45" providerId="LiveId" clId="{8EA7812E-B939-45BA-B60C-A4C73B3D203C}" dt="2021-12-06T18:13:12.779" v="10490"/>
          <ac:spMkLst>
            <pc:docMk/>
            <pc:sldMk cId="1794940266" sldId="260"/>
            <ac:spMk id="4" creationId="{A9272D27-BEDD-4724-AE95-A45BBD1232D9}"/>
          </ac:spMkLst>
        </pc:spChg>
        <pc:spChg chg="mod">
          <ac:chgData name="Tommaso Azzalin" userId="edcd386328596c45" providerId="LiveId" clId="{8EA7812E-B939-45BA-B60C-A4C73B3D203C}" dt="2021-12-06T18:13:12.779" v="10492"/>
          <ac:spMkLst>
            <pc:docMk/>
            <pc:sldMk cId="1794940266" sldId="260"/>
            <ac:spMk id="5" creationId="{168D2086-8EFE-4EAD-9391-E1AF5BEF31A9}"/>
          </ac:spMkLst>
        </pc:spChg>
        <pc:spChg chg="mod">
          <ac:chgData name="Tommaso Azzalin" userId="edcd386328596c45" providerId="LiveId" clId="{8EA7812E-B939-45BA-B60C-A4C73B3D203C}" dt="2021-12-06T18:13:12.779" v="10494"/>
          <ac:spMkLst>
            <pc:docMk/>
            <pc:sldMk cId="1794940266" sldId="260"/>
            <ac:spMk id="6" creationId="{81D115ED-533C-4011-B4D9-0BE35DA7FA1B}"/>
          </ac:spMkLst>
        </pc:spChg>
        <pc:spChg chg="add del">
          <ac:chgData name="Tommaso Azzalin" userId="edcd386328596c45" providerId="LiveId" clId="{8EA7812E-B939-45BA-B60C-A4C73B3D203C}" dt="2021-12-06T14:50:01.370" v="2794"/>
          <ac:spMkLst>
            <pc:docMk/>
            <pc:sldMk cId="1794940266" sldId="260"/>
            <ac:spMk id="7" creationId="{5F9EEA22-2922-41AD-9117-1D84758A9638}"/>
          </ac:spMkLst>
        </pc:spChg>
      </pc:sldChg>
      <pc:sldChg chg="modSp mod modTransition modAnim">
        <pc:chgData name="Tommaso Azzalin" userId="edcd386328596c45" providerId="LiveId" clId="{8EA7812E-B939-45BA-B60C-A4C73B3D203C}" dt="2021-12-06T18:13:22.418" v="16273"/>
        <pc:sldMkLst>
          <pc:docMk/>
          <pc:sldMk cId="3588505292" sldId="261"/>
        </pc:sldMkLst>
        <pc:spChg chg="mod">
          <ac:chgData name="Tommaso Azzalin" userId="edcd386328596c45" providerId="LiveId" clId="{8EA7812E-B939-45BA-B60C-A4C73B3D203C}" dt="2021-12-06T18:13:21.747" v="15818"/>
          <ac:spMkLst>
            <pc:docMk/>
            <pc:sldMk cId="3588505292" sldId="261"/>
            <ac:spMk id="2" creationId="{08B4F9AC-D8AB-4F9F-BC37-6F69C36FA72A}"/>
          </ac:spMkLst>
        </pc:spChg>
        <pc:spChg chg="mod">
          <ac:chgData name="Tommaso Azzalin" userId="edcd386328596c45" providerId="LiveId" clId="{8EA7812E-B939-45BA-B60C-A4C73B3D203C}" dt="2021-12-06T18:13:22.418" v="16266"/>
          <ac:spMkLst>
            <pc:docMk/>
            <pc:sldMk cId="3588505292" sldId="261"/>
            <ac:spMk id="3" creationId="{82D05830-A33B-4765-9E09-7FED0FEA06DD}"/>
          </ac:spMkLst>
        </pc:spChg>
        <pc:spChg chg="mod">
          <ac:chgData name="Tommaso Azzalin" userId="edcd386328596c45" providerId="LiveId" clId="{8EA7812E-B939-45BA-B60C-A4C73B3D203C}" dt="2021-12-06T18:13:21.747" v="15822"/>
          <ac:spMkLst>
            <pc:docMk/>
            <pc:sldMk cId="3588505292" sldId="261"/>
            <ac:spMk id="4" creationId="{F5049B3B-C46E-46A2-B9E1-CE9E4E7DD66A}"/>
          </ac:spMkLst>
        </pc:spChg>
        <pc:spChg chg="mod">
          <ac:chgData name="Tommaso Azzalin" userId="edcd386328596c45" providerId="LiveId" clId="{8EA7812E-B939-45BA-B60C-A4C73B3D203C}" dt="2021-12-06T18:13:21.747" v="15824"/>
          <ac:spMkLst>
            <pc:docMk/>
            <pc:sldMk cId="3588505292" sldId="261"/>
            <ac:spMk id="5" creationId="{DE52021A-3911-4AAA-96E3-AD8A147363FE}"/>
          </ac:spMkLst>
        </pc:spChg>
        <pc:spChg chg="mod">
          <ac:chgData name="Tommaso Azzalin" userId="edcd386328596c45" providerId="LiveId" clId="{8EA7812E-B939-45BA-B60C-A4C73B3D203C}" dt="2021-12-06T18:13:21.762" v="15826"/>
          <ac:spMkLst>
            <pc:docMk/>
            <pc:sldMk cId="3588505292" sldId="261"/>
            <ac:spMk id="6" creationId="{3F28DBC3-4B5D-48F0-8F89-CE2243FBEF49}"/>
          </ac:spMkLst>
        </pc:spChg>
      </pc:sldChg>
      <pc:sldChg chg="modSp mod modTransition modAnim">
        <pc:chgData name="Tommaso Azzalin" userId="edcd386328596c45" providerId="LiveId" clId="{8EA7812E-B939-45BA-B60C-A4C73B3D203C}" dt="2021-12-06T18:13:34.162" v="21848"/>
        <pc:sldMkLst>
          <pc:docMk/>
          <pc:sldMk cId="767539033" sldId="262"/>
        </pc:sldMkLst>
        <pc:spChg chg="mod">
          <ac:chgData name="Tommaso Azzalin" userId="edcd386328596c45" providerId="LiveId" clId="{8EA7812E-B939-45BA-B60C-A4C73B3D203C}" dt="2021-12-06T18:13:31.927" v="20909"/>
          <ac:spMkLst>
            <pc:docMk/>
            <pc:sldMk cId="767539033" sldId="262"/>
            <ac:spMk id="2" creationId="{08B4F9AC-D8AB-4F9F-BC37-6F69C36FA72A}"/>
          </ac:spMkLst>
        </pc:spChg>
        <pc:spChg chg="mod">
          <ac:chgData name="Tommaso Azzalin" userId="edcd386328596c45" providerId="LiveId" clId="{8EA7812E-B939-45BA-B60C-A4C73B3D203C}" dt="2021-12-06T18:13:34.162" v="21840"/>
          <ac:spMkLst>
            <pc:docMk/>
            <pc:sldMk cId="767539033" sldId="262"/>
            <ac:spMk id="3" creationId="{82D05830-A33B-4765-9E09-7FED0FEA06DD}"/>
          </ac:spMkLst>
        </pc:spChg>
        <pc:spChg chg="mod">
          <ac:chgData name="Tommaso Azzalin" userId="edcd386328596c45" providerId="LiveId" clId="{8EA7812E-B939-45BA-B60C-A4C73B3D203C}" dt="2021-12-06T18:13:31.927" v="20913"/>
          <ac:spMkLst>
            <pc:docMk/>
            <pc:sldMk cId="767539033" sldId="262"/>
            <ac:spMk id="4" creationId="{F5049B3B-C46E-46A2-B9E1-CE9E4E7DD66A}"/>
          </ac:spMkLst>
        </pc:spChg>
        <pc:spChg chg="mod">
          <ac:chgData name="Tommaso Azzalin" userId="edcd386328596c45" providerId="LiveId" clId="{8EA7812E-B939-45BA-B60C-A4C73B3D203C}" dt="2021-12-06T18:13:31.927" v="20915"/>
          <ac:spMkLst>
            <pc:docMk/>
            <pc:sldMk cId="767539033" sldId="262"/>
            <ac:spMk id="5" creationId="{DE52021A-3911-4AAA-96E3-AD8A147363FE}"/>
          </ac:spMkLst>
        </pc:spChg>
        <pc:spChg chg="mod">
          <ac:chgData name="Tommaso Azzalin" userId="edcd386328596c45" providerId="LiveId" clId="{8EA7812E-B939-45BA-B60C-A4C73B3D203C}" dt="2021-12-06T18:13:31.927" v="20917"/>
          <ac:spMkLst>
            <pc:docMk/>
            <pc:sldMk cId="767539033" sldId="262"/>
            <ac:spMk id="6" creationId="{3F28DBC3-4B5D-48F0-8F89-CE2243FBEF49}"/>
          </ac:spMkLst>
        </pc:spChg>
      </pc:sldChg>
      <pc:sldChg chg="modSp del mod">
        <pc:chgData name="Tommaso Azzalin" userId="edcd386328596c45" providerId="LiveId" clId="{8EA7812E-B939-45BA-B60C-A4C73B3D203C}" dt="2021-12-06T15:44:39.236" v="3609" actId="2696"/>
        <pc:sldMkLst>
          <pc:docMk/>
          <pc:sldMk cId="2542834437" sldId="263"/>
        </pc:sldMkLst>
        <pc:spChg chg="mod">
          <ac:chgData name="Tommaso Azzalin" userId="edcd386328596c45" providerId="LiveId" clId="{8EA7812E-B939-45BA-B60C-A4C73B3D203C}" dt="2021-12-06T15:44:34.543" v="3608" actId="20577"/>
          <ac:spMkLst>
            <pc:docMk/>
            <pc:sldMk cId="2542834437" sldId="263"/>
            <ac:spMk id="3" creationId="{3748536F-FDB7-4992-93DF-C767A8B9384B}"/>
          </ac:spMkLst>
        </pc:spChg>
      </pc:sldChg>
      <pc:sldChg chg="modSp mod">
        <pc:chgData name="Tommaso Azzalin" userId="edcd386328596c45" providerId="LiveId" clId="{8EA7812E-B939-45BA-B60C-A4C73B3D203C}" dt="2021-12-06T18:12:54.254" v="3995" actId="20577"/>
        <pc:sldMkLst>
          <pc:docMk/>
          <pc:sldMk cId="320729935" sldId="264"/>
        </pc:sldMkLst>
        <pc:spChg chg="mod">
          <ac:chgData name="Tommaso Azzalin" userId="edcd386328596c45" providerId="LiveId" clId="{8EA7812E-B939-45BA-B60C-A4C73B3D203C}" dt="2021-12-06T18:12:54.238" v="3966" actId="20577"/>
          <ac:spMkLst>
            <pc:docMk/>
            <pc:sldMk cId="320729935" sldId="264"/>
            <ac:spMk id="4" creationId="{6A99E2AC-A495-4521-AC78-112E403DE567}"/>
          </ac:spMkLst>
        </pc:spChg>
        <pc:spChg chg="mod">
          <ac:chgData name="Tommaso Azzalin" userId="edcd386328596c45" providerId="LiveId" clId="{8EA7812E-B939-45BA-B60C-A4C73B3D203C}" dt="2021-12-06T18:12:54.254" v="3993" actId="20577"/>
          <ac:spMkLst>
            <pc:docMk/>
            <pc:sldMk cId="320729935" sldId="264"/>
            <ac:spMk id="5" creationId="{23D40602-54BB-4007-9739-AD9D3DA2941B}"/>
          </ac:spMkLst>
        </pc:spChg>
        <pc:spChg chg="mod">
          <ac:chgData name="Tommaso Azzalin" userId="edcd386328596c45" providerId="LiveId" clId="{8EA7812E-B939-45BA-B60C-A4C73B3D203C}" dt="2021-12-06T18:12:54.254" v="3995" actId="20577"/>
          <ac:spMkLst>
            <pc:docMk/>
            <pc:sldMk cId="320729935" sldId="264"/>
            <ac:spMk id="6" creationId="{24D4F188-997F-4624-85C3-4922D47F61B0}"/>
          </ac:spMkLst>
        </pc:spChg>
      </pc:sldChg>
      <pc:sldChg chg="modSp mod">
        <pc:chgData name="Tommaso Azzalin" userId="edcd386328596c45" providerId="LiveId" clId="{8EA7812E-B939-45BA-B60C-A4C73B3D203C}" dt="2021-12-06T18:12:54.300" v="4034" actId="20577"/>
        <pc:sldMkLst>
          <pc:docMk/>
          <pc:sldMk cId="3265002421" sldId="265"/>
        </pc:sldMkLst>
        <pc:spChg chg="mod">
          <ac:chgData name="Tommaso Azzalin" userId="edcd386328596c45" providerId="LiveId" clId="{8EA7812E-B939-45BA-B60C-A4C73B3D203C}" dt="2021-12-06T15:44:44.498" v="3610" actId="20577"/>
          <ac:spMkLst>
            <pc:docMk/>
            <pc:sldMk cId="3265002421" sldId="265"/>
            <ac:spMk id="3" creationId="{7E9A1293-7B14-4F4F-86BA-202F67009AC3}"/>
          </ac:spMkLst>
        </pc:spChg>
        <pc:spChg chg="mod">
          <ac:chgData name="Tommaso Azzalin" userId="edcd386328596c45" providerId="LiveId" clId="{8EA7812E-B939-45BA-B60C-A4C73B3D203C}" dt="2021-12-06T18:12:54.269" v="4005" actId="20577"/>
          <ac:spMkLst>
            <pc:docMk/>
            <pc:sldMk cId="3265002421" sldId="265"/>
            <ac:spMk id="4" creationId="{03EE6172-04D5-4669-B633-5D306571E46F}"/>
          </ac:spMkLst>
        </pc:spChg>
        <pc:spChg chg="mod">
          <ac:chgData name="Tommaso Azzalin" userId="edcd386328596c45" providerId="LiveId" clId="{8EA7812E-B939-45BA-B60C-A4C73B3D203C}" dt="2021-12-06T18:12:54.285" v="4032" actId="20577"/>
          <ac:spMkLst>
            <pc:docMk/>
            <pc:sldMk cId="3265002421" sldId="265"/>
            <ac:spMk id="5" creationId="{A5BC1209-351B-4F40-8AD3-0CBA0D7C54A7}"/>
          </ac:spMkLst>
        </pc:spChg>
        <pc:spChg chg="mod">
          <ac:chgData name="Tommaso Azzalin" userId="edcd386328596c45" providerId="LiveId" clId="{8EA7812E-B939-45BA-B60C-A4C73B3D203C}" dt="2021-12-06T18:12:54.300" v="4034" actId="20577"/>
          <ac:spMkLst>
            <pc:docMk/>
            <pc:sldMk cId="3265002421" sldId="265"/>
            <ac:spMk id="6" creationId="{FDCF7BDB-C05C-4595-B79D-D88BF3C14272}"/>
          </ac:spMkLst>
        </pc:spChg>
      </pc:sldChg>
      <pc:sldChg chg="modSp add mod modTransition modAnim">
        <pc:chgData name="Tommaso Azzalin" userId="edcd386328596c45" providerId="LiveId" clId="{8EA7812E-B939-45BA-B60C-A4C73B3D203C}" dt="2021-12-06T18:13:59.400" v="31761"/>
        <pc:sldMkLst>
          <pc:docMk/>
          <pc:sldMk cId="2224218112" sldId="266"/>
        </pc:sldMkLst>
        <pc:spChg chg="mod">
          <ac:chgData name="Tommaso Azzalin" userId="edcd386328596c45" providerId="LiveId" clId="{8EA7812E-B939-45BA-B60C-A4C73B3D203C}" dt="2021-12-06T18:13:57.915" v="31281"/>
          <ac:spMkLst>
            <pc:docMk/>
            <pc:sldMk cId="2224218112" sldId="266"/>
            <ac:spMk id="2" creationId="{08B4F9AC-D8AB-4F9F-BC37-6F69C36FA72A}"/>
          </ac:spMkLst>
        </pc:spChg>
        <pc:spChg chg="mod">
          <ac:chgData name="Tommaso Azzalin" userId="edcd386328596c45" providerId="LiveId" clId="{8EA7812E-B939-45BA-B60C-A4C73B3D203C}" dt="2021-12-06T18:13:59.384" v="31753"/>
          <ac:spMkLst>
            <pc:docMk/>
            <pc:sldMk cId="2224218112" sldId="266"/>
            <ac:spMk id="3" creationId="{82D05830-A33B-4765-9E09-7FED0FEA06DD}"/>
          </ac:spMkLst>
        </pc:spChg>
        <pc:spChg chg="mod">
          <ac:chgData name="Tommaso Azzalin" userId="edcd386328596c45" providerId="LiveId" clId="{8EA7812E-B939-45BA-B60C-A4C73B3D203C}" dt="2021-12-06T18:13:57.931" v="31285"/>
          <ac:spMkLst>
            <pc:docMk/>
            <pc:sldMk cId="2224218112" sldId="266"/>
            <ac:spMk id="4" creationId="{F5049B3B-C46E-46A2-B9E1-CE9E4E7DD66A}"/>
          </ac:spMkLst>
        </pc:spChg>
        <pc:spChg chg="mod">
          <ac:chgData name="Tommaso Azzalin" userId="edcd386328596c45" providerId="LiveId" clId="{8EA7812E-B939-45BA-B60C-A4C73B3D203C}" dt="2021-12-06T18:13:57.931" v="31287"/>
          <ac:spMkLst>
            <pc:docMk/>
            <pc:sldMk cId="2224218112" sldId="266"/>
            <ac:spMk id="5" creationId="{DE52021A-3911-4AAA-96E3-AD8A147363FE}"/>
          </ac:spMkLst>
        </pc:spChg>
        <pc:spChg chg="mod">
          <ac:chgData name="Tommaso Azzalin" userId="edcd386328596c45" providerId="LiveId" clId="{8EA7812E-B939-45BA-B60C-A4C73B3D203C}" dt="2021-12-06T18:13:57.931" v="31289"/>
          <ac:spMkLst>
            <pc:docMk/>
            <pc:sldMk cId="2224218112" sldId="266"/>
            <ac:spMk id="6" creationId="{3F28DBC3-4B5D-48F0-8F89-CE2243FBEF49}"/>
          </ac:spMkLst>
        </pc:spChg>
      </pc:sldChg>
      <pc:sldChg chg="modSp add del mod modTransition modAnim">
        <pc:chgData name="Tommaso Azzalin" userId="edcd386328596c45" providerId="LiveId" clId="{8EA7812E-B939-45BA-B60C-A4C73B3D203C}" dt="2021-12-06T18:21:09.939" v="42829" actId="47"/>
        <pc:sldMkLst>
          <pc:docMk/>
          <pc:sldMk cId="3609695510" sldId="267"/>
        </pc:sldMkLst>
        <pc:spChg chg="mod">
          <ac:chgData name="Tommaso Azzalin" userId="edcd386328596c45" providerId="LiveId" clId="{8EA7812E-B939-45BA-B60C-A4C73B3D203C}" dt="2021-12-06T18:14:14.944" v="36671"/>
          <ac:spMkLst>
            <pc:docMk/>
            <pc:sldMk cId="3609695510" sldId="267"/>
            <ac:spMk id="2" creationId="{08B4F9AC-D8AB-4F9F-BC37-6F69C36FA72A}"/>
          </ac:spMkLst>
        </pc:spChg>
        <pc:spChg chg="mod">
          <ac:chgData name="Tommaso Azzalin" userId="edcd386328596c45" providerId="LiveId" clId="{8EA7812E-B939-45BA-B60C-A4C73B3D203C}" dt="2021-12-06T18:14:15.631" v="36865"/>
          <ac:spMkLst>
            <pc:docMk/>
            <pc:sldMk cId="3609695510" sldId="267"/>
            <ac:spMk id="3" creationId="{82D05830-A33B-4765-9E09-7FED0FEA06DD}"/>
          </ac:spMkLst>
        </pc:spChg>
        <pc:spChg chg="mod">
          <ac:chgData name="Tommaso Azzalin" userId="edcd386328596c45" providerId="LiveId" clId="{8EA7812E-B939-45BA-B60C-A4C73B3D203C}" dt="2021-12-06T18:14:14.944" v="36675"/>
          <ac:spMkLst>
            <pc:docMk/>
            <pc:sldMk cId="3609695510" sldId="267"/>
            <ac:spMk id="4" creationId="{F5049B3B-C46E-46A2-B9E1-CE9E4E7DD66A}"/>
          </ac:spMkLst>
        </pc:spChg>
        <pc:spChg chg="mod">
          <ac:chgData name="Tommaso Azzalin" userId="edcd386328596c45" providerId="LiveId" clId="{8EA7812E-B939-45BA-B60C-A4C73B3D203C}" dt="2021-12-06T18:14:14.959" v="36677"/>
          <ac:spMkLst>
            <pc:docMk/>
            <pc:sldMk cId="3609695510" sldId="267"/>
            <ac:spMk id="5" creationId="{DE52021A-3911-4AAA-96E3-AD8A147363FE}"/>
          </ac:spMkLst>
        </pc:spChg>
        <pc:spChg chg="mod">
          <ac:chgData name="Tommaso Azzalin" userId="edcd386328596c45" providerId="LiveId" clId="{8EA7812E-B939-45BA-B60C-A4C73B3D203C}" dt="2021-12-06T18:14:14.959" v="36679"/>
          <ac:spMkLst>
            <pc:docMk/>
            <pc:sldMk cId="3609695510" sldId="267"/>
            <ac:spMk id="6" creationId="{3F28DBC3-4B5D-48F0-8F89-CE2243FBEF49}"/>
          </ac:spMkLst>
        </pc:spChg>
      </pc:sldChg>
      <pc:sldChg chg="modSp mod modTransition modAnim">
        <pc:chgData name="Tommaso Azzalin" userId="edcd386328596c45" providerId="LiveId" clId="{8EA7812E-B939-45BA-B60C-A4C73B3D203C}" dt="2021-12-06T18:14:23.098" v="39187"/>
        <pc:sldMkLst>
          <pc:docMk/>
          <pc:sldMk cId="2555105527" sldId="268"/>
        </pc:sldMkLst>
        <pc:spChg chg="mod">
          <ac:chgData name="Tommaso Azzalin" userId="edcd386328596c45" providerId="LiveId" clId="{8EA7812E-B939-45BA-B60C-A4C73B3D203C}" dt="2021-12-06T18:14:21.833" v="38830"/>
          <ac:spMkLst>
            <pc:docMk/>
            <pc:sldMk cId="2555105527" sldId="268"/>
            <ac:spMk id="2" creationId="{08B4F9AC-D8AB-4F9F-BC37-6F69C36FA72A}"/>
          </ac:spMkLst>
        </pc:spChg>
        <pc:spChg chg="mod">
          <ac:chgData name="Tommaso Azzalin" userId="edcd386328596c45" providerId="LiveId" clId="{8EA7812E-B939-45BA-B60C-A4C73B3D203C}" dt="2021-12-06T18:14:23.083" v="39181"/>
          <ac:spMkLst>
            <pc:docMk/>
            <pc:sldMk cId="2555105527" sldId="268"/>
            <ac:spMk id="3" creationId="{82D05830-A33B-4765-9E09-7FED0FEA06DD}"/>
          </ac:spMkLst>
        </pc:spChg>
        <pc:spChg chg="mod">
          <ac:chgData name="Tommaso Azzalin" userId="edcd386328596c45" providerId="LiveId" clId="{8EA7812E-B939-45BA-B60C-A4C73B3D203C}" dt="2021-12-06T18:14:21.833" v="38834"/>
          <ac:spMkLst>
            <pc:docMk/>
            <pc:sldMk cId="2555105527" sldId="268"/>
            <ac:spMk id="4" creationId="{F5049B3B-C46E-46A2-B9E1-CE9E4E7DD66A}"/>
          </ac:spMkLst>
        </pc:spChg>
        <pc:spChg chg="mod">
          <ac:chgData name="Tommaso Azzalin" userId="edcd386328596c45" providerId="LiveId" clId="{8EA7812E-B939-45BA-B60C-A4C73B3D203C}" dt="2021-12-06T18:14:21.833" v="38836"/>
          <ac:spMkLst>
            <pc:docMk/>
            <pc:sldMk cId="2555105527" sldId="268"/>
            <ac:spMk id="5" creationId="{DE52021A-3911-4AAA-96E3-AD8A147363FE}"/>
          </ac:spMkLst>
        </pc:spChg>
        <pc:spChg chg="mod">
          <ac:chgData name="Tommaso Azzalin" userId="edcd386328596c45" providerId="LiveId" clId="{8EA7812E-B939-45BA-B60C-A4C73B3D203C}" dt="2021-12-06T18:14:21.848" v="38838"/>
          <ac:spMkLst>
            <pc:docMk/>
            <pc:sldMk cId="2555105527" sldId="268"/>
            <ac:spMk id="6" creationId="{3F28DBC3-4B5D-48F0-8F89-CE2243FBEF49}"/>
          </ac:spMkLst>
        </pc:spChg>
      </pc:sldChg>
      <pc:sldChg chg="modSp add del modAnim">
        <pc:chgData name="Tommaso Azzalin" userId="edcd386328596c45" providerId="LiveId" clId="{8EA7812E-B939-45BA-B60C-A4C73B3D203C}" dt="2021-12-06T18:13:04.496" v="6455" actId="2696"/>
        <pc:sldMkLst>
          <pc:docMk/>
          <pc:sldMk cId="3167815249" sldId="269"/>
        </pc:sldMkLst>
        <pc:spChg chg="mod">
          <ac:chgData name="Tommaso Azzalin" userId="edcd386328596c45" providerId="LiveId" clId="{8EA7812E-B939-45BA-B60C-A4C73B3D203C}" dt="2021-12-06T18:13:03.308" v="5501"/>
          <ac:spMkLst>
            <pc:docMk/>
            <pc:sldMk cId="3167815249" sldId="269"/>
            <ac:spMk id="3" creationId="{2566FD19-DB8E-45E5-84DE-A4F4253D7739}"/>
          </ac:spMkLst>
        </pc:spChg>
      </pc:sldChg>
      <pc:sldChg chg="modSp add mod modTransition">
        <pc:chgData name="Tommaso Azzalin" userId="edcd386328596c45" providerId="LiveId" clId="{8EA7812E-B939-45BA-B60C-A4C73B3D203C}" dt="2021-12-06T18:12:55.035" v="4460"/>
        <pc:sldMkLst>
          <pc:docMk/>
          <pc:sldMk cId="3157847736" sldId="270"/>
        </pc:sldMkLst>
        <pc:spChg chg="mod ord">
          <ac:chgData name="Tommaso Azzalin" userId="edcd386328596c45" providerId="LiveId" clId="{8EA7812E-B939-45BA-B60C-A4C73B3D203C}" dt="2021-12-06T18:12:55.019" v="4450"/>
          <ac:spMkLst>
            <pc:docMk/>
            <pc:sldMk cId="3157847736" sldId="270"/>
            <ac:spMk id="2" creationId="{7781F941-40D5-47CC-AACB-3584EFDCE9AF}"/>
          </ac:spMkLst>
        </pc:spChg>
        <pc:spChg chg="mod ord">
          <ac:chgData name="Tommaso Azzalin" userId="edcd386328596c45" providerId="LiveId" clId="{8EA7812E-B939-45BA-B60C-A4C73B3D203C}" dt="2021-12-06T18:12:55.019" v="4452"/>
          <ac:spMkLst>
            <pc:docMk/>
            <pc:sldMk cId="3157847736" sldId="270"/>
            <ac:spMk id="3" creationId="{2566FD19-DB8E-45E5-84DE-A4F4253D7739}"/>
          </ac:spMkLst>
        </pc:spChg>
        <pc:spChg chg="mod ord">
          <ac:chgData name="Tommaso Azzalin" userId="edcd386328596c45" providerId="LiveId" clId="{8EA7812E-B939-45BA-B60C-A4C73B3D203C}" dt="2021-12-06T18:12:55.019" v="4454"/>
          <ac:spMkLst>
            <pc:docMk/>
            <pc:sldMk cId="3157847736" sldId="270"/>
            <ac:spMk id="4" creationId="{537548DF-8024-4B4C-929C-EE53C1317003}"/>
          </ac:spMkLst>
        </pc:spChg>
        <pc:spChg chg="mod ord">
          <ac:chgData name="Tommaso Azzalin" userId="edcd386328596c45" providerId="LiveId" clId="{8EA7812E-B939-45BA-B60C-A4C73B3D203C}" dt="2021-12-06T18:12:55.019" v="4456"/>
          <ac:spMkLst>
            <pc:docMk/>
            <pc:sldMk cId="3157847736" sldId="270"/>
            <ac:spMk id="5" creationId="{925115B2-F187-40BC-AAE0-7D3B2EDF6A56}"/>
          </ac:spMkLst>
        </pc:spChg>
        <pc:spChg chg="mod ord">
          <ac:chgData name="Tommaso Azzalin" userId="edcd386328596c45" providerId="LiveId" clId="{8EA7812E-B939-45BA-B60C-A4C73B3D203C}" dt="2021-12-06T18:12:55.019" v="4458"/>
          <ac:spMkLst>
            <pc:docMk/>
            <pc:sldMk cId="3157847736" sldId="270"/>
            <ac:spMk id="6" creationId="{EFC63018-1378-442C-B42D-6943D0E08A24}"/>
          </ac:spMkLst>
        </pc:spChg>
      </pc:sldChg>
      <pc:sldChg chg="modSp add mod modTransition">
        <pc:chgData name="Tommaso Azzalin" userId="edcd386328596c45" providerId="LiveId" clId="{8EA7812E-B939-45BA-B60C-A4C73B3D203C}" dt="2021-12-06T18:12:55.504" v="4924"/>
        <pc:sldMkLst>
          <pc:docMk/>
          <pc:sldMk cId="2204385647" sldId="271"/>
        </pc:sldMkLst>
        <pc:spChg chg="mod ord">
          <ac:chgData name="Tommaso Azzalin" userId="edcd386328596c45" providerId="LiveId" clId="{8EA7812E-B939-45BA-B60C-A4C73B3D203C}" dt="2021-12-06T18:12:55.504" v="4914"/>
          <ac:spMkLst>
            <pc:docMk/>
            <pc:sldMk cId="2204385647" sldId="271"/>
            <ac:spMk id="2" creationId="{7781F941-40D5-47CC-AACB-3584EFDCE9AF}"/>
          </ac:spMkLst>
        </pc:spChg>
        <pc:spChg chg="mod ord">
          <ac:chgData name="Tommaso Azzalin" userId="edcd386328596c45" providerId="LiveId" clId="{8EA7812E-B939-45BA-B60C-A4C73B3D203C}" dt="2021-12-06T18:12:55.504" v="4916"/>
          <ac:spMkLst>
            <pc:docMk/>
            <pc:sldMk cId="2204385647" sldId="271"/>
            <ac:spMk id="3" creationId="{2566FD19-DB8E-45E5-84DE-A4F4253D7739}"/>
          </ac:spMkLst>
        </pc:spChg>
        <pc:spChg chg="mod ord">
          <ac:chgData name="Tommaso Azzalin" userId="edcd386328596c45" providerId="LiveId" clId="{8EA7812E-B939-45BA-B60C-A4C73B3D203C}" dt="2021-12-06T18:12:55.504" v="4918"/>
          <ac:spMkLst>
            <pc:docMk/>
            <pc:sldMk cId="2204385647" sldId="271"/>
            <ac:spMk id="4" creationId="{537548DF-8024-4B4C-929C-EE53C1317003}"/>
          </ac:spMkLst>
        </pc:spChg>
        <pc:spChg chg="mod ord">
          <ac:chgData name="Tommaso Azzalin" userId="edcd386328596c45" providerId="LiveId" clId="{8EA7812E-B939-45BA-B60C-A4C73B3D203C}" dt="2021-12-06T18:12:55.504" v="4920"/>
          <ac:spMkLst>
            <pc:docMk/>
            <pc:sldMk cId="2204385647" sldId="271"/>
            <ac:spMk id="5" creationId="{925115B2-F187-40BC-AAE0-7D3B2EDF6A56}"/>
          </ac:spMkLst>
        </pc:spChg>
        <pc:spChg chg="mod ord">
          <ac:chgData name="Tommaso Azzalin" userId="edcd386328596c45" providerId="LiveId" clId="{8EA7812E-B939-45BA-B60C-A4C73B3D203C}" dt="2021-12-06T18:12:55.504" v="4922"/>
          <ac:spMkLst>
            <pc:docMk/>
            <pc:sldMk cId="2204385647" sldId="271"/>
            <ac:spMk id="6" creationId="{EFC63018-1378-442C-B42D-6943D0E08A24}"/>
          </ac:spMkLst>
        </pc:spChg>
      </pc:sldChg>
      <pc:sldChg chg="modSp add del mod modTransition">
        <pc:chgData name="Tommaso Azzalin" userId="edcd386328596c45" providerId="LiveId" clId="{8EA7812E-B939-45BA-B60C-A4C73B3D203C}" dt="2021-12-06T18:14:55.737" v="42803" actId="47"/>
        <pc:sldMkLst>
          <pc:docMk/>
          <pc:sldMk cId="4032596160" sldId="272"/>
        </pc:sldMkLst>
        <pc:spChg chg="mod ord">
          <ac:chgData name="Tommaso Azzalin" userId="edcd386328596c45" providerId="LiveId" clId="{8EA7812E-B939-45BA-B60C-A4C73B3D203C}" dt="2021-12-06T18:13:02.542" v="4926"/>
          <ac:spMkLst>
            <pc:docMk/>
            <pc:sldMk cId="4032596160" sldId="272"/>
            <ac:spMk id="2" creationId="{7781F941-40D5-47CC-AACB-3584EFDCE9AF}"/>
          </ac:spMkLst>
        </pc:spChg>
        <pc:spChg chg="mod ord">
          <ac:chgData name="Tommaso Azzalin" userId="edcd386328596c45" providerId="LiveId" clId="{8EA7812E-B939-45BA-B60C-A4C73B3D203C}" dt="2021-12-06T18:13:02.542" v="4928"/>
          <ac:spMkLst>
            <pc:docMk/>
            <pc:sldMk cId="4032596160" sldId="272"/>
            <ac:spMk id="3" creationId="{2566FD19-DB8E-45E5-84DE-A4F4253D7739}"/>
          </ac:spMkLst>
        </pc:spChg>
        <pc:spChg chg="mod ord">
          <ac:chgData name="Tommaso Azzalin" userId="edcd386328596c45" providerId="LiveId" clId="{8EA7812E-B939-45BA-B60C-A4C73B3D203C}" dt="2021-12-06T18:13:02.542" v="4930"/>
          <ac:spMkLst>
            <pc:docMk/>
            <pc:sldMk cId="4032596160" sldId="272"/>
            <ac:spMk id="4" creationId="{537548DF-8024-4B4C-929C-EE53C1317003}"/>
          </ac:spMkLst>
        </pc:spChg>
        <pc:spChg chg="mod ord">
          <ac:chgData name="Tommaso Azzalin" userId="edcd386328596c45" providerId="LiveId" clId="{8EA7812E-B939-45BA-B60C-A4C73B3D203C}" dt="2021-12-06T18:13:02.542" v="4932"/>
          <ac:spMkLst>
            <pc:docMk/>
            <pc:sldMk cId="4032596160" sldId="272"/>
            <ac:spMk id="5" creationId="{925115B2-F187-40BC-AAE0-7D3B2EDF6A56}"/>
          </ac:spMkLst>
        </pc:spChg>
        <pc:spChg chg="mod ord">
          <ac:chgData name="Tommaso Azzalin" userId="edcd386328596c45" providerId="LiveId" clId="{8EA7812E-B939-45BA-B60C-A4C73B3D203C}" dt="2021-12-06T18:13:02.542" v="4934"/>
          <ac:spMkLst>
            <pc:docMk/>
            <pc:sldMk cId="4032596160" sldId="272"/>
            <ac:spMk id="6" creationId="{EFC63018-1378-442C-B42D-6943D0E08A24}"/>
          </ac:spMkLst>
        </pc:spChg>
      </pc:sldChg>
      <pc:sldChg chg="modSp add mod modTransition">
        <pc:chgData name="Tommaso Azzalin" userId="edcd386328596c45" providerId="LiveId" clId="{8EA7812E-B939-45BA-B60C-A4C73B3D203C}" dt="2021-12-06T18:13:03.167" v="5500"/>
        <pc:sldMkLst>
          <pc:docMk/>
          <pc:sldMk cId="161748582" sldId="273"/>
        </pc:sldMkLst>
        <pc:spChg chg="mod ord">
          <ac:chgData name="Tommaso Azzalin" userId="edcd386328596c45" providerId="LiveId" clId="{8EA7812E-B939-45BA-B60C-A4C73B3D203C}" dt="2021-12-06T18:13:03.152" v="5490"/>
          <ac:spMkLst>
            <pc:docMk/>
            <pc:sldMk cId="161748582" sldId="273"/>
            <ac:spMk id="2" creationId="{7781F941-40D5-47CC-AACB-3584EFDCE9AF}"/>
          </ac:spMkLst>
        </pc:spChg>
        <pc:spChg chg="mod ord">
          <ac:chgData name="Tommaso Azzalin" userId="edcd386328596c45" providerId="LiveId" clId="{8EA7812E-B939-45BA-B60C-A4C73B3D203C}" dt="2021-12-06T18:13:03.152" v="5492"/>
          <ac:spMkLst>
            <pc:docMk/>
            <pc:sldMk cId="161748582" sldId="273"/>
            <ac:spMk id="3" creationId="{2566FD19-DB8E-45E5-84DE-A4F4253D7739}"/>
          </ac:spMkLst>
        </pc:spChg>
        <pc:spChg chg="mod ord">
          <ac:chgData name="Tommaso Azzalin" userId="edcd386328596c45" providerId="LiveId" clId="{8EA7812E-B939-45BA-B60C-A4C73B3D203C}" dt="2021-12-06T18:13:03.152" v="5494"/>
          <ac:spMkLst>
            <pc:docMk/>
            <pc:sldMk cId="161748582" sldId="273"/>
            <ac:spMk id="4" creationId="{537548DF-8024-4B4C-929C-EE53C1317003}"/>
          </ac:spMkLst>
        </pc:spChg>
        <pc:spChg chg="mod ord">
          <ac:chgData name="Tommaso Azzalin" userId="edcd386328596c45" providerId="LiveId" clId="{8EA7812E-B939-45BA-B60C-A4C73B3D203C}" dt="2021-12-06T18:13:03.152" v="5496"/>
          <ac:spMkLst>
            <pc:docMk/>
            <pc:sldMk cId="161748582" sldId="273"/>
            <ac:spMk id="5" creationId="{925115B2-F187-40BC-AAE0-7D3B2EDF6A56}"/>
          </ac:spMkLst>
        </pc:spChg>
        <pc:spChg chg="mod ord">
          <ac:chgData name="Tommaso Azzalin" userId="edcd386328596c45" providerId="LiveId" clId="{8EA7812E-B939-45BA-B60C-A4C73B3D203C}" dt="2021-12-06T18:13:03.152" v="5498"/>
          <ac:spMkLst>
            <pc:docMk/>
            <pc:sldMk cId="161748582" sldId="273"/>
            <ac:spMk id="6" creationId="{EFC63018-1378-442C-B42D-6943D0E08A24}"/>
          </ac:spMkLst>
        </pc:spChg>
      </pc:sldChg>
      <pc:sldChg chg="modSp add mod modTransition">
        <pc:chgData name="Tommaso Azzalin" userId="edcd386328596c45" providerId="LiveId" clId="{8EA7812E-B939-45BA-B60C-A4C73B3D203C}" dt="2021-12-06T18:13:04.496" v="6456"/>
        <pc:sldMkLst>
          <pc:docMk/>
          <pc:sldMk cId="3223671385" sldId="274"/>
        </pc:sldMkLst>
        <pc:spChg chg="mod ord">
          <ac:chgData name="Tommaso Azzalin" userId="edcd386328596c45" providerId="LiveId" clId="{8EA7812E-B939-45BA-B60C-A4C73B3D203C}" dt="2021-12-06T18:13:04.496" v="6446"/>
          <ac:spMkLst>
            <pc:docMk/>
            <pc:sldMk cId="3223671385" sldId="274"/>
            <ac:spMk id="2" creationId="{7781F941-40D5-47CC-AACB-3584EFDCE9AF}"/>
          </ac:spMkLst>
        </pc:spChg>
        <pc:spChg chg="mod ord">
          <ac:chgData name="Tommaso Azzalin" userId="edcd386328596c45" providerId="LiveId" clId="{8EA7812E-B939-45BA-B60C-A4C73B3D203C}" dt="2021-12-06T18:13:04.496" v="6448"/>
          <ac:spMkLst>
            <pc:docMk/>
            <pc:sldMk cId="3223671385" sldId="274"/>
            <ac:spMk id="3" creationId="{2566FD19-DB8E-45E5-84DE-A4F4253D7739}"/>
          </ac:spMkLst>
        </pc:spChg>
        <pc:spChg chg="mod ord">
          <ac:chgData name="Tommaso Azzalin" userId="edcd386328596c45" providerId="LiveId" clId="{8EA7812E-B939-45BA-B60C-A4C73B3D203C}" dt="2021-12-06T18:13:04.496" v="6450"/>
          <ac:spMkLst>
            <pc:docMk/>
            <pc:sldMk cId="3223671385" sldId="274"/>
            <ac:spMk id="4" creationId="{537548DF-8024-4B4C-929C-EE53C1317003}"/>
          </ac:spMkLst>
        </pc:spChg>
        <pc:spChg chg="mod ord">
          <ac:chgData name="Tommaso Azzalin" userId="edcd386328596c45" providerId="LiveId" clId="{8EA7812E-B939-45BA-B60C-A4C73B3D203C}" dt="2021-12-06T18:13:04.496" v="6452"/>
          <ac:spMkLst>
            <pc:docMk/>
            <pc:sldMk cId="3223671385" sldId="274"/>
            <ac:spMk id="5" creationId="{925115B2-F187-40BC-AAE0-7D3B2EDF6A56}"/>
          </ac:spMkLst>
        </pc:spChg>
        <pc:spChg chg="mod ord">
          <ac:chgData name="Tommaso Azzalin" userId="edcd386328596c45" providerId="LiveId" clId="{8EA7812E-B939-45BA-B60C-A4C73B3D203C}" dt="2021-12-06T18:13:04.496" v="6454"/>
          <ac:spMkLst>
            <pc:docMk/>
            <pc:sldMk cId="3223671385" sldId="274"/>
            <ac:spMk id="6" creationId="{EFC63018-1378-442C-B42D-6943D0E08A24}"/>
          </ac:spMkLst>
        </pc:spChg>
      </pc:sldChg>
      <pc:sldChg chg="modSp add del modAnim">
        <pc:chgData name="Tommaso Azzalin" userId="edcd386328596c45" providerId="LiveId" clId="{8EA7812E-B939-45BA-B60C-A4C73B3D203C}" dt="2021-12-06T18:13:12.779" v="10483" actId="2696"/>
        <pc:sldMkLst>
          <pc:docMk/>
          <pc:sldMk cId="1703035360" sldId="275"/>
        </pc:sldMkLst>
        <pc:spChg chg="mod">
          <ac:chgData name="Tommaso Azzalin" userId="edcd386328596c45" providerId="LiveId" clId="{8EA7812E-B939-45BA-B60C-A4C73B3D203C}" dt="2021-12-06T18:13:09.802" v="9426"/>
          <ac:spMkLst>
            <pc:docMk/>
            <pc:sldMk cId="1703035360" sldId="275"/>
            <ac:spMk id="3" creationId="{7CE1DE96-B9DD-45A8-8B15-5A8E88673E84}"/>
          </ac:spMkLst>
        </pc:spChg>
      </pc:sldChg>
      <pc:sldChg chg="modSp add mod modTransition">
        <pc:chgData name="Tommaso Azzalin" userId="edcd386328596c45" providerId="LiveId" clId="{8EA7812E-B939-45BA-B60C-A4C73B3D203C}" dt="2021-12-06T18:13:05.699" v="7546"/>
        <pc:sldMkLst>
          <pc:docMk/>
          <pc:sldMk cId="2293032585" sldId="276"/>
        </pc:sldMkLst>
        <pc:spChg chg="mod ord">
          <ac:chgData name="Tommaso Azzalin" userId="edcd386328596c45" providerId="LiveId" clId="{8EA7812E-B939-45BA-B60C-A4C73B3D203C}" dt="2021-12-06T18:13:05.683" v="7536"/>
          <ac:spMkLst>
            <pc:docMk/>
            <pc:sldMk cId="2293032585" sldId="276"/>
            <ac:spMk id="2" creationId="{65D9BD5F-4C3D-4A61-A422-03AF96424B42}"/>
          </ac:spMkLst>
        </pc:spChg>
        <pc:spChg chg="mod ord">
          <ac:chgData name="Tommaso Azzalin" userId="edcd386328596c45" providerId="LiveId" clId="{8EA7812E-B939-45BA-B60C-A4C73B3D203C}" dt="2021-12-06T18:13:05.683" v="7538"/>
          <ac:spMkLst>
            <pc:docMk/>
            <pc:sldMk cId="2293032585" sldId="276"/>
            <ac:spMk id="3" creationId="{7CE1DE96-B9DD-45A8-8B15-5A8E88673E84}"/>
          </ac:spMkLst>
        </pc:spChg>
        <pc:spChg chg="mod ord">
          <ac:chgData name="Tommaso Azzalin" userId="edcd386328596c45" providerId="LiveId" clId="{8EA7812E-B939-45BA-B60C-A4C73B3D203C}" dt="2021-12-06T18:13:05.683" v="7540"/>
          <ac:spMkLst>
            <pc:docMk/>
            <pc:sldMk cId="2293032585" sldId="276"/>
            <ac:spMk id="4" creationId="{33B05B61-1324-4174-8825-ED49A5C00BB9}"/>
          </ac:spMkLst>
        </pc:spChg>
        <pc:spChg chg="mod ord">
          <ac:chgData name="Tommaso Azzalin" userId="edcd386328596c45" providerId="LiveId" clId="{8EA7812E-B939-45BA-B60C-A4C73B3D203C}" dt="2021-12-06T18:13:05.683" v="7542"/>
          <ac:spMkLst>
            <pc:docMk/>
            <pc:sldMk cId="2293032585" sldId="276"/>
            <ac:spMk id="5" creationId="{FB433BF2-774C-4829-9CCE-3BDDAB16D9DC}"/>
          </ac:spMkLst>
        </pc:spChg>
        <pc:spChg chg="mod ord">
          <ac:chgData name="Tommaso Azzalin" userId="edcd386328596c45" providerId="LiveId" clId="{8EA7812E-B939-45BA-B60C-A4C73B3D203C}" dt="2021-12-06T18:13:05.683" v="7544"/>
          <ac:spMkLst>
            <pc:docMk/>
            <pc:sldMk cId="2293032585" sldId="276"/>
            <ac:spMk id="6" creationId="{66CFF55D-2D90-45BA-961F-0F9A731B1BB5}"/>
          </ac:spMkLst>
        </pc:spChg>
      </pc:sldChg>
      <pc:sldChg chg="modSp add mod modTransition">
        <pc:chgData name="Tommaso Azzalin" userId="edcd386328596c45" providerId="LiveId" clId="{8EA7812E-B939-45BA-B60C-A4C73B3D203C}" dt="2021-12-06T18:13:06.378" v="8102"/>
        <pc:sldMkLst>
          <pc:docMk/>
          <pc:sldMk cId="1339639005" sldId="277"/>
        </pc:sldMkLst>
        <pc:spChg chg="mod ord">
          <ac:chgData name="Tommaso Azzalin" userId="edcd386328596c45" providerId="LiveId" clId="{8EA7812E-B939-45BA-B60C-A4C73B3D203C}" dt="2021-12-06T18:13:06.378" v="8092"/>
          <ac:spMkLst>
            <pc:docMk/>
            <pc:sldMk cId="1339639005" sldId="277"/>
            <ac:spMk id="2" creationId="{65D9BD5F-4C3D-4A61-A422-03AF96424B42}"/>
          </ac:spMkLst>
        </pc:spChg>
        <pc:spChg chg="mod ord">
          <ac:chgData name="Tommaso Azzalin" userId="edcd386328596c45" providerId="LiveId" clId="{8EA7812E-B939-45BA-B60C-A4C73B3D203C}" dt="2021-12-06T18:13:06.378" v="8094"/>
          <ac:spMkLst>
            <pc:docMk/>
            <pc:sldMk cId="1339639005" sldId="277"/>
            <ac:spMk id="3" creationId="{7CE1DE96-B9DD-45A8-8B15-5A8E88673E84}"/>
          </ac:spMkLst>
        </pc:spChg>
        <pc:spChg chg="mod ord">
          <ac:chgData name="Tommaso Azzalin" userId="edcd386328596c45" providerId="LiveId" clId="{8EA7812E-B939-45BA-B60C-A4C73B3D203C}" dt="2021-12-06T18:13:06.378" v="8096"/>
          <ac:spMkLst>
            <pc:docMk/>
            <pc:sldMk cId="1339639005" sldId="277"/>
            <ac:spMk id="4" creationId="{33B05B61-1324-4174-8825-ED49A5C00BB9}"/>
          </ac:spMkLst>
        </pc:spChg>
        <pc:spChg chg="mod ord">
          <ac:chgData name="Tommaso Azzalin" userId="edcd386328596c45" providerId="LiveId" clId="{8EA7812E-B939-45BA-B60C-A4C73B3D203C}" dt="2021-12-06T18:13:06.378" v="8098"/>
          <ac:spMkLst>
            <pc:docMk/>
            <pc:sldMk cId="1339639005" sldId="277"/>
            <ac:spMk id="5" creationId="{FB433BF2-774C-4829-9CCE-3BDDAB16D9DC}"/>
          </ac:spMkLst>
        </pc:spChg>
        <pc:spChg chg="mod ord">
          <ac:chgData name="Tommaso Azzalin" userId="edcd386328596c45" providerId="LiveId" clId="{8EA7812E-B939-45BA-B60C-A4C73B3D203C}" dt="2021-12-06T18:13:06.378" v="8100"/>
          <ac:spMkLst>
            <pc:docMk/>
            <pc:sldMk cId="1339639005" sldId="277"/>
            <ac:spMk id="6" creationId="{66CFF55D-2D90-45BA-961F-0F9A731B1BB5}"/>
          </ac:spMkLst>
        </pc:spChg>
      </pc:sldChg>
      <pc:sldChg chg="modSp add mod modTransition">
        <pc:chgData name="Tommaso Azzalin" userId="edcd386328596c45" providerId="LiveId" clId="{8EA7812E-B939-45BA-B60C-A4C73B3D203C}" dt="2021-12-06T18:13:07.300" v="8867"/>
        <pc:sldMkLst>
          <pc:docMk/>
          <pc:sldMk cId="1401822931" sldId="278"/>
        </pc:sldMkLst>
        <pc:spChg chg="mod ord">
          <ac:chgData name="Tommaso Azzalin" userId="edcd386328596c45" providerId="LiveId" clId="{8EA7812E-B939-45BA-B60C-A4C73B3D203C}" dt="2021-12-06T18:13:07.300" v="8857"/>
          <ac:spMkLst>
            <pc:docMk/>
            <pc:sldMk cId="1401822931" sldId="278"/>
            <ac:spMk id="2" creationId="{65D9BD5F-4C3D-4A61-A422-03AF96424B42}"/>
          </ac:spMkLst>
        </pc:spChg>
        <pc:spChg chg="mod ord">
          <ac:chgData name="Tommaso Azzalin" userId="edcd386328596c45" providerId="LiveId" clId="{8EA7812E-B939-45BA-B60C-A4C73B3D203C}" dt="2021-12-06T18:13:07.300" v="8859"/>
          <ac:spMkLst>
            <pc:docMk/>
            <pc:sldMk cId="1401822931" sldId="278"/>
            <ac:spMk id="3" creationId="{7CE1DE96-B9DD-45A8-8B15-5A8E88673E84}"/>
          </ac:spMkLst>
        </pc:spChg>
        <pc:spChg chg="mod ord">
          <ac:chgData name="Tommaso Azzalin" userId="edcd386328596c45" providerId="LiveId" clId="{8EA7812E-B939-45BA-B60C-A4C73B3D203C}" dt="2021-12-06T18:13:07.300" v="8861"/>
          <ac:spMkLst>
            <pc:docMk/>
            <pc:sldMk cId="1401822931" sldId="278"/>
            <ac:spMk id="4" creationId="{33B05B61-1324-4174-8825-ED49A5C00BB9}"/>
          </ac:spMkLst>
        </pc:spChg>
        <pc:spChg chg="mod ord">
          <ac:chgData name="Tommaso Azzalin" userId="edcd386328596c45" providerId="LiveId" clId="{8EA7812E-B939-45BA-B60C-A4C73B3D203C}" dt="2021-12-06T18:13:07.300" v="8863"/>
          <ac:spMkLst>
            <pc:docMk/>
            <pc:sldMk cId="1401822931" sldId="278"/>
            <ac:spMk id="5" creationId="{FB433BF2-774C-4829-9CCE-3BDDAB16D9DC}"/>
          </ac:spMkLst>
        </pc:spChg>
        <pc:spChg chg="mod ord">
          <ac:chgData name="Tommaso Azzalin" userId="edcd386328596c45" providerId="LiveId" clId="{8EA7812E-B939-45BA-B60C-A4C73B3D203C}" dt="2021-12-06T18:13:07.300" v="8865"/>
          <ac:spMkLst>
            <pc:docMk/>
            <pc:sldMk cId="1401822931" sldId="278"/>
            <ac:spMk id="6" creationId="{66CFF55D-2D90-45BA-961F-0F9A731B1BB5}"/>
          </ac:spMkLst>
        </pc:spChg>
      </pc:sldChg>
      <pc:sldChg chg="modSp add del mod modTransition">
        <pc:chgData name="Tommaso Azzalin" userId="edcd386328596c45" providerId="LiveId" clId="{8EA7812E-B939-45BA-B60C-A4C73B3D203C}" dt="2021-12-06T18:15:10.146" v="42804" actId="47"/>
        <pc:sldMkLst>
          <pc:docMk/>
          <pc:sldMk cId="2505066190" sldId="279"/>
        </pc:sldMkLst>
        <pc:spChg chg="mod ord">
          <ac:chgData name="Tommaso Azzalin" userId="edcd386328596c45" providerId="LiveId" clId="{8EA7812E-B939-45BA-B60C-A4C73B3D203C}" dt="2021-12-06T18:13:09.099" v="8869"/>
          <ac:spMkLst>
            <pc:docMk/>
            <pc:sldMk cId="2505066190" sldId="279"/>
            <ac:spMk id="2" creationId="{65D9BD5F-4C3D-4A61-A422-03AF96424B42}"/>
          </ac:spMkLst>
        </pc:spChg>
        <pc:spChg chg="mod ord">
          <ac:chgData name="Tommaso Azzalin" userId="edcd386328596c45" providerId="LiveId" clId="{8EA7812E-B939-45BA-B60C-A4C73B3D203C}" dt="2021-12-06T18:13:09.099" v="8871"/>
          <ac:spMkLst>
            <pc:docMk/>
            <pc:sldMk cId="2505066190" sldId="279"/>
            <ac:spMk id="3" creationId="{7CE1DE96-B9DD-45A8-8B15-5A8E88673E84}"/>
          </ac:spMkLst>
        </pc:spChg>
        <pc:spChg chg="mod ord">
          <ac:chgData name="Tommaso Azzalin" userId="edcd386328596c45" providerId="LiveId" clId="{8EA7812E-B939-45BA-B60C-A4C73B3D203C}" dt="2021-12-06T18:13:09.099" v="8873"/>
          <ac:spMkLst>
            <pc:docMk/>
            <pc:sldMk cId="2505066190" sldId="279"/>
            <ac:spMk id="4" creationId="{33B05B61-1324-4174-8825-ED49A5C00BB9}"/>
          </ac:spMkLst>
        </pc:spChg>
        <pc:spChg chg="mod ord">
          <ac:chgData name="Tommaso Azzalin" userId="edcd386328596c45" providerId="LiveId" clId="{8EA7812E-B939-45BA-B60C-A4C73B3D203C}" dt="2021-12-06T18:13:09.099" v="8875"/>
          <ac:spMkLst>
            <pc:docMk/>
            <pc:sldMk cId="2505066190" sldId="279"/>
            <ac:spMk id="5" creationId="{FB433BF2-774C-4829-9CCE-3BDDAB16D9DC}"/>
          </ac:spMkLst>
        </pc:spChg>
        <pc:spChg chg="mod ord">
          <ac:chgData name="Tommaso Azzalin" userId="edcd386328596c45" providerId="LiveId" clId="{8EA7812E-B939-45BA-B60C-A4C73B3D203C}" dt="2021-12-06T18:13:09.099" v="8877"/>
          <ac:spMkLst>
            <pc:docMk/>
            <pc:sldMk cId="2505066190" sldId="279"/>
            <ac:spMk id="6" creationId="{66CFF55D-2D90-45BA-961F-0F9A731B1BB5}"/>
          </ac:spMkLst>
        </pc:spChg>
      </pc:sldChg>
      <pc:sldChg chg="modSp add mod modTransition">
        <pc:chgData name="Tommaso Azzalin" userId="edcd386328596c45" providerId="LiveId" clId="{8EA7812E-B939-45BA-B60C-A4C73B3D203C}" dt="2021-12-06T18:13:09.802" v="9425"/>
        <pc:sldMkLst>
          <pc:docMk/>
          <pc:sldMk cId="1817621123" sldId="280"/>
        </pc:sldMkLst>
        <pc:spChg chg="mod ord">
          <ac:chgData name="Tommaso Azzalin" userId="edcd386328596c45" providerId="LiveId" clId="{8EA7812E-B939-45BA-B60C-A4C73B3D203C}" dt="2021-12-06T18:13:09.802" v="9415"/>
          <ac:spMkLst>
            <pc:docMk/>
            <pc:sldMk cId="1817621123" sldId="280"/>
            <ac:spMk id="2" creationId="{65D9BD5F-4C3D-4A61-A422-03AF96424B42}"/>
          </ac:spMkLst>
        </pc:spChg>
        <pc:spChg chg="mod ord">
          <ac:chgData name="Tommaso Azzalin" userId="edcd386328596c45" providerId="LiveId" clId="{8EA7812E-B939-45BA-B60C-A4C73B3D203C}" dt="2021-12-06T18:13:09.802" v="9417"/>
          <ac:spMkLst>
            <pc:docMk/>
            <pc:sldMk cId="1817621123" sldId="280"/>
            <ac:spMk id="3" creationId="{7CE1DE96-B9DD-45A8-8B15-5A8E88673E84}"/>
          </ac:spMkLst>
        </pc:spChg>
        <pc:spChg chg="mod ord">
          <ac:chgData name="Tommaso Azzalin" userId="edcd386328596c45" providerId="LiveId" clId="{8EA7812E-B939-45BA-B60C-A4C73B3D203C}" dt="2021-12-06T18:13:09.802" v="9419"/>
          <ac:spMkLst>
            <pc:docMk/>
            <pc:sldMk cId="1817621123" sldId="280"/>
            <ac:spMk id="4" creationId="{33B05B61-1324-4174-8825-ED49A5C00BB9}"/>
          </ac:spMkLst>
        </pc:spChg>
        <pc:spChg chg="mod ord">
          <ac:chgData name="Tommaso Azzalin" userId="edcd386328596c45" providerId="LiveId" clId="{8EA7812E-B939-45BA-B60C-A4C73B3D203C}" dt="2021-12-06T18:13:09.802" v="9421"/>
          <ac:spMkLst>
            <pc:docMk/>
            <pc:sldMk cId="1817621123" sldId="280"/>
            <ac:spMk id="5" creationId="{FB433BF2-774C-4829-9CCE-3BDDAB16D9DC}"/>
          </ac:spMkLst>
        </pc:spChg>
        <pc:spChg chg="mod ord">
          <ac:chgData name="Tommaso Azzalin" userId="edcd386328596c45" providerId="LiveId" clId="{8EA7812E-B939-45BA-B60C-A4C73B3D203C}" dt="2021-12-06T18:13:09.802" v="9423"/>
          <ac:spMkLst>
            <pc:docMk/>
            <pc:sldMk cId="1817621123" sldId="280"/>
            <ac:spMk id="6" creationId="{66CFF55D-2D90-45BA-961F-0F9A731B1BB5}"/>
          </ac:spMkLst>
        </pc:spChg>
      </pc:sldChg>
      <pc:sldChg chg="modSp add del mod modTransition">
        <pc:chgData name="Tommaso Azzalin" userId="edcd386328596c45" providerId="LiveId" clId="{8EA7812E-B939-45BA-B60C-A4C73B3D203C}" dt="2021-12-06T18:15:14.513" v="42805" actId="47"/>
        <pc:sldMkLst>
          <pc:docMk/>
          <pc:sldMk cId="404359121" sldId="281"/>
        </pc:sldMkLst>
        <pc:spChg chg="mod ord">
          <ac:chgData name="Tommaso Azzalin" userId="edcd386328596c45" providerId="LiveId" clId="{8EA7812E-B939-45BA-B60C-A4C73B3D203C}" dt="2021-12-06T18:13:11.028" v="9428"/>
          <ac:spMkLst>
            <pc:docMk/>
            <pc:sldMk cId="404359121" sldId="281"/>
            <ac:spMk id="2" creationId="{65D9BD5F-4C3D-4A61-A422-03AF96424B42}"/>
          </ac:spMkLst>
        </pc:spChg>
        <pc:spChg chg="mod ord">
          <ac:chgData name="Tommaso Azzalin" userId="edcd386328596c45" providerId="LiveId" clId="{8EA7812E-B939-45BA-B60C-A4C73B3D203C}" dt="2021-12-06T18:13:11.028" v="9430"/>
          <ac:spMkLst>
            <pc:docMk/>
            <pc:sldMk cId="404359121" sldId="281"/>
            <ac:spMk id="3" creationId="{7CE1DE96-B9DD-45A8-8B15-5A8E88673E84}"/>
          </ac:spMkLst>
        </pc:spChg>
        <pc:spChg chg="mod ord">
          <ac:chgData name="Tommaso Azzalin" userId="edcd386328596c45" providerId="LiveId" clId="{8EA7812E-B939-45BA-B60C-A4C73B3D203C}" dt="2021-12-06T18:13:11.028" v="9432"/>
          <ac:spMkLst>
            <pc:docMk/>
            <pc:sldMk cId="404359121" sldId="281"/>
            <ac:spMk id="4" creationId="{33B05B61-1324-4174-8825-ED49A5C00BB9}"/>
          </ac:spMkLst>
        </pc:spChg>
        <pc:spChg chg="mod ord">
          <ac:chgData name="Tommaso Azzalin" userId="edcd386328596c45" providerId="LiveId" clId="{8EA7812E-B939-45BA-B60C-A4C73B3D203C}" dt="2021-12-06T18:13:11.028" v="9434"/>
          <ac:spMkLst>
            <pc:docMk/>
            <pc:sldMk cId="404359121" sldId="281"/>
            <ac:spMk id="5" creationId="{FB433BF2-774C-4829-9CCE-3BDDAB16D9DC}"/>
          </ac:spMkLst>
        </pc:spChg>
        <pc:spChg chg="mod ord">
          <ac:chgData name="Tommaso Azzalin" userId="edcd386328596c45" providerId="LiveId" clId="{8EA7812E-B939-45BA-B60C-A4C73B3D203C}" dt="2021-12-06T18:13:11.028" v="9436"/>
          <ac:spMkLst>
            <pc:docMk/>
            <pc:sldMk cId="404359121" sldId="281"/>
            <ac:spMk id="6" creationId="{66CFF55D-2D90-45BA-961F-0F9A731B1BB5}"/>
          </ac:spMkLst>
        </pc:spChg>
      </pc:sldChg>
      <pc:sldChg chg="modSp add mod modTransition">
        <pc:chgData name="Tommaso Azzalin" userId="edcd386328596c45" providerId="LiveId" clId="{8EA7812E-B939-45BA-B60C-A4C73B3D203C}" dt="2021-12-06T18:13:12.779" v="10484"/>
        <pc:sldMkLst>
          <pc:docMk/>
          <pc:sldMk cId="2200582431" sldId="282"/>
        </pc:sldMkLst>
        <pc:spChg chg="mod ord">
          <ac:chgData name="Tommaso Azzalin" userId="edcd386328596c45" providerId="LiveId" clId="{8EA7812E-B939-45BA-B60C-A4C73B3D203C}" dt="2021-12-06T18:13:12.763" v="10474"/>
          <ac:spMkLst>
            <pc:docMk/>
            <pc:sldMk cId="2200582431" sldId="282"/>
            <ac:spMk id="2" creationId="{65D9BD5F-4C3D-4A61-A422-03AF96424B42}"/>
          </ac:spMkLst>
        </pc:spChg>
        <pc:spChg chg="mod ord">
          <ac:chgData name="Tommaso Azzalin" userId="edcd386328596c45" providerId="LiveId" clId="{8EA7812E-B939-45BA-B60C-A4C73B3D203C}" dt="2021-12-06T18:13:12.763" v="10476"/>
          <ac:spMkLst>
            <pc:docMk/>
            <pc:sldMk cId="2200582431" sldId="282"/>
            <ac:spMk id="3" creationId="{7CE1DE96-B9DD-45A8-8B15-5A8E88673E84}"/>
          </ac:spMkLst>
        </pc:spChg>
        <pc:spChg chg="mod ord">
          <ac:chgData name="Tommaso Azzalin" userId="edcd386328596c45" providerId="LiveId" clId="{8EA7812E-B939-45BA-B60C-A4C73B3D203C}" dt="2021-12-06T18:13:12.763" v="10478"/>
          <ac:spMkLst>
            <pc:docMk/>
            <pc:sldMk cId="2200582431" sldId="282"/>
            <ac:spMk id="4" creationId="{33B05B61-1324-4174-8825-ED49A5C00BB9}"/>
          </ac:spMkLst>
        </pc:spChg>
        <pc:spChg chg="mod ord">
          <ac:chgData name="Tommaso Azzalin" userId="edcd386328596c45" providerId="LiveId" clId="{8EA7812E-B939-45BA-B60C-A4C73B3D203C}" dt="2021-12-06T18:13:12.763" v="10480"/>
          <ac:spMkLst>
            <pc:docMk/>
            <pc:sldMk cId="2200582431" sldId="282"/>
            <ac:spMk id="5" creationId="{FB433BF2-774C-4829-9CCE-3BDDAB16D9DC}"/>
          </ac:spMkLst>
        </pc:spChg>
        <pc:spChg chg="mod ord">
          <ac:chgData name="Tommaso Azzalin" userId="edcd386328596c45" providerId="LiveId" clId="{8EA7812E-B939-45BA-B60C-A4C73B3D203C}" dt="2021-12-06T18:13:12.763" v="10482"/>
          <ac:spMkLst>
            <pc:docMk/>
            <pc:sldMk cId="2200582431" sldId="282"/>
            <ac:spMk id="6" creationId="{66CFF55D-2D90-45BA-961F-0F9A731B1BB5}"/>
          </ac:spMkLst>
        </pc:spChg>
      </pc:sldChg>
      <pc:sldChg chg="add del modAnim">
        <pc:chgData name="Tommaso Azzalin" userId="edcd386328596c45" providerId="LiveId" clId="{8EA7812E-B939-45BA-B60C-A4C73B3D203C}" dt="2021-12-06T18:13:21.747" v="15815" actId="2696"/>
        <pc:sldMkLst>
          <pc:docMk/>
          <pc:sldMk cId="3024849388" sldId="283"/>
        </pc:sldMkLst>
      </pc:sldChg>
      <pc:sldChg chg="modSp add mod modTransition">
        <pc:chgData name="Tommaso Azzalin" userId="edcd386328596c45" providerId="LiveId" clId="{8EA7812E-B939-45BA-B60C-A4C73B3D203C}" dt="2021-12-06T18:16:21.589" v="42809" actId="115"/>
        <pc:sldMkLst>
          <pc:docMk/>
          <pc:sldMk cId="1585207398" sldId="284"/>
        </pc:sldMkLst>
        <pc:spChg chg="mod ord">
          <ac:chgData name="Tommaso Azzalin" userId="edcd386328596c45" providerId="LiveId" clId="{8EA7812E-B939-45BA-B60C-A4C73B3D203C}" dt="2021-12-06T18:13:13.966" v="11308"/>
          <ac:spMkLst>
            <pc:docMk/>
            <pc:sldMk cId="1585207398" sldId="284"/>
            <ac:spMk id="2" creationId="{C681549B-E0AC-4721-8569-1EA31AE00C57}"/>
          </ac:spMkLst>
        </pc:spChg>
        <pc:spChg chg="mod ord">
          <ac:chgData name="Tommaso Azzalin" userId="edcd386328596c45" providerId="LiveId" clId="{8EA7812E-B939-45BA-B60C-A4C73B3D203C}" dt="2021-12-06T18:16:21.589" v="42809" actId="115"/>
          <ac:spMkLst>
            <pc:docMk/>
            <pc:sldMk cId="1585207398" sldId="284"/>
            <ac:spMk id="3" creationId="{1319A5AC-A519-4058-8DD9-972D36D2044D}"/>
          </ac:spMkLst>
        </pc:spChg>
        <pc:spChg chg="mod ord">
          <ac:chgData name="Tommaso Azzalin" userId="edcd386328596c45" providerId="LiveId" clId="{8EA7812E-B939-45BA-B60C-A4C73B3D203C}" dt="2021-12-06T18:13:13.966" v="11312"/>
          <ac:spMkLst>
            <pc:docMk/>
            <pc:sldMk cId="1585207398" sldId="284"/>
            <ac:spMk id="4" creationId="{A9272D27-BEDD-4724-AE95-A45BBD1232D9}"/>
          </ac:spMkLst>
        </pc:spChg>
        <pc:spChg chg="mod ord">
          <ac:chgData name="Tommaso Azzalin" userId="edcd386328596c45" providerId="LiveId" clId="{8EA7812E-B939-45BA-B60C-A4C73B3D203C}" dt="2021-12-06T18:13:13.966" v="11314"/>
          <ac:spMkLst>
            <pc:docMk/>
            <pc:sldMk cId="1585207398" sldId="284"/>
            <ac:spMk id="5" creationId="{168D2086-8EFE-4EAD-9391-E1AF5BEF31A9}"/>
          </ac:spMkLst>
        </pc:spChg>
        <pc:spChg chg="mod ord">
          <ac:chgData name="Tommaso Azzalin" userId="edcd386328596c45" providerId="LiveId" clId="{8EA7812E-B939-45BA-B60C-A4C73B3D203C}" dt="2021-12-06T18:13:13.966" v="11316"/>
          <ac:spMkLst>
            <pc:docMk/>
            <pc:sldMk cId="1585207398" sldId="284"/>
            <ac:spMk id="6" creationId="{81D115ED-533C-4011-B4D9-0BE35DA7FA1B}"/>
          </ac:spMkLst>
        </pc:spChg>
      </pc:sldChg>
      <pc:sldChg chg="modSp add mod modTransition">
        <pc:chgData name="Tommaso Azzalin" userId="edcd386328596c45" providerId="LiveId" clId="{8EA7812E-B939-45BA-B60C-A4C73B3D203C}" dt="2021-12-06T18:16:35.325" v="42811"/>
        <pc:sldMkLst>
          <pc:docMk/>
          <pc:sldMk cId="3546820434" sldId="285"/>
        </pc:sldMkLst>
        <pc:spChg chg="mod ord">
          <ac:chgData name="Tommaso Azzalin" userId="edcd386328596c45" providerId="LiveId" clId="{8EA7812E-B939-45BA-B60C-A4C73B3D203C}" dt="2021-12-06T18:13:14.669" v="11750"/>
          <ac:spMkLst>
            <pc:docMk/>
            <pc:sldMk cId="3546820434" sldId="285"/>
            <ac:spMk id="2" creationId="{C681549B-E0AC-4721-8569-1EA31AE00C57}"/>
          </ac:spMkLst>
        </pc:spChg>
        <pc:spChg chg="mod ord">
          <ac:chgData name="Tommaso Azzalin" userId="edcd386328596c45" providerId="LiveId" clId="{8EA7812E-B939-45BA-B60C-A4C73B3D203C}" dt="2021-12-06T18:16:35.325" v="42811"/>
          <ac:spMkLst>
            <pc:docMk/>
            <pc:sldMk cId="3546820434" sldId="285"/>
            <ac:spMk id="3" creationId="{1319A5AC-A519-4058-8DD9-972D36D2044D}"/>
          </ac:spMkLst>
        </pc:spChg>
        <pc:spChg chg="mod ord">
          <ac:chgData name="Tommaso Azzalin" userId="edcd386328596c45" providerId="LiveId" clId="{8EA7812E-B939-45BA-B60C-A4C73B3D203C}" dt="2021-12-06T18:13:14.669" v="11754"/>
          <ac:spMkLst>
            <pc:docMk/>
            <pc:sldMk cId="3546820434" sldId="285"/>
            <ac:spMk id="4" creationId="{A9272D27-BEDD-4724-AE95-A45BBD1232D9}"/>
          </ac:spMkLst>
        </pc:spChg>
        <pc:spChg chg="mod ord">
          <ac:chgData name="Tommaso Azzalin" userId="edcd386328596c45" providerId="LiveId" clId="{8EA7812E-B939-45BA-B60C-A4C73B3D203C}" dt="2021-12-06T18:13:14.669" v="11756"/>
          <ac:spMkLst>
            <pc:docMk/>
            <pc:sldMk cId="3546820434" sldId="285"/>
            <ac:spMk id="5" creationId="{168D2086-8EFE-4EAD-9391-E1AF5BEF31A9}"/>
          </ac:spMkLst>
        </pc:spChg>
        <pc:spChg chg="mod ord">
          <ac:chgData name="Tommaso Azzalin" userId="edcd386328596c45" providerId="LiveId" clId="{8EA7812E-B939-45BA-B60C-A4C73B3D203C}" dt="2021-12-06T18:13:14.669" v="11758"/>
          <ac:spMkLst>
            <pc:docMk/>
            <pc:sldMk cId="3546820434" sldId="285"/>
            <ac:spMk id="6" creationId="{81D115ED-533C-4011-B4D9-0BE35DA7FA1B}"/>
          </ac:spMkLst>
        </pc:spChg>
      </pc:sldChg>
      <pc:sldChg chg="modSp add del mod modTransition">
        <pc:chgData name="Tommaso Azzalin" userId="edcd386328596c45" providerId="LiveId" clId="{8EA7812E-B939-45BA-B60C-A4C73B3D203C}" dt="2021-12-06T18:16:29.377" v="42810" actId="2696"/>
        <pc:sldMkLst>
          <pc:docMk/>
          <pc:sldMk cId="2082739802" sldId="286"/>
        </pc:sldMkLst>
        <pc:spChg chg="mod ord">
          <ac:chgData name="Tommaso Azzalin" userId="edcd386328596c45" providerId="LiveId" clId="{8EA7812E-B939-45BA-B60C-A4C73B3D203C}" dt="2021-12-06T18:13:15.355" v="11762"/>
          <ac:spMkLst>
            <pc:docMk/>
            <pc:sldMk cId="2082739802" sldId="286"/>
            <ac:spMk id="2" creationId="{C681549B-E0AC-4721-8569-1EA31AE00C57}"/>
          </ac:spMkLst>
        </pc:spChg>
        <pc:spChg chg="mod ord">
          <ac:chgData name="Tommaso Azzalin" userId="edcd386328596c45" providerId="LiveId" clId="{8EA7812E-B939-45BA-B60C-A4C73B3D203C}" dt="2021-12-06T18:13:15.355" v="11764"/>
          <ac:spMkLst>
            <pc:docMk/>
            <pc:sldMk cId="2082739802" sldId="286"/>
            <ac:spMk id="3" creationId="{1319A5AC-A519-4058-8DD9-972D36D2044D}"/>
          </ac:spMkLst>
        </pc:spChg>
        <pc:spChg chg="mod ord">
          <ac:chgData name="Tommaso Azzalin" userId="edcd386328596c45" providerId="LiveId" clId="{8EA7812E-B939-45BA-B60C-A4C73B3D203C}" dt="2021-12-06T18:13:15.355" v="11766"/>
          <ac:spMkLst>
            <pc:docMk/>
            <pc:sldMk cId="2082739802" sldId="286"/>
            <ac:spMk id="4" creationId="{A9272D27-BEDD-4724-AE95-A45BBD1232D9}"/>
          </ac:spMkLst>
        </pc:spChg>
        <pc:spChg chg="mod ord">
          <ac:chgData name="Tommaso Azzalin" userId="edcd386328596c45" providerId="LiveId" clId="{8EA7812E-B939-45BA-B60C-A4C73B3D203C}" dt="2021-12-06T18:13:15.355" v="11768"/>
          <ac:spMkLst>
            <pc:docMk/>
            <pc:sldMk cId="2082739802" sldId="286"/>
            <ac:spMk id="5" creationId="{168D2086-8EFE-4EAD-9391-E1AF5BEF31A9}"/>
          </ac:spMkLst>
        </pc:spChg>
        <pc:spChg chg="mod ord">
          <ac:chgData name="Tommaso Azzalin" userId="edcd386328596c45" providerId="LiveId" clId="{8EA7812E-B939-45BA-B60C-A4C73B3D203C}" dt="2021-12-06T18:13:15.355" v="11770"/>
          <ac:spMkLst>
            <pc:docMk/>
            <pc:sldMk cId="2082739802" sldId="286"/>
            <ac:spMk id="6" creationId="{81D115ED-533C-4011-B4D9-0BE35DA7FA1B}"/>
          </ac:spMkLst>
        </pc:spChg>
      </pc:sldChg>
      <pc:sldChg chg="modSp add mod modTransition">
        <pc:chgData name="Tommaso Azzalin" userId="edcd386328596c45" providerId="LiveId" clId="{8EA7812E-B939-45BA-B60C-A4C73B3D203C}" dt="2021-12-06T18:16:40.366" v="42812"/>
        <pc:sldMkLst>
          <pc:docMk/>
          <pc:sldMk cId="887381774" sldId="287"/>
        </pc:sldMkLst>
        <pc:spChg chg="mod ord">
          <ac:chgData name="Tommaso Azzalin" userId="edcd386328596c45" providerId="LiveId" clId="{8EA7812E-B939-45BA-B60C-A4C73B3D203C}" dt="2021-12-06T18:13:16.346" v="12404"/>
          <ac:spMkLst>
            <pc:docMk/>
            <pc:sldMk cId="887381774" sldId="287"/>
            <ac:spMk id="2" creationId="{C681549B-E0AC-4721-8569-1EA31AE00C57}"/>
          </ac:spMkLst>
        </pc:spChg>
        <pc:spChg chg="mod ord">
          <ac:chgData name="Tommaso Azzalin" userId="edcd386328596c45" providerId="LiveId" clId="{8EA7812E-B939-45BA-B60C-A4C73B3D203C}" dt="2021-12-06T18:16:40.366" v="42812"/>
          <ac:spMkLst>
            <pc:docMk/>
            <pc:sldMk cId="887381774" sldId="287"/>
            <ac:spMk id="3" creationId="{1319A5AC-A519-4058-8DD9-972D36D2044D}"/>
          </ac:spMkLst>
        </pc:spChg>
        <pc:spChg chg="mod ord">
          <ac:chgData name="Tommaso Azzalin" userId="edcd386328596c45" providerId="LiveId" clId="{8EA7812E-B939-45BA-B60C-A4C73B3D203C}" dt="2021-12-06T18:13:16.346" v="12408"/>
          <ac:spMkLst>
            <pc:docMk/>
            <pc:sldMk cId="887381774" sldId="287"/>
            <ac:spMk id="4" creationId="{A9272D27-BEDD-4724-AE95-A45BBD1232D9}"/>
          </ac:spMkLst>
        </pc:spChg>
        <pc:spChg chg="mod ord">
          <ac:chgData name="Tommaso Azzalin" userId="edcd386328596c45" providerId="LiveId" clId="{8EA7812E-B939-45BA-B60C-A4C73B3D203C}" dt="2021-12-06T18:13:16.346" v="12410"/>
          <ac:spMkLst>
            <pc:docMk/>
            <pc:sldMk cId="887381774" sldId="287"/>
            <ac:spMk id="5" creationId="{168D2086-8EFE-4EAD-9391-E1AF5BEF31A9}"/>
          </ac:spMkLst>
        </pc:spChg>
        <pc:spChg chg="mod ord">
          <ac:chgData name="Tommaso Azzalin" userId="edcd386328596c45" providerId="LiveId" clId="{8EA7812E-B939-45BA-B60C-A4C73B3D203C}" dt="2021-12-06T18:13:16.346" v="12412"/>
          <ac:spMkLst>
            <pc:docMk/>
            <pc:sldMk cId="887381774" sldId="287"/>
            <ac:spMk id="6" creationId="{81D115ED-533C-4011-B4D9-0BE35DA7FA1B}"/>
          </ac:spMkLst>
        </pc:spChg>
      </pc:sldChg>
      <pc:sldChg chg="modSp add mod modTransition">
        <pc:chgData name="Tommaso Azzalin" userId="edcd386328596c45" providerId="LiveId" clId="{8EA7812E-B939-45BA-B60C-A4C73B3D203C}" dt="2021-12-06T18:16:45.802" v="42813"/>
        <pc:sldMkLst>
          <pc:docMk/>
          <pc:sldMk cId="1497542537" sldId="288"/>
        </pc:sldMkLst>
        <pc:spChg chg="mod ord">
          <ac:chgData name="Tommaso Azzalin" userId="edcd386328596c45" providerId="LiveId" clId="{8EA7812E-B939-45BA-B60C-A4C73B3D203C}" dt="2021-12-06T18:13:17.065" v="12905"/>
          <ac:spMkLst>
            <pc:docMk/>
            <pc:sldMk cId="1497542537" sldId="288"/>
            <ac:spMk id="2" creationId="{C681549B-E0AC-4721-8569-1EA31AE00C57}"/>
          </ac:spMkLst>
        </pc:spChg>
        <pc:spChg chg="mod ord">
          <ac:chgData name="Tommaso Azzalin" userId="edcd386328596c45" providerId="LiveId" clId="{8EA7812E-B939-45BA-B60C-A4C73B3D203C}" dt="2021-12-06T18:16:45.802" v="42813"/>
          <ac:spMkLst>
            <pc:docMk/>
            <pc:sldMk cId="1497542537" sldId="288"/>
            <ac:spMk id="3" creationId="{1319A5AC-A519-4058-8DD9-972D36D2044D}"/>
          </ac:spMkLst>
        </pc:spChg>
        <pc:spChg chg="mod ord">
          <ac:chgData name="Tommaso Azzalin" userId="edcd386328596c45" providerId="LiveId" clId="{8EA7812E-B939-45BA-B60C-A4C73B3D203C}" dt="2021-12-06T18:13:17.065" v="12909"/>
          <ac:spMkLst>
            <pc:docMk/>
            <pc:sldMk cId="1497542537" sldId="288"/>
            <ac:spMk id="4" creationId="{A9272D27-BEDD-4724-AE95-A45BBD1232D9}"/>
          </ac:spMkLst>
        </pc:spChg>
        <pc:spChg chg="mod ord">
          <ac:chgData name="Tommaso Azzalin" userId="edcd386328596c45" providerId="LiveId" clId="{8EA7812E-B939-45BA-B60C-A4C73B3D203C}" dt="2021-12-06T18:13:17.065" v="12911"/>
          <ac:spMkLst>
            <pc:docMk/>
            <pc:sldMk cId="1497542537" sldId="288"/>
            <ac:spMk id="5" creationId="{168D2086-8EFE-4EAD-9391-E1AF5BEF31A9}"/>
          </ac:spMkLst>
        </pc:spChg>
        <pc:spChg chg="mod ord">
          <ac:chgData name="Tommaso Azzalin" userId="edcd386328596c45" providerId="LiveId" clId="{8EA7812E-B939-45BA-B60C-A4C73B3D203C}" dt="2021-12-06T18:13:17.065" v="12913"/>
          <ac:spMkLst>
            <pc:docMk/>
            <pc:sldMk cId="1497542537" sldId="288"/>
            <ac:spMk id="6" creationId="{81D115ED-533C-4011-B4D9-0BE35DA7FA1B}"/>
          </ac:spMkLst>
        </pc:spChg>
      </pc:sldChg>
      <pc:sldChg chg="modSp add mod modTransition">
        <pc:chgData name="Tommaso Azzalin" userId="edcd386328596c45" providerId="LiveId" clId="{8EA7812E-B939-45BA-B60C-A4C73B3D203C}" dt="2021-12-06T18:16:48.865" v="42814"/>
        <pc:sldMkLst>
          <pc:docMk/>
          <pc:sldMk cId="306685041" sldId="289"/>
        </pc:sldMkLst>
        <pc:spChg chg="mod ord">
          <ac:chgData name="Tommaso Azzalin" userId="edcd386328596c45" providerId="LiveId" clId="{8EA7812E-B939-45BA-B60C-A4C73B3D203C}" dt="2021-12-06T18:13:19.065" v="14215"/>
          <ac:spMkLst>
            <pc:docMk/>
            <pc:sldMk cId="306685041" sldId="289"/>
            <ac:spMk id="2" creationId="{C681549B-E0AC-4721-8569-1EA31AE00C57}"/>
          </ac:spMkLst>
        </pc:spChg>
        <pc:spChg chg="mod ord">
          <ac:chgData name="Tommaso Azzalin" userId="edcd386328596c45" providerId="LiveId" clId="{8EA7812E-B939-45BA-B60C-A4C73B3D203C}" dt="2021-12-06T18:16:48.865" v="42814"/>
          <ac:spMkLst>
            <pc:docMk/>
            <pc:sldMk cId="306685041" sldId="289"/>
            <ac:spMk id="3" creationId="{1319A5AC-A519-4058-8DD9-972D36D2044D}"/>
          </ac:spMkLst>
        </pc:spChg>
        <pc:spChg chg="mod ord">
          <ac:chgData name="Tommaso Azzalin" userId="edcd386328596c45" providerId="LiveId" clId="{8EA7812E-B939-45BA-B60C-A4C73B3D203C}" dt="2021-12-06T18:13:19.081" v="14219"/>
          <ac:spMkLst>
            <pc:docMk/>
            <pc:sldMk cId="306685041" sldId="289"/>
            <ac:spMk id="4" creationId="{A9272D27-BEDD-4724-AE95-A45BBD1232D9}"/>
          </ac:spMkLst>
        </pc:spChg>
        <pc:spChg chg="mod ord">
          <ac:chgData name="Tommaso Azzalin" userId="edcd386328596c45" providerId="LiveId" clId="{8EA7812E-B939-45BA-B60C-A4C73B3D203C}" dt="2021-12-06T18:13:19.081" v="14221"/>
          <ac:spMkLst>
            <pc:docMk/>
            <pc:sldMk cId="306685041" sldId="289"/>
            <ac:spMk id="5" creationId="{168D2086-8EFE-4EAD-9391-E1AF5BEF31A9}"/>
          </ac:spMkLst>
        </pc:spChg>
        <pc:spChg chg="mod ord">
          <ac:chgData name="Tommaso Azzalin" userId="edcd386328596c45" providerId="LiveId" clId="{8EA7812E-B939-45BA-B60C-A4C73B3D203C}" dt="2021-12-06T18:13:19.081" v="14223"/>
          <ac:spMkLst>
            <pc:docMk/>
            <pc:sldMk cId="306685041" sldId="289"/>
            <ac:spMk id="6" creationId="{81D115ED-533C-4011-B4D9-0BE35DA7FA1B}"/>
          </ac:spMkLst>
        </pc:spChg>
      </pc:sldChg>
      <pc:sldChg chg="modSp add mod modTransition">
        <pc:chgData name="Tommaso Azzalin" userId="edcd386328596c45" providerId="LiveId" clId="{8EA7812E-B939-45BA-B60C-A4C73B3D203C}" dt="2021-12-06T18:16:53.435" v="42815"/>
        <pc:sldMkLst>
          <pc:docMk/>
          <pc:sldMk cId="4133386882" sldId="290"/>
        </pc:sldMkLst>
        <pc:spChg chg="mod ord">
          <ac:chgData name="Tommaso Azzalin" userId="edcd386328596c45" providerId="LiveId" clId="{8EA7812E-B939-45BA-B60C-A4C73B3D203C}" dt="2021-12-06T18:13:21.731" v="15806"/>
          <ac:spMkLst>
            <pc:docMk/>
            <pc:sldMk cId="4133386882" sldId="290"/>
            <ac:spMk id="2" creationId="{C681549B-E0AC-4721-8569-1EA31AE00C57}"/>
          </ac:spMkLst>
        </pc:spChg>
        <pc:spChg chg="mod ord">
          <ac:chgData name="Tommaso Azzalin" userId="edcd386328596c45" providerId="LiveId" clId="{8EA7812E-B939-45BA-B60C-A4C73B3D203C}" dt="2021-12-06T18:16:53.435" v="42815"/>
          <ac:spMkLst>
            <pc:docMk/>
            <pc:sldMk cId="4133386882" sldId="290"/>
            <ac:spMk id="3" creationId="{1319A5AC-A519-4058-8DD9-972D36D2044D}"/>
          </ac:spMkLst>
        </pc:spChg>
        <pc:spChg chg="mod ord">
          <ac:chgData name="Tommaso Azzalin" userId="edcd386328596c45" providerId="LiveId" clId="{8EA7812E-B939-45BA-B60C-A4C73B3D203C}" dt="2021-12-06T18:13:21.731" v="15810"/>
          <ac:spMkLst>
            <pc:docMk/>
            <pc:sldMk cId="4133386882" sldId="290"/>
            <ac:spMk id="4" creationId="{A9272D27-BEDD-4724-AE95-A45BBD1232D9}"/>
          </ac:spMkLst>
        </pc:spChg>
        <pc:spChg chg="mod ord">
          <ac:chgData name="Tommaso Azzalin" userId="edcd386328596c45" providerId="LiveId" clId="{8EA7812E-B939-45BA-B60C-A4C73B3D203C}" dt="2021-12-06T18:13:21.731" v="15812"/>
          <ac:spMkLst>
            <pc:docMk/>
            <pc:sldMk cId="4133386882" sldId="290"/>
            <ac:spMk id="5" creationId="{168D2086-8EFE-4EAD-9391-E1AF5BEF31A9}"/>
          </ac:spMkLst>
        </pc:spChg>
        <pc:spChg chg="mod ord">
          <ac:chgData name="Tommaso Azzalin" userId="edcd386328596c45" providerId="LiveId" clId="{8EA7812E-B939-45BA-B60C-A4C73B3D203C}" dt="2021-12-06T18:13:21.731" v="15814"/>
          <ac:spMkLst>
            <pc:docMk/>
            <pc:sldMk cId="4133386882" sldId="290"/>
            <ac:spMk id="6" creationId="{81D115ED-533C-4011-B4D9-0BE35DA7FA1B}"/>
          </ac:spMkLst>
        </pc:spChg>
      </pc:sldChg>
      <pc:sldChg chg="add del modAnim">
        <pc:chgData name="Tommaso Azzalin" userId="edcd386328596c45" providerId="LiveId" clId="{8EA7812E-B939-45BA-B60C-A4C73B3D203C}" dt="2021-12-06T18:13:31.912" v="20906" actId="2696"/>
        <pc:sldMkLst>
          <pc:docMk/>
          <pc:sldMk cId="3768622671" sldId="291"/>
        </pc:sldMkLst>
      </pc:sldChg>
      <pc:sldChg chg="modSp add mod modTransition">
        <pc:chgData name="Tommaso Azzalin" userId="edcd386328596c45" providerId="LiveId" clId="{8EA7812E-B939-45BA-B60C-A4C73B3D203C}" dt="2021-12-06T18:13:23.981" v="17132"/>
        <pc:sldMkLst>
          <pc:docMk/>
          <pc:sldMk cId="2229006117" sldId="292"/>
        </pc:sldMkLst>
        <pc:spChg chg="mod ord">
          <ac:chgData name="Tommaso Azzalin" userId="edcd386328596c45" providerId="LiveId" clId="{8EA7812E-B939-45BA-B60C-A4C73B3D203C}" dt="2021-12-06T18:13:23.965" v="17122"/>
          <ac:spMkLst>
            <pc:docMk/>
            <pc:sldMk cId="2229006117" sldId="292"/>
            <ac:spMk id="2" creationId="{08B4F9AC-D8AB-4F9F-BC37-6F69C36FA72A}"/>
          </ac:spMkLst>
        </pc:spChg>
        <pc:spChg chg="mod ord">
          <ac:chgData name="Tommaso Azzalin" userId="edcd386328596c45" providerId="LiveId" clId="{8EA7812E-B939-45BA-B60C-A4C73B3D203C}" dt="2021-12-06T18:13:23.965" v="17124"/>
          <ac:spMkLst>
            <pc:docMk/>
            <pc:sldMk cId="2229006117" sldId="292"/>
            <ac:spMk id="3" creationId="{82D05830-A33B-4765-9E09-7FED0FEA06DD}"/>
          </ac:spMkLst>
        </pc:spChg>
        <pc:spChg chg="mod ord">
          <ac:chgData name="Tommaso Azzalin" userId="edcd386328596c45" providerId="LiveId" clId="{8EA7812E-B939-45BA-B60C-A4C73B3D203C}" dt="2021-12-06T18:13:23.965" v="17126"/>
          <ac:spMkLst>
            <pc:docMk/>
            <pc:sldMk cId="2229006117" sldId="292"/>
            <ac:spMk id="4" creationId="{F5049B3B-C46E-46A2-B9E1-CE9E4E7DD66A}"/>
          </ac:spMkLst>
        </pc:spChg>
        <pc:spChg chg="mod ord">
          <ac:chgData name="Tommaso Azzalin" userId="edcd386328596c45" providerId="LiveId" clId="{8EA7812E-B939-45BA-B60C-A4C73B3D203C}" dt="2021-12-06T18:13:23.965" v="17128"/>
          <ac:spMkLst>
            <pc:docMk/>
            <pc:sldMk cId="2229006117" sldId="292"/>
            <ac:spMk id="5" creationId="{DE52021A-3911-4AAA-96E3-AD8A147363FE}"/>
          </ac:spMkLst>
        </pc:spChg>
        <pc:spChg chg="mod ord">
          <ac:chgData name="Tommaso Azzalin" userId="edcd386328596c45" providerId="LiveId" clId="{8EA7812E-B939-45BA-B60C-A4C73B3D203C}" dt="2021-12-06T18:13:23.965" v="17130"/>
          <ac:spMkLst>
            <pc:docMk/>
            <pc:sldMk cId="2229006117" sldId="292"/>
            <ac:spMk id="6" creationId="{3F28DBC3-4B5D-48F0-8F89-CE2243FBEF49}"/>
          </ac:spMkLst>
        </pc:spChg>
      </pc:sldChg>
      <pc:sldChg chg="modSp add mod modTransition">
        <pc:chgData name="Tommaso Azzalin" userId="edcd386328596c45" providerId="LiveId" clId="{8EA7812E-B939-45BA-B60C-A4C73B3D203C}" dt="2021-12-06T18:13:24.981" v="17719"/>
        <pc:sldMkLst>
          <pc:docMk/>
          <pc:sldMk cId="135218242" sldId="293"/>
        </pc:sldMkLst>
        <pc:spChg chg="mod ord">
          <ac:chgData name="Tommaso Azzalin" userId="edcd386328596c45" providerId="LiveId" clId="{8EA7812E-B939-45BA-B60C-A4C73B3D203C}" dt="2021-12-06T18:13:24.966" v="17709"/>
          <ac:spMkLst>
            <pc:docMk/>
            <pc:sldMk cId="135218242" sldId="293"/>
            <ac:spMk id="2" creationId="{08B4F9AC-D8AB-4F9F-BC37-6F69C36FA72A}"/>
          </ac:spMkLst>
        </pc:spChg>
        <pc:spChg chg="mod ord">
          <ac:chgData name="Tommaso Azzalin" userId="edcd386328596c45" providerId="LiveId" clId="{8EA7812E-B939-45BA-B60C-A4C73B3D203C}" dt="2021-12-06T18:13:24.966" v="17711"/>
          <ac:spMkLst>
            <pc:docMk/>
            <pc:sldMk cId="135218242" sldId="293"/>
            <ac:spMk id="3" creationId="{82D05830-A33B-4765-9E09-7FED0FEA06DD}"/>
          </ac:spMkLst>
        </pc:spChg>
        <pc:spChg chg="mod ord">
          <ac:chgData name="Tommaso Azzalin" userId="edcd386328596c45" providerId="LiveId" clId="{8EA7812E-B939-45BA-B60C-A4C73B3D203C}" dt="2021-12-06T18:13:24.966" v="17713"/>
          <ac:spMkLst>
            <pc:docMk/>
            <pc:sldMk cId="135218242" sldId="293"/>
            <ac:spMk id="4" creationId="{F5049B3B-C46E-46A2-B9E1-CE9E4E7DD66A}"/>
          </ac:spMkLst>
        </pc:spChg>
        <pc:spChg chg="mod ord">
          <ac:chgData name="Tommaso Azzalin" userId="edcd386328596c45" providerId="LiveId" clId="{8EA7812E-B939-45BA-B60C-A4C73B3D203C}" dt="2021-12-06T18:13:24.981" v="17715"/>
          <ac:spMkLst>
            <pc:docMk/>
            <pc:sldMk cId="135218242" sldId="293"/>
            <ac:spMk id="5" creationId="{DE52021A-3911-4AAA-96E3-AD8A147363FE}"/>
          </ac:spMkLst>
        </pc:spChg>
        <pc:spChg chg="mod ord">
          <ac:chgData name="Tommaso Azzalin" userId="edcd386328596c45" providerId="LiveId" clId="{8EA7812E-B939-45BA-B60C-A4C73B3D203C}" dt="2021-12-06T18:13:24.981" v="17717"/>
          <ac:spMkLst>
            <pc:docMk/>
            <pc:sldMk cId="135218242" sldId="293"/>
            <ac:spMk id="6" creationId="{3F28DBC3-4B5D-48F0-8F89-CE2243FBEF49}"/>
          </ac:spMkLst>
        </pc:spChg>
      </pc:sldChg>
      <pc:sldChg chg="modSp add del mod modTransition">
        <pc:chgData name="Tommaso Azzalin" userId="edcd386328596c45" providerId="LiveId" clId="{8EA7812E-B939-45BA-B60C-A4C73B3D203C}" dt="2021-12-06T18:17:06.125" v="42816" actId="2696"/>
        <pc:sldMkLst>
          <pc:docMk/>
          <pc:sldMk cId="346176655" sldId="294"/>
        </pc:sldMkLst>
        <pc:spChg chg="mod ord">
          <ac:chgData name="Tommaso Azzalin" userId="edcd386328596c45" providerId="LiveId" clId="{8EA7812E-B939-45BA-B60C-A4C73B3D203C}" dt="2021-12-06T18:13:25.936" v="17721"/>
          <ac:spMkLst>
            <pc:docMk/>
            <pc:sldMk cId="346176655" sldId="294"/>
            <ac:spMk id="2" creationId="{08B4F9AC-D8AB-4F9F-BC37-6F69C36FA72A}"/>
          </ac:spMkLst>
        </pc:spChg>
        <pc:spChg chg="mod ord">
          <ac:chgData name="Tommaso Azzalin" userId="edcd386328596c45" providerId="LiveId" clId="{8EA7812E-B939-45BA-B60C-A4C73B3D203C}" dt="2021-12-06T18:13:25.936" v="17723"/>
          <ac:spMkLst>
            <pc:docMk/>
            <pc:sldMk cId="346176655" sldId="294"/>
            <ac:spMk id="3" creationId="{82D05830-A33B-4765-9E09-7FED0FEA06DD}"/>
          </ac:spMkLst>
        </pc:spChg>
        <pc:spChg chg="mod ord">
          <ac:chgData name="Tommaso Azzalin" userId="edcd386328596c45" providerId="LiveId" clId="{8EA7812E-B939-45BA-B60C-A4C73B3D203C}" dt="2021-12-06T18:13:25.936" v="17725"/>
          <ac:spMkLst>
            <pc:docMk/>
            <pc:sldMk cId="346176655" sldId="294"/>
            <ac:spMk id="4" creationId="{F5049B3B-C46E-46A2-B9E1-CE9E4E7DD66A}"/>
          </ac:spMkLst>
        </pc:spChg>
        <pc:spChg chg="mod ord">
          <ac:chgData name="Tommaso Azzalin" userId="edcd386328596c45" providerId="LiveId" clId="{8EA7812E-B939-45BA-B60C-A4C73B3D203C}" dt="2021-12-06T18:13:25.936" v="17727"/>
          <ac:spMkLst>
            <pc:docMk/>
            <pc:sldMk cId="346176655" sldId="294"/>
            <ac:spMk id="5" creationId="{DE52021A-3911-4AAA-96E3-AD8A147363FE}"/>
          </ac:spMkLst>
        </pc:spChg>
        <pc:spChg chg="mod ord">
          <ac:chgData name="Tommaso Azzalin" userId="edcd386328596c45" providerId="LiveId" clId="{8EA7812E-B939-45BA-B60C-A4C73B3D203C}" dt="2021-12-06T18:13:25.936" v="17729"/>
          <ac:spMkLst>
            <pc:docMk/>
            <pc:sldMk cId="346176655" sldId="294"/>
            <ac:spMk id="6" creationId="{3F28DBC3-4B5D-48F0-8F89-CE2243FBEF49}"/>
          </ac:spMkLst>
        </pc:spChg>
      </pc:sldChg>
      <pc:sldChg chg="modSp add mod modTransition">
        <pc:chgData name="Tommaso Azzalin" userId="edcd386328596c45" providerId="LiveId" clId="{8EA7812E-B939-45BA-B60C-A4C73B3D203C}" dt="2021-12-06T18:13:27.217" v="18409"/>
        <pc:sldMkLst>
          <pc:docMk/>
          <pc:sldMk cId="1652819119" sldId="295"/>
        </pc:sldMkLst>
        <pc:spChg chg="mod ord">
          <ac:chgData name="Tommaso Azzalin" userId="edcd386328596c45" providerId="LiveId" clId="{8EA7812E-B939-45BA-B60C-A4C73B3D203C}" dt="2021-12-06T18:13:27.217" v="18399"/>
          <ac:spMkLst>
            <pc:docMk/>
            <pc:sldMk cId="1652819119" sldId="295"/>
            <ac:spMk id="2" creationId="{08B4F9AC-D8AB-4F9F-BC37-6F69C36FA72A}"/>
          </ac:spMkLst>
        </pc:spChg>
        <pc:spChg chg="mod ord">
          <ac:chgData name="Tommaso Azzalin" userId="edcd386328596c45" providerId="LiveId" clId="{8EA7812E-B939-45BA-B60C-A4C73B3D203C}" dt="2021-12-06T18:13:27.217" v="18401"/>
          <ac:spMkLst>
            <pc:docMk/>
            <pc:sldMk cId="1652819119" sldId="295"/>
            <ac:spMk id="3" creationId="{82D05830-A33B-4765-9E09-7FED0FEA06DD}"/>
          </ac:spMkLst>
        </pc:spChg>
        <pc:spChg chg="mod ord">
          <ac:chgData name="Tommaso Azzalin" userId="edcd386328596c45" providerId="LiveId" clId="{8EA7812E-B939-45BA-B60C-A4C73B3D203C}" dt="2021-12-06T18:13:27.217" v="18403"/>
          <ac:spMkLst>
            <pc:docMk/>
            <pc:sldMk cId="1652819119" sldId="295"/>
            <ac:spMk id="4" creationId="{F5049B3B-C46E-46A2-B9E1-CE9E4E7DD66A}"/>
          </ac:spMkLst>
        </pc:spChg>
        <pc:spChg chg="mod ord">
          <ac:chgData name="Tommaso Azzalin" userId="edcd386328596c45" providerId="LiveId" clId="{8EA7812E-B939-45BA-B60C-A4C73B3D203C}" dt="2021-12-06T18:13:27.217" v="18405"/>
          <ac:spMkLst>
            <pc:docMk/>
            <pc:sldMk cId="1652819119" sldId="295"/>
            <ac:spMk id="5" creationId="{DE52021A-3911-4AAA-96E3-AD8A147363FE}"/>
          </ac:spMkLst>
        </pc:spChg>
        <pc:spChg chg="mod ord">
          <ac:chgData name="Tommaso Azzalin" userId="edcd386328596c45" providerId="LiveId" clId="{8EA7812E-B939-45BA-B60C-A4C73B3D203C}" dt="2021-12-06T18:13:27.217" v="18407"/>
          <ac:spMkLst>
            <pc:docMk/>
            <pc:sldMk cId="1652819119" sldId="295"/>
            <ac:spMk id="6" creationId="{3F28DBC3-4B5D-48F0-8F89-CE2243FBEF49}"/>
          </ac:spMkLst>
        </pc:spChg>
      </pc:sldChg>
      <pc:sldChg chg="modSp add mod modTransition">
        <pc:chgData name="Tommaso Azzalin" userId="edcd386328596c45" providerId="LiveId" clId="{8EA7812E-B939-45BA-B60C-A4C73B3D203C}" dt="2021-12-06T18:13:31.912" v="20907"/>
        <pc:sldMkLst>
          <pc:docMk/>
          <pc:sldMk cId="1759048641" sldId="296"/>
        </pc:sldMkLst>
        <pc:spChg chg="mod ord">
          <ac:chgData name="Tommaso Azzalin" userId="edcd386328596c45" providerId="LiveId" clId="{8EA7812E-B939-45BA-B60C-A4C73B3D203C}" dt="2021-12-06T18:13:31.912" v="20897"/>
          <ac:spMkLst>
            <pc:docMk/>
            <pc:sldMk cId="1759048641" sldId="296"/>
            <ac:spMk id="2" creationId="{08B4F9AC-D8AB-4F9F-BC37-6F69C36FA72A}"/>
          </ac:spMkLst>
        </pc:spChg>
        <pc:spChg chg="mod ord">
          <ac:chgData name="Tommaso Azzalin" userId="edcd386328596c45" providerId="LiveId" clId="{8EA7812E-B939-45BA-B60C-A4C73B3D203C}" dt="2021-12-06T18:13:31.912" v="20899"/>
          <ac:spMkLst>
            <pc:docMk/>
            <pc:sldMk cId="1759048641" sldId="296"/>
            <ac:spMk id="3" creationId="{82D05830-A33B-4765-9E09-7FED0FEA06DD}"/>
          </ac:spMkLst>
        </pc:spChg>
        <pc:spChg chg="mod ord">
          <ac:chgData name="Tommaso Azzalin" userId="edcd386328596c45" providerId="LiveId" clId="{8EA7812E-B939-45BA-B60C-A4C73B3D203C}" dt="2021-12-06T18:13:31.912" v="20901"/>
          <ac:spMkLst>
            <pc:docMk/>
            <pc:sldMk cId="1759048641" sldId="296"/>
            <ac:spMk id="4" creationId="{F5049B3B-C46E-46A2-B9E1-CE9E4E7DD66A}"/>
          </ac:spMkLst>
        </pc:spChg>
        <pc:spChg chg="mod ord">
          <ac:chgData name="Tommaso Azzalin" userId="edcd386328596c45" providerId="LiveId" clId="{8EA7812E-B939-45BA-B60C-A4C73B3D203C}" dt="2021-12-06T18:13:31.912" v="20903"/>
          <ac:spMkLst>
            <pc:docMk/>
            <pc:sldMk cId="1759048641" sldId="296"/>
            <ac:spMk id="5" creationId="{DE52021A-3911-4AAA-96E3-AD8A147363FE}"/>
          </ac:spMkLst>
        </pc:spChg>
        <pc:spChg chg="mod ord">
          <ac:chgData name="Tommaso Azzalin" userId="edcd386328596c45" providerId="LiveId" clId="{8EA7812E-B939-45BA-B60C-A4C73B3D203C}" dt="2021-12-06T18:13:31.912" v="20905"/>
          <ac:spMkLst>
            <pc:docMk/>
            <pc:sldMk cId="1759048641" sldId="296"/>
            <ac:spMk id="6" creationId="{3F28DBC3-4B5D-48F0-8F89-CE2243FBEF49}"/>
          </ac:spMkLst>
        </pc:spChg>
      </pc:sldChg>
      <pc:sldChg chg="modSp add del modAnim">
        <pc:chgData name="Tommaso Azzalin" userId="edcd386328596c45" providerId="LiveId" clId="{8EA7812E-B939-45BA-B60C-A4C73B3D203C}" dt="2021-12-06T18:13:57.915" v="31278" actId="2696"/>
        <pc:sldMkLst>
          <pc:docMk/>
          <pc:sldMk cId="3693119689" sldId="297"/>
        </pc:sldMkLst>
        <pc:spChg chg="mod">
          <ac:chgData name="Tommaso Azzalin" userId="edcd386328596c45" providerId="LiveId" clId="{8EA7812E-B939-45BA-B60C-A4C73B3D203C}" dt="2021-12-06T18:13:51.565" v="28948"/>
          <ac:spMkLst>
            <pc:docMk/>
            <pc:sldMk cId="3693119689" sldId="297"/>
            <ac:spMk id="3" creationId="{82D05830-A33B-4765-9E09-7FED0FEA06DD}"/>
          </ac:spMkLst>
        </pc:spChg>
      </pc:sldChg>
      <pc:sldChg chg="modSp add mod modTransition">
        <pc:chgData name="Tommaso Azzalin" userId="edcd386328596c45" providerId="LiveId" clId="{8EA7812E-B939-45BA-B60C-A4C73B3D203C}" dt="2021-12-06T18:13:35.318" v="22369"/>
        <pc:sldMkLst>
          <pc:docMk/>
          <pc:sldMk cId="3424431770" sldId="298"/>
        </pc:sldMkLst>
        <pc:spChg chg="mod ord">
          <ac:chgData name="Tommaso Azzalin" userId="edcd386328596c45" providerId="LiveId" clId="{8EA7812E-B939-45BA-B60C-A4C73B3D203C}" dt="2021-12-06T18:13:35.318" v="22359"/>
          <ac:spMkLst>
            <pc:docMk/>
            <pc:sldMk cId="3424431770" sldId="298"/>
            <ac:spMk id="2" creationId="{08B4F9AC-D8AB-4F9F-BC37-6F69C36FA72A}"/>
          </ac:spMkLst>
        </pc:spChg>
        <pc:spChg chg="mod ord">
          <ac:chgData name="Tommaso Azzalin" userId="edcd386328596c45" providerId="LiveId" clId="{8EA7812E-B939-45BA-B60C-A4C73B3D203C}" dt="2021-12-06T18:13:35.318" v="22361"/>
          <ac:spMkLst>
            <pc:docMk/>
            <pc:sldMk cId="3424431770" sldId="298"/>
            <ac:spMk id="3" creationId="{82D05830-A33B-4765-9E09-7FED0FEA06DD}"/>
          </ac:spMkLst>
        </pc:spChg>
        <pc:spChg chg="mod ord">
          <ac:chgData name="Tommaso Azzalin" userId="edcd386328596c45" providerId="LiveId" clId="{8EA7812E-B939-45BA-B60C-A4C73B3D203C}" dt="2021-12-06T18:13:35.318" v="22363"/>
          <ac:spMkLst>
            <pc:docMk/>
            <pc:sldMk cId="3424431770" sldId="298"/>
            <ac:spMk id="4" creationId="{F5049B3B-C46E-46A2-B9E1-CE9E4E7DD66A}"/>
          </ac:spMkLst>
        </pc:spChg>
        <pc:spChg chg="mod ord">
          <ac:chgData name="Tommaso Azzalin" userId="edcd386328596c45" providerId="LiveId" clId="{8EA7812E-B939-45BA-B60C-A4C73B3D203C}" dt="2021-12-06T18:13:35.318" v="22365"/>
          <ac:spMkLst>
            <pc:docMk/>
            <pc:sldMk cId="3424431770" sldId="298"/>
            <ac:spMk id="5" creationId="{DE52021A-3911-4AAA-96E3-AD8A147363FE}"/>
          </ac:spMkLst>
        </pc:spChg>
        <pc:spChg chg="mod ord">
          <ac:chgData name="Tommaso Azzalin" userId="edcd386328596c45" providerId="LiveId" clId="{8EA7812E-B939-45BA-B60C-A4C73B3D203C}" dt="2021-12-06T18:13:35.318" v="22367"/>
          <ac:spMkLst>
            <pc:docMk/>
            <pc:sldMk cId="3424431770" sldId="298"/>
            <ac:spMk id="6" creationId="{3F28DBC3-4B5D-48F0-8F89-CE2243FBEF49}"/>
          </ac:spMkLst>
        </pc:spChg>
      </pc:sldChg>
      <pc:sldChg chg="modSp add mod modTransition">
        <pc:chgData name="Tommaso Azzalin" userId="edcd386328596c45" providerId="LiveId" clId="{8EA7812E-B939-45BA-B60C-A4C73B3D203C}" dt="2021-12-06T18:13:38.997" v="23989"/>
        <pc:sldMkLst>
          <pc:docMk/>
          <pc:sldMk cId="1717056118" sldId="299"/>
        </pc:sldMkLst>
        <pc:spChg chg="mod ord">
          <ac:chgData name="Tommaso Azzalin" userId="edcd386328596c45" providerId="LiveId" clId="{8EA7812E-B939-45BA-B60C-A4C73B3D203C}" dt="2021-12-06T18:13:38.981" v="23979"/>
          <ac:spMkLst>
            <pc:docMk/>
            <pc:sldMk cId="1717056118" sldId="299"/>
            <ac:spMk id="2" creationId="{08B4F9AC-D8AB-4F9F-BC37-6F69C36FA72A}"/>
          </ac:spMkLst>
        </pc:spChg>
        <pc:spChg chg="mod ord">
          <ac:chgData name="Tommaso Azzalin" userId="edcd386328596c45" providerId="LiveId" clId="{8EA7812E-B939-45BA-B60C-A4C73B3D203C}" dt="2021-12-06T18:13:38.981" v="23981"/>
          <ac:spMkLst>
            <pc:docMk/>
            <pc:sldMk cId="1717056118" sldId="299"/>
            <ac:spMk id="3" creationId="{82D05830-A33B-4765-9E09-7FED0FEA06DD}"/>
          </ac:spMkLst>
        </pc:spChg>
        <pc:spChg chg="mod ord">
          <ac:chgData name="Tommaso Azzalin" userId="edcd386328596c45" providerId="LiveId" clId="{8EA7812E-B939-45BA-B60C-A4C73B3D203C}" dt="2021-12-06T18:13:38.981" v="23983"/>
          <ac:spMkLst>
            <pc:docMk/>
            <pc:sldMk cId="1717056118" sldId="299"/>
            <ac:spMk id="4" creationId="{F5049B3B-C46E-46A2-B9E1-CE9E4E7DD66A}"/>
          </ac:spMkLst>
        </pc:spChg>
        <pc:spChg chg="mod ord">
          <ac:chgData name="Tommaso Azzalin" userId="edcd386328596c45" providerId="LiveId" clId="{8EA7812E-B939-45BA-B60C-A4C73B3D203C}" dt="2021-12-06T18:13:38.981" v="23985"/>
          <ac:spMkLst>
            <pc:docMk/>
            <pc:sldMk cId="1717056118" sldId="299"/>
            <ac:spMk id="5" creationId="{DE52021A-3911-4AAA-96E3-AD8A147363FE}"/>
          </ac:spMkLst>
        </pc:spChg>
        <pc:spChg chg="mod ord">
          <ac:chgData name="Tommaso Azzalin" userId="edcd386328596c45" providerId="LiveId" clId="{8EA7812E-B939-45BA-B60C-A4C73B3D203C}" dt="2021-12-06T18:13:38.981" v="23987"/>
          <ac:spMkLst>
            <pc:docMk/>
            <pc:sldMk cId="1717056118" sldId="299"/>
            <ac:spMk id="6" creationId="{3F28DBC3-4B5D-48F0-8F89-CE2243FBEF49}"/>
          </ac:spMkLst>
        </pc:spChg>
      </pc:sldChg>
      <pc:sldChg chg="modSp add mod modTransition">
        <pc:chgData name="Tommaso Azzalin" userId="edcd386328596c45" providerId="LiveId" clId="{8EA7812E-B939-45BA-B60C-A4C73B3D203C}" dt="2021-12-06T18:13:40.450" v="24599"/>
        <pc:sldMkLst>
          <pc:docMk/>
          <pc:sldMk cId="221703661" sldId="300"/>
        </pc:sldMkLst>
        <pc:spChg chg="mod ord">
          <ac:chgData name="Tommaso Azzalin" userId="edcd386328596c45" providerId="LiveId" clId="{8EA7812E-B939-45BA-B60C-A4C73B3D203C}" dt="2021-12-06T18:13:40.434" v="24589"/>
          <ac:spMkLst>
            <pc:docMk/>
            <pc:sldMk cId="221703661" sldId="300"/>
            <ac:spMk id="2" creationId="{08B4F9AC-D8AB-4F9F-BC37-6F69C36FA72A}"/>
          </ac:spMkLst>
        </pc:spChg>
        <pc:spChg chg="mod ord">
          <ac:chgData name="Tommaso Azzalin" userId="edcd386328596c45" providerId="LiveId" clId="{8EA7812E-B939-45BA-B60C-A4C73B3D203C}" dt="2021-12-06T18:13:40.450" v="24591"/>
          <ac:spMkLst>
            <pc:docMk/>
            <pc:sldMk cId="221703661" sldId="300"/>
            <ac:spMk id="3" creationId="{82D05830-A33B-4765-9E09-7FED0FEA06DD}"/>
          </ac:spMkLst>
        </pc:spChg>
        <pc:spChg chg="mod ord">
          <ac:chgData name="Tommaso Azzalin" userId="edcd386328596c45" providerId="LiveId" clId="{8EA7812E-B939-45BA-B60C-A4C73B3D203C}" dt="2021-12-06T18:13:40.450" v="24593"/>
          <ac:spMkLst>
            <pc:docMk/>
            <pc:sldMk cId="221703661" sldId="300"/>
            <ac:spMk id="4" creationId="{F5049B3B-C46E-46A2-B9E1-CE9E4E7DD66A}"/>
          </ac:spMkLst>
        </pc:spChg>
        <pc:spChg chg="mod ord">
          <ac:chgData name="Tommaso Azzalin" userId="edcd386328596c45" providerId="LiveId" clId="{8EA7812E-B939-45BA-B60C-A4C73B3D203C}" dt="2021-12-06T18:13:40.450" v="24595"/>
          <ac:spMkLst>
            <pc:docMk/>
            <pc:sldMk cId="221703661" sldId="300"/>
            <ac:spMk id="5" creationId="{DE52021A-3911-4AAA-96E3-AD8A147363FE}"/>
          </ac:spMkLst>
        </pc:spChg>
        <pc:spChg chg="mod ord">
          <ac:chgData name="Tommaso Azzalin" userId="edcd386328596c45" providerId="LiveId" clId="{8EA7812E-B939-45BA-B60C-A4C73B3D203C}" dt="2021-12-06T18:13:40.450" v="24597"/>
          <ac:spMkLst>
            <pc:docMk/>
            <pc:sldMk cId="221703661" sldId="300"/>
            <ac:spMk id="6" creationId="{3F28DBC3-4B5D-48F0-8F89-CE2243FBEF49}"/>
          </ac:spMkLst>
        </pc:spChg>
      </pc:sldChg>
      <pc:sldChg chg="modSp add mod modTransition">
        <pc:chgData name="Tommaso Azzalin" userId="edcd386328596c45" providerId="LiveId" clId="{8EA7812E-B939-45BA-B60C-A4C73B3D203C}" dt="2021-12-06T18:26:25.010" v="42852"/>
        <pc:sldMkLst>
          <pc:docMk/>
          <pc:sldMk cId="2667665147" sldId="301"/>
        </pc:sldMkLst>
        <pc:spChg chg="mod ord">
          <ac:chgData name="Tommaso Azzalin" userId="edcd386328596c45" providerId="LiveId" clId="{8EA7812E-B939-45BA-B60C-A4C73B3D203C}" dt="2021-12-06T18:13:47.761" v="27527"/>
          <ac:spMkLst>
            <pc:docMk/>
            <pc:sldMk cId="2667665147" sldId="301"/>
            <ac:spMk id="2" creationId="{08B4F9AC-D8AB-4F9F-BC37-6F69C36FA72A}"/>
          </ac:spMkLst>
        </pc:spChg>
        <pc:spChg chg="mod ord">
          <ac:chgData name="Tommaso Azzalin" userId="edcd386328596c45" providerId="LiveId" clId="{8EA7812E-B939-45BA-B60C-A4C73B3D203C}" dt="2021-12-06T18:26:25.010" v="42852"/>
          <ac:spMkLst>
            <pc:docMk/>
            <pc:sldMk cId="2667665147" sldId="301"/>
            <ac:spMk id="3" creationId="{82D05830-A33B-4765-9E09-7FED0FEA06DD}"/>
          </ac:spMkLst>
        </pc:spChg>
        <pc:spChg chg="mod ord">
          <ac:chgData name="Tommaso Azzalin" userId="edcd386328596c45" providerId="LiveId" clId="{8EA7812E-B939-45BA-B60C-A4C73B3D203C}" dt="2021-12-06T18:13:47.761" v="27531"/>
          <ac:spMkLst>
            <pc:docMk/>
            <pc:sldMk cId="2667665147" sldId="301"/>
            <ac:spMk id="4" creationId="{F5049B3B-C46E-46A2-B9E1-CE9E4E7DD66A}"/>
          </ac:spMkLst>
        </pc:spChg>
        <pc:spChg chg="mod ord">
          <ac:chgData name="Tommaso Azzalin" userId="edcd386328596c45" providerId="LiveId" clId="{8EA7812E-B939-45BA-B60C-A4C73B3D203C}" dt="2021-12-06T18:13:47.761" v="27533"/>
          <ac:spMkLst>
            <pc:docMk/>
            <pc:sldMk cId="2667665147" sldId="301"/>
            <ac:spMk id="5" creationId="{DE52021A-3911-4AAA-96E3-AD8A147363FE}"/>
          </ac:spMkLst>
        </pc:spChg>
        <pc:spChg chg="mod ord">
          <ac:chgData name="Tommaso Azzalin" userId="edcd386328596c45" providerId="LiveId" clId="{8EA7812E-B939-45BA-B60C-A4C73B3D203C}" dt="2021-12-06T18:13:47.761" v="27535"/>
          <ac:spMkLst>
            <pc:docMk/>
            <pc:sldMk cId="2667665147" sldId="301"/>
            <ac:spMk id="6" creationId="{3F28DBC3-4B5D-48F0-8F89-CE2243FBEF49}"/>
          </ac:spMkLst>
        </pc:spChg>
      </pc:sldChg>
      <pc:sldChg chg="modSp add mod modTransition">
        <pc:chgData name="Tommaso Azzalin" userId="edcd386328596c45" providerId="LiveId" clId="{8EA7812E-B939-45BA-B60C-A4C73B3D203C}" dt="2021-12-06T18:26:22.328" v="42851"/>
        <pc:sldMkLst>
          <pc:docMk/>
          <pc:sldMk cId="2766187223" sldId="302"/>
        </pc:sldMkLst>
        <pc:spChg chg="mod ord">
          <ac:chgData name="Tommaso Azzalin" userId="edcd386328596c45" providerId="LiveId" clId="{8EA7812E-B939-45BA-B60C-A4C73B3D203C}" dt="2021-12-06T18:13:51.549" v="28937"/>
          <ac:spMkLst>
            <pc:docMk/>
            <pc:sldMk cId="2766187223" sldId="302"/>
            <ac:spMk id="2" creationId="{08B4F9AC-D8AB-4F9F-BC37-6F69C36FA72A}"/>
          </ac:spMkLst>
        </pc:spChg>
        <pc:spChg chg="mod ord">
          <ac:chgData name="Tommaso Azzalin" userId="edcd386328596c45" providerId="LiveId" clId="{8EA7812E-B939-45BA-B60C-A4C73B3D203C}" dt="2021-12-06T18:26:22.328" v="42851"/>
          <ac:spMkLst>
            <pc:docMk/>
            <pc:sldMk cId="2766187223" sldId="302"/>
            <ac:spMk id="3" creationId="{82D05830-A33B-4765-9E09-7FED0FEA06DD}"/>
          </ac:spMkLst>
        </pc:spChg>
        <pc:spChg chg="mod ord">
          <ac:chgData name="Tommaso Azzalin" userId="edcd386328596c45" providerId="LiveId" clId="{8EA7812E-B939-45BA-B60C-A4C73B3D203C}" dt="2021-12-06T18:13:51.549" v="28941"/>
          <ac:spMkLst>
            <pc:docMk/>
            <pc:sldMk cId="2766187223" sldId="302"/>
            <ac:spMk id="4" creationId="{F5049B3B-C46E-46A2-B9E1-CE9E4E7DD66A}"/>
          </ac:spMkLst>
        </pc:spChg>
        <pc:spChg chg="mod ord">
          <ac:chgData name="Tommaso Azzalin" userId="edcd386328596c45" providerId="LiveId" clId="{8EA7812E-B939-45BA-B60C-A4C73B3D203C}" dt="2021-12-06T18:13:51.565" v="28943"/>
          <ac:spMkLst>
            <pc:docMk/>
            <pc:sldMk cId="2766187223" sldId="302"/>
            <ac:spMk id="5" creationId="{DE52021A-3911-4AAA-96E3-AD8A147363FE}"/>
          </ac:spMkLst>
        </pc:spChg>
        <pc:spChg chg="mod ord">
          <ac:chgData name="Tommaso Azzalin" userId="edcd386328596c45" providerId="LiveId" clId="{8EA7812E-B939-45BA-B60C-A4C73B3D203C}" dt="2021-12-06T18:13:51.565" v="28945"/>
          <ac:spMkLst>
            <pc:docMk/>
            <pc:sldMk cId="2766187223" sldId="302"/>
            <ac:spMk id="6" creationId="{3F28DBC3-4B5D-48F0-8F89-CE2243FBEF49}"/>
          </ac:spMkLst>
        </pc:spChg>
      </pc:sldChg>
      <pc:sldChg chg="modSp add mod modTransition">
        <pc:chgData name="Tommaso Azzalin" userId="edcd386328596c45" providerId="LiveId" clId="{8EA7812E-B939-45BA-B60C-A4C73B3D203C}" dt="2021-12-06T18:26:18.316" v="42850" actId="2711"/>
        <pc:sldMkLst>
          <pc:docMk/>
          <pc:sldMk cId="2452808341" sldId="303"/>
        </pc:sldMkLst>
        <pc:spChg chg="mod ord">
          <ac:chgData name="Tommaso Azzalin" userId="edcd386328596c45" providerId="LiveId" clId="{8EA7812E-B939-45BA-B60C-A4C73B3D203C}" dt="2021-12-06T18:13:57.900" v="31269"/>
          <ac:spMkLst>
            <pc:docMk/>
            <pc:sldMk cId="2452808341" sldId="303"/>
            <ac:spMk id="2" creationId="{08B4F9AC-D8AB-4F9F-BC37-6F69C36FA72A}"/>
          </ac:spMkLst>
        </pc:spChg>
        <pc:spChg chg="mod ord">
          <ac:chgData name="Tommaso Azzalin" userId="edcd386328596c45" providerId="LiveId" clId="{8EA7812E-B939-45BA-B60C-A4C73B3D203C}" dt="2021-12-06T18:26:18.316" v="42850" actId="2711"/>
          <ac:spMkLst>
            <pc:docMk/>
            <pc:sldMk cId="2452808341" sldId="303"/>
            <ac:spMk id="3" creationId="{82D05830-A33B-4765-9E09-7FED0FEA06DD}"/>
          </ac:spMkLst>
        </pc:spChg>
        <pc:spChg chg="mod ord">
          <ac:chgData name="Tommaso Azzalin" userId="edcd386328596c45" providerId="LiveId" clId="{8EA7812E-B939-45BA-B60C-A4C73B3D203C}" dt="2021-12-06T18:13:57.900" v="31273"/>
          <ac:spMkLst>
            <pc:docMk/>
            <pc:sldMk cId="2452808341" sldId="303"/>
            <ac:spMk id="4" creationId="{F5049B3B-C46E-46A2-B9E1-CE9E4E7DD66A}"/>
          </ac:spMkLst>
        </pc:spChg>
        <pc:spChg chg="mod ord">
          <ac:chgData name="Tommaso Azzalin" userId="edcd386328596c45" providerId="LiveId" clId="{8EA7812E-B939-45BA-B60C-A4C73B3D203C}" dt="2021-12-06T18:13:57.900" v="31275"/>
          <ac:spMkLst>
            <pc:docMk/>
            <pc:sldMk cId="2452808341" sldId="303"/>
            <ac:spMk id="5" creationId="{DE52021A-3911-4AAA-96E3-AD8A147363FE}"/>
          </ac:spMkLst>
        </pc:spChg>
        <pc:spChg chg="mod ord">
          <ac:chgData name="Tommaso Azzalin" userId="edcd386328596c45" providerId="LiveId" clId="{8EA7812E-B939-45BA-B60C-A4C73B3D203C}" dt="2021-12-06T18:13:57.915" v="31277"/>
          <ac:spMkLst>
            <pc:docMk/>
            <pc:sldMk cId="2452808341" sldId="303"/>
            <ac:spMk id="6" creationId="{3F28DBC3-4B5D-48F0-8F89-CE2243FBEF49}"/>
          </ac:spMkLst>
        </pc:spChg>
      </pc:sldChg>
      <pc:sldChg chg="add del modAnim">
        <pc:chgData name="Tommaso Azzalin" userId="edcd386328596c45" providerId="LiveId" clId="{8EA7812E-B939-45BA-B60C-A4C73B3D203C}" dt="2021-12-06T18:14:14.944" v="36668" actId="2696"/>
        <pc:sldMkLst>
          <pc:docMk/>
          <pc:sldMk cId="3315949153" sldId="304"/>
        </pc:sldMkLst>
      </pc:sldChg>
      <pc:sldChg chg="modSp add mod modTransition">
        <pc:chgData name="Tommaso Azzalin" userId="edcd386328596c45" providerId="LiveId" clId="{8EA7812E-B939-45BA-B60C-A4C73B3D203C}" dt="2021-12-06T18:21:39.125" v="42835"/>
        <pc:sldMkLst>
          <pc:docMk/>
          <pc:sldMk cId="3923943462" sldId="305"/>
        </pc:sldMkLst>
        <pc:spChg chg="mod ord">
          <ac:chgData name="Tommaso Azzalin" userId="edcd386328596c45" providerId="LiveId" clId="{8EA7812E-B939-45BA-B60C-A4C73B3D203C}" dt="2021-12-06T18:14:02.089" v="32634"/>
          <ac:spMkLst>
            <pc:docMk/>
            <pc:sldMk cId="3923943462" sldId="305"/>
            <ac:spMk id="2" creationId="{08B4F9AC-D8AB-4F9F-BC37-6F69C36FA72A}"/>
          </ac:spMkLst>
        </pc:spChg>
        <pc:spChg chg="mod ord">
          <ac:chgData name="Tommaso Azzalin" userId="edcd386328596c45" providerId="LiveId" clId="{8EA7812E-B939-45BA-B60C-A4C73B3D203C}" dt="2021-12-06T18:21:39.125" v="42835"/>
          <ac:spMkLst>
            <pc:docMk/>
            <pc:sldMk cId="3923943462" sldId="305"/>
            <ac:spMk id="3" creationId="{82D05830-A33B-4765-9E09-7FED0FEA06DD}"/>
          </ac:spMkLst>
        </pc:spChg>
        <pc:spChg chg="mod ord">
          <ac:chgData name="Tommaso Azzalin" userId="edcd386328596c45" providerId="LiveId" clId="{8EA7812E-B939-45BA-B60C-A4C73B3D203C}" dt="2021-12-06T18:14:02.089" v="32638"/>
          <ac:spMkLst>
            <pc:docMk/>
            <pc:sldMk cId="3923943462" sldId="305"/>
            <ac:spMk id="4" creationId="{F5049B3B-C46E-46A2-B9E1-CE9E4E7DD66A}"/>
          </ac:spMkLst>
        </pc:spChg>
        <pc:spChg chg="mod ord">
          <ac:chgData name="Tommaso Azzalin" userId="edcd386328596c45" providerId="LiveId" clId="{8EA7812E-B939-45BA-B60C-A4C73B3D203C}" dt="2021-12-06T18:14:02.089" v="32640"/>
          <ac:spMkLst>
            <pc:docMk/>
            <pc:sldMk cId="3923943462" sldId="305"/>
            <ac:spMk id="5" creationId="{DE52021A-3911-4AAA-96E3-AD8A147363FE}"/>
          </ac:spMkLst>
        </pc:spChg>
        <pc:spChg chg="mod ord">
          <ac:chgData name="Tommaso Azzalin" userId="edcd386328596c45" providerId="LiveId" clId="{8EA7812E-B939-45BA-B60C-A4C73B3D203C}" dt="2021-12-06T18:14:02.105" v="32642"/>
          <ac:spMkLst>
            <pc:docMk/>
            <pc:sldMk cId="3923943462" sldId="305"/>
            <ac:spMk id="6" creationId="{3F28DBC3-4B5D-48F0-8F89-CE2243FBEF49}"/>
          </ac:spMkLst>
        </pc:spChg>
      </pc:sldChg>
      <pc:sldChg chg="modSp add mod modTransition">
        <pc:chgData name="Tommaso Azzalin" userId="edcd386328596c45" providerId="LiveId" clId="{8EA7812E-B939-45BA-B60C-A4C73B3D203C}" dt="2021-12-06T18:21:36.504" v="42834"/>
        <pc:sldMkLst>
          <pc:docMk/>
          <pc:sldMk cId="2059868147" sldId="306"/>
        </pc:sldMkLst>
        <pc:spChg chg="mod ord">
          <ac:chgData name="Tommaso Azzalin" userId="edcd386328596c45" providerId="LiveId" clId="{8EA7812E-B939-45BA-B60C-A4C73B3D203C}" dt="2021-12-06T18:14:05.748" v="33716"/>
          <ac:spMkLst>
            <pc:docMk/>
            <pc:sldMk cId="2059868147" sldId="306"/>
            <ac:spMk id="2" creationId="{08B4F9AC-D8AB-4F9F-BC37-6F69C36FA72A}"/>
          </ac:spMkLst>
        </pc:spChg>
        <pc:spChg chg="mod ord">
          <ac:chgData name="Tommaso Azzalin" userId="edcd386328596c45" providerId="LiveId" clId="{8EA7812E-B939-45BA-B60C-A4C73B3D203C}" dt="2021-12-06T18:21:36.504" v="42834"/>
          <ac:spMkLst>
            <pc:docMk/>
            <pc:sldMk cId="2059868147" sldId="306"/>
            <ac:spMk id="3" creationId="{82D05830-A33B-4765-9E09-7FED0FEA06DD}"/>
          </ac:spMkLst>
        </pc:spChg>
        <pc:spChg chg="mod ord">
          <ac:chgData name="Tommaso Azzalin" userId="edcd386328596c45" providerId="LiveId" clId="{8EA7812E-B939-45BA-B60C-A4C73B3D203C}" dt="2021-12-06T18:14:05.763" v="33720"/>
          <ac:spMkLst>
            <pc:docMk/>
            <pc:sldMk cId="2059868147" sldId="306"/>
            <ac:spMk id="4" creationId="{F5049B3B-C46E-46A2-B9E1-CE9E4E7DD66A}"/>
          </ac:spMkLst>
        </pc:spChg>
        <pc:spChg chg="mod ord">
          <ac:chgData name="Tommaso Azzalin" userId="edcd386328596c45" providerId="LiveId" clId="{8EA7812E-B939-45BA-B60C-A4C73B3D203C}" dt="2021-12-06T18:14:05.763" v="33722"/>
          <ac:spMkLst>
            <pc:docMk/>
            <pc:sldMk cId="2059868147" sldId="306"/>
            <ac:spMk id="5" creationId="{DE52021A-3911-4AAA-96E3-AD8A147363FE}"/>
          </ac:spMkLst>
        </pc:spChg>
        <pc:spChg chg="mod ord">
          <ac:chgData name="Tommaso Azzalin" userId="edcd386328596c45" providerId="LiveId" clId="{8EA7812E-B939-45BA-B60C-A4C73B3D203C}" dt="2021-12-06T18:14:05.763" v="33724"/>
          <ac:spMkLst>
            <pc:docMk/>
            <pc:sldMk cId="2059868147" sldId="306"/>
            <ac:spMk id="6" creationId="{3F28DBC3-4B5D-48F0-8F89-CE2243FBEF49}"/>
          </ac:spMkLst>
        </pc:spChg>
      </pc:sldChg>
      <pc:sldChg chg="modSp add mod modTransition">
        <pc:chgData name="Tommaso Azzalin" userId="edcd386328596c45" providerId="LiveId" clId="{8EA7812E-B939-45BA-B60C-A4C73B3D203C}" dt="2021-12-06T18:21:33.974" v="42833"/>
        <pc:sldMkLst>
          <pc:docMk/>
          <pc:sldMk cId="3849644862" sldId="307"/>
        </pc:sldMkLst>
        <pc:spChg chg="mod ord">
          <ac:chgData name="Tommaso Azzalin" userId="edcd386328596c45" providerId="LiveId" clId="{8EA7812E-B939-45BA-B60C-A4C73B3D203C}" dt="2021-12-06T18:14:09.667" v="34928"/>
          <ac:spMkLst>
            <pc:docMk/>
            <pc:sldMk cId="3849644862" sldId="307"/>
            <ac:spMk id="2" creationId="{08B4F9AC-D8AB-4F9F-BC37-6F69C36FA72A}"/>
          </ac:spMkLst>
        </pc:spChg>
        <pc:spChg chg="mod ord">
          <ac:chgData name="Tommaso Azzalin" userId="edcd386328596c45" providerId="LiveId" clId="{8EA7812E-B939-45BA-B60C-A4C73B3D203C}" dt="2021-12-06T18:21:33.974" v="42833"/>
          <ac:spMkLst>
            <pc:docMk/>
            <pc:sldMk cId="3849644862" sldId="307"/>
            <ac:spMk id="3" creationId="{82D05830-A33B-4765-9E09-7FED0FEA06DD}"/>
          </ac:spMkLst>
        </pc:spChg>
        <pc:spChg chg="mod ord">
          <ac:chgData name="Tommaso Azzalin" userId="edcd386328596c45" providerId="LiveId" clId="{8EA7812E-B939-45BA-B60C-A4C73B3D203C}" dt="2021-12-06T18:14:09.667" v="34932"/>
          <ac:spMkLst>
            <pc:docMk/>
            <pc:sldMk cId="3849644862" sldId="307"/>
            <ac:spMk id="4" creationId="{F5049B3B-C46E-46A2-B9E1-CE9E4E7DD66A}"/>
          </ac:spMkLst>
        </pc:spChg>
        <pc:spChg chg="mod ord">
          <ac:chgData name="Tommaso Azzalin" userId="edcd386328596c45" providerId="LiveId" clId="{8EA7812E-B939-45BA-B60C-A4C73B3D203C}" dt="2021-12-06T18:14:09.667" v="34934"/>
          <ac:spMkLst>
            <pc:docMk/>
            <pc:sldMk cId="3849644862" sldId="307"/>
            <ac:spMk id="5" creationId="{DE52021A-3911-4AAA-96E3-AD8A147363FE}"/>
          </ac:spMkLst>
        </pc:spChg>
        <pc:spChg chg="mod ord">
          <ac:chgData name="Tommaso Azzalin" userId="edcd386328596c45" providerId="LiveId" clId="{8EA7812E-B939-45BA-B60C-A4C73B3D203C}" dt="2021-12-06T18:14:09.667" v="34936"/>
          <ac:spMkLst>
            <pc:docMk/>
            <pc:sldMk cId="3849644862" sldId="307"/>
            <ac:spMk id="6" creationId="{3F28DBC3-4B5D-48F0-8F89-CE2243FBEF49}"/>
          </ac:spMkLst>
        </pc:spChg>
      </pc:sldChg>
      <pc:sldChg chg="modSp add mod modTransition">
        <pc:chgData name="Tommaso Azzalin" userId="edcd386328596c45" providerId="LiveId" clId="{8EA7812E-B939-45BA-B60C-A4C73B3D203C}" dt="2021-12-06T18:21:30.468" v="42832"/>
        <pc:sldMkLst>
          <pc:docMk/>
          <pc:sldMk cId="3626883453" sldId="308"/>
        </pc:sldMkLst>
        <pc:spChg chg="mod ord">
          <ac:chgData name="Tommaso Azzalin" userId="edcd386328596c45" providerId="LiveId" clId="{8EA7812E-B939-45BA-B60C-A4C73B3D203C}" dt="2021-12-06T18:14:12.084" v="35719"/>
          <ac:spMkLst>
            <pc:docMk/>
            <pc:sldMk cId="3626883453" sldId="308"/>
            <ac:spMk id="2" creationId="{08B4F9AC-D8AB-4F9F-BC37-6F69C36FA72A}"/>
          </ac:spMkLst>
        </pc:spChg>
        <pc:spChg chg="mod ord">
          <ac:chgData name="Tommaso Azzalin" userId="edcd386328596c45" providerId="LiveId" clId="{8EA7812E-B939-45BA-B60C-A4C73B3D203C}" dt="2021-12-06T18:21:30.468" v="42832"/>
          <ac:spMkLst>
            <pc:docMk/>
            <pc:sldMk cId="3626883453" sldId="308"/>
            <ac:spMk id="3" creationId="{82D05830-A33B-4765-9E09-7FED0FEA06DD}"/>
          </ac:spMkLst>
        </pc:spChg>
        <pc:spChg chg="mod ord">
          <ac:chgData name="Tommaso Azzalin" userId="edcd386328596c45" providerId="LiveId" clId="{8EA7812E-B939-45BA-B60C-A4C73B3D203C}" dt="2021-12-06T18:14:12.084" v="35723"/>
          <ac:spMkLst>
            <pc:docMk/>
            <pc:sldMk cId="3626883453" sldId="308"/>
            <ac:spMk id="4" creationId="{F5049B3B-C46E-46A2-B9E1-CE9E4E7DD66A}"/>
          </ac:spMkLst>
        </pc:spChg>
        <pc:spChg chg="mod ord">
          <ac:chgData name="Tommaso Azzalin" userId="edcd386328596c45" providerId="LiveId" clId="{8EA7812E-B939-45BA-B60C-A4C73B3D203C}" dt="2021-12-06T18:14:12.100" v="35725"/>
          <ac:spMkLst>
            <pc:docMk/>
            <pc:sldMk cId="3626883453" sldId="308"/>
            <ac:spMk id="5" creationId="{DE52021A-3911-4AAA-96E3-AD8A147363FE}"/>
          </ac:spMkLst>
        </pc:spChg>
        <pc:spChg chg="mod ord">
          <ac:chgData name="Tommaso Azzalin" userId="edcd386328596c45" providerId="LiveId" clId="{8EA7812E-B939-45BA-B60C-A4C73B3D203C}" dt="2021-12-06T18:14:12.100" v="35727"/>
          <ac:spMkLst>
            <pc:docMk/>
            <pc:sldMk cId="3626883453" sldId="308"/>
            <ac:spMk id="6" creationId="{3F28DBC3-4B5D-48F0-8F89-CE2243FBEF49}"/>
          </ac:spMkLst>
        </pc:spChg>
      </pc:sldChg>
      <pc:sldChg chg="modSp add mod modTransition">
        <pc:chgData name="Tommaso Azzalin" userId="edcd386328596c45" providerId="LiveId" clId="{8EA7812E-B939-45BA-B60C-A4C73B3D203C}" dt="2021-12-06T18:21:28.208" v="42831"/>
        <pc:sldMkLst>
          <pc:docMk/>
          <pc:sldMk cId="544413805" sldId="309"/>
        </pc:sldMkLst>
        <pc:spChg chg="mod ord">
          <ac:chgData name="Tommaso Azzalin" userId="edcd386328596c45" providerId="LiveId" clId="{8EA7812E-B939-45BA-B60C-A4C73B3D203C}" dt="2021-12-06T18:14:14.928" v="36659"/>
          <ac:spMkLst>
            <pc:docMk/>
            <pc:sldMk cId="544413805" sldId="309"/>
            <ac:spMk id="2" creationId="{08B4F9AC-D8AB-4F9F-BC37-6F69C36FA72A}"/>
          </ac:spMkLst>
        </pc:spChg>
        <pc:spChg chg="mod ord">
          <ac:chgData name="Tommaso Azzalin" userId="edcd386328596c45" providerId="LiveId" clId="{8EA7812E-B939-45BA-B60C-A4C73B3D203C}" dt="2021-12-06T18:21:28.208" v="42831"/>
          <ac:spMkLst>
            <pc:docMk/>
            <pc:sldMk cId="544413805" sldId="309"/>
            <ac:spMk id="3" creationId="{82D05830-A33B-4765-9E09-7FED0FEA06DD}"/>
          </ac:spMkLst>
        </pc:spChg>
        <pc:spChg chg="mod ord">
          <ac:chgData name="Tommaso Azzalin" userId="edcd386328596c45" providerId="LiveId" clId="{8EA7812E-B939-45BA-B60C-A4C73B3D203C}" dt="2021-12-06T18:14:14.928" v="36663"/>
          <ac:spMkLst>
            <pc:docMk/>
            <pc:sldMk cId="544413805" sldId="309"/>
            <ac:spMk id="4" creationId="{F5049B3B-C46E-46A2-B9E1-CE9E4E7DD66A}"/>
          </ac:spMkLst>
        </pc:spChg>
        <pc:spChg chg="mod ord">
          <ac:chgData name="Tommaso Azzalin" userId="edcd386328596c45" providerId="LiveId" clId="{8EA7812E-B939-45BA-B60C-A4C73B3D203C}" dt="2021-12-06T18:14:14.928" v="36665"/>
          <ac:spMkLst>
            <pc:docMk/>
            <pc:sldMk cId="544413805" sldId="309"/>
            <ac:spMk id="5" creationId="{DE52021A-3911-4AAA-96E3-AD8A147363FE}"/>
          </ac:spMkLst>
        </pc:spChg>
        <pc:spChg chg="mod ord">
          <ac:chgData name="Tommaso Azzalin" userId="edcd386328596c45" providerId="LiveId" clId="{8EA7812E-B939-45BA-B60C-A4C73B3D203C}" dt="2021-12-06T18:14:14.928" v="36667"/>
          <ac:spMkLst>
            <pc:docMk/>
            <pc:sldMk cId="544413805" sldId="309"/>
            <ac:spMk id="6" creationId="{3F28DBC3-4B5D-48F0-8F89-CE2243FBEF49}"/>
          </ac:spMkLst>
        </pc:spChg>
      </pc:sldChg>
      <pc:sldChg chg="add del modAnim">
        <pc:chgData name="Tommaso Azzalin" userId="edcd386328596c45" providerId="LiveId" clId="{8EA7812E-B939-45BA-B60C-A4C73B3D203C}" dt="2021-12-06T18:14:21.817" v="38827" actId="2696"/>
        <pc:sldMkLst>
          <pc:docMk/>
          <pc:sldMk cId="142891083" sldId="310"/>
        </pc:sldMkLst>
      </pc:sldChg>
      <pc:sldChg chg="modSp add mod modTransition">
        <pc:chgData name="Tommaso Azzalin" userId="edcd386328596c45" providerId="LiveId" clId="{8EA7812E-B939-45BA-B60C-A4C73B3D203C}" dt="2021-12-06T18:22:30.580" v="42842" actId="20577"/>
        <pc:sldMkLst>
          <pc:docMk/>
          <pc:sldMk cId="3364544219" sldId="311"/>
        </pc:sldMkLst>
        <pc:spChg chg="mod ord">
          <ac:chgData name="Tommaso Azzalin" userId="edcd386328596c45" providerId="LiveId" clId="{8EA7812E-B939-45BA-B60C-A4C73B3D203C}" dt="2021-12-06T18:14:21.801" v="38818"/>
          <ac:spMkLst>
            <pc:docMk/>
            <pc:sldMk cId="3364544219" sldId="311"/>
            <ac:spMk id="2" creationId="{08B4F9AC-D8AB-4F9F-BC37-6F69C36FA72A}"/>
          </ac:spMkLst>
        </pc:spChg>
        <pc:spChg chg="mod ord">
          <ac:chgData name="Tommaso Azzalin" userId="edcd386328596c45" providerId="LiveId" clId="{8EA7812E-B939-45BA-B60C-A4C73B3D203C}" dt="2021-12-06T18:22:30.580" v="42842" actId="20577"/>
          <ac:spMkLst>
            <pc:docMk/>
            <pc:sldMk cId="3364544219" sldId="311"/>
            <ac:spMk id="3" creationId="{82D05830-A33B-4765-9E09-7FED0FEA06DD}"/>
          </ac:spMkLst>
        </pc:spChg>
        <pc:spChg chg="mod ord">
          <ac:chgData name="Tommaso Azzalin" userId="edcd386328596c45" providerId="LiveId" clId="{8EA7812E-B939-45BA-B60C-A4C73B3D203C}" dt="2021-12-06T18:14:21.817" v="38822"/>
          <ac:spMkLst>
            <pc:docMk/>
            <pc:sldMk cId="3364544219" sldId="311"/>
            <ac:spMk id="4" creationId="{F5049B3B-C46E-46A2-B9E1-CE9E4E7DD66A}"/>
          </ac:spMkLst>
        </pc:spChg>
        <pc:spChg chg="mod ord">
          <ac:chgData name="Tommaso Azzalin" userId="edcd386328596c45" providerId="LiveId" clId="{8EA7812E-B939-45BA-B60C-A4C73B3D203C}" dt="2021-12-06T18:14:21.817" v="38824"/>
          <ac:spMkLst>
            <pc:docMk/>
            <pc:sldMk cId="3364544219" sldId="311"/>
            <ac:spMk id="5" creationId="{DE52021A-3911-4AAA-96E3-AD8A147363FE}"/>
          </ac:spMkLst>
        </pc:spChg>
        <pc:spChg chg="mod ord">
          <ac:chgData name="Tommaso Azzalin" userId="edcd386328596c45" providerId="LiveId" clId="{8EA7812E-B939-45BA-B60C-A4C73B3D203C}" dt="2021-12-06T18:14:21.817" v="38826"/>
          <ac:spMkLst>
            <pc:docMk/>
            <pc:sldMk cId="3364544219" sldId="311"/>
            <ac:spMk id="6" creationId="{3F28DBC3-4B5D-48F0-8F89-CE2243FBEF49}"/>
          </ac:spMkLst>
        </pc:spChg>
      </pc:sldChg>
      <pc:sldChg chg="add del modAnim">
        <pc:chgData name="Tommaso Azzalin" userId="edcd386328596c45" providerId="LiveId" clId="{8EA7812E-B939-45BA-B60C-A4C73B3D203C}" dt="2021-12-06T18:14:41.891" v="42801" actId="2696"/>
        <pc:sldMkLst>
          <pc:docMk/>
          <pc:sldMk cId="3404336995" sldId="312"/>
        </pc:sldMkLst>
      </pc:sldChg>
      <pc:sldChg chg="modSp add mod modTransition">
        <pc:chgData name="Tommaso Azzalin" userId="edcd386328596c45" providerId="LiveId" clId="{8EA7812E-B939-45BA-B60C-A4C73B3D203C}" dt="2021-12-06T18:14:25.695" v="40004"/>
        <pc:sldMkLst>
          <pc:docMk/>
          <pc:sldMk cId="1668365831" sldId="313"/>
        </pc:sldMkLst>
        <pc:spChg chg="mod ord">
          <ac:chgData name="Tommaso Azzalin" userId="edcd386328596c45" providerId="LiveId" clId="{8EA7812E-B939-45BA-B60C-A4C73B3D203C}" dt="2021-12-06T18:14:25.679" v="39994"/>
          <ac:spMkLst>
            <pc:docMk/>
            <pc:sldMk cId="1668365831" sldId="313"/>
            <ac:spMk id="2" creationId="{08B4F9AC-D8AB-4F9F-BC37-6F69C36FA72A}"/>
          </ac:spMkLst>
        </pc:spChg>
        <pc:spChg chg="mod ord">
          <ac:chgData name="Tommaso Azzalin" userId="edcd386328596c45" providerId="LiveId" clId="{8EA7812E-B939-45BA-B60C-A4C73B3D203C}" dt="2021-12-06T18:14:25.695" v="39996"/>
          <ac:spMkLst>
            <pc:docMk/>
            <pc:sldMk cId="1668365831" sldId="313"/>
            <ac:spMk id="3" creationId="{82D05830-A33B-4765-9E09-7FED0FEA06DD}"/>
          </ac:spMkLst>
        </pc:spChg>
        <pc:spChg chg="mod ord">
          <ac:chgData name="Tommaso Azzalin" userId="edcd386328596c45" providerId="LiveId" clId="{8EA7812E-B939-45BA-B60C-A4C73B3D203C}" dt="2021-12-06T18:14:25.695" v="39998"/>
          <ac:spMkLst>
            <pc:docMk/>
            <pc:sldMk cId="1668365831" sldId="313"/>
            <ac:spMk id="4" creationId="{F5049B3B-C46E-46A2-B9E1-CE9E4E7DD66A}"/>
          </ac:spMkLst>
        </pc:spChg>
        <pc:spChg chg="mod ord">
          <ac:chgData name="Tommaso Azzalin" userId="edcd386328596c45" providerId="LiveId" clId="{8EA7812E-B939-45BA-B60C-A4C73B3D203C}" dt="2021-12-06T18:14:25.695" v="40000"/>
          <ac:spMkLst>
            <pc:docMk/>
            <pc:sldMk cId="1668365831" sldId="313"/>
            <ac:spMk id="5" creationId="{DE52021A-3911-4AAA-96E3-AD8A147363FE}"/>
          </ac:spMkLst>
        </pc:spChg>
        <pc:spChg chg="mod ord">
          <ac:chgData name="Tommaso Azzalin" userId="edcd386328596c45" providerId="LiveId" clId="{8EA7812E-B939-45BA-B60C-A4C73B3D203C}" dt="2021-12-06T18:14:25.695" v="40002"/>
          <ac:spMkLst>
            <pc:docMk/>
            <pc:sldMk cId="1668365831" sldId="313"/>
            <ac:spMk id="6" creationId="{3F28DBC3-4B5D-48F0-8F89-CE2243FBEF49}"/>
          </ac:spMkLst>
        </pc:spChg>
      </pc:sldChg>
      <pc:sldChg chg="modSp add del mod modTransition">
        <pc:chgData name="Tommaso Azzalin" userId="edcd386328596c45" providerId="LiveId" clId="{8EA7812E-B939-45BA-B60C-A4C73B3D203C}" dt="2021-12-06T18:17:36.399" v="42817" actId="2696"/>
        <pc:sldMkLst>
          <pc:docMk/>
          <pc:sldMk cId="3319670803" sldId="314"/>
        </pc:sldMkLst>
        <pc:spChg chg="mod ord">
          <ac:chgData name="Tommaso Azzalin" userId="edcd386328596c45" providerId="LiveId" clId="{8EA7812E-B939-45BA-B60C-A4C73B3D203C}" dt="2021-12-06T18:14:30.064" v="40006"/>
          <ac:spMkLst>
            <pc:docMk/>
            <pc:sldMk cId="3319670803" sldId="314"/>
            <ac:spMk id="2" creationId="{08B4F9AC-D8AB-4F9F-BC37-6F69C36FA72A}"/>
          </ac:spMkLst>
        </pc:spChg>
        <pc:spChg chg="mod ord">
          <ac:chgData name="Tommaso Azzalin" userId="edcd386328596c45" providerId="LiveId" clId="{8EA7812E-B939-45BA-B60C-A4C73B3D203C}" dt="2021-12-06T18:14:30.064" v="40008"/>
          <ac:spMkLst>
            <pc:docMk/>
            <pc:sldMk cId="3319670803" sldId="314"/>
            <ac:spMk id="3" creationId="{82D05830-A33B-4765-9E09-7FED0FEA06DD}"/>
          </ac:spMkLst>
        </pc:spChg>
        <pc:spChg chg="mod ord">
          <ac:chgData name="Tommaso Azzalin" userId="edcd386328596c45" providerId="LiveId" clId="{8EA7812E-B939-45BA-B60C-A4C73B3D203C}" dt="2021-12-06T18:14:30.064" v="40010"/>
          <ac:spMkLst>
            <pc:docMk/>
            <pc:sldMk cId="3319670803" sldId="314"/>
            <ac:spMk id="4" creationId="{F5049B3B-C46E-46A2-B9E1-CE9E4E7DD66A}"/>
          </ac:spMkLst>
        </pc:spChg>
        <pc:spChg chg="mod ord">
          <ac:chgData name="Tommaso Azzalin" userId="edcd386328596c45" providerId="LiveId" clId="{8EA7812E-B939-45BA-B60C-A4C73B3D203C}" dt="2021-12-06T18:14:30.064" v="40012"/>
          <ac:spMkLst>
            <pc:docMk/>
            <pc:sldMk cId="3319670803" sldId="314"/>
            <ac:spMk id="5" creationId="{DE52021A-3911-4AAA-96E3-AD8A147363FE}"/>
          </ac:spMkLst>
        </pc:spChg>
        <pc:spChg chg="mod ord">
          <ac:chgData name="Tommaso Azzalin" userId="edcd386328596c45" providerId="LiveId" clId="{8EA7812E-B939-45BA-B60C-A4C73B3D203C}" dt="2021-12-06T18:14:30.064" v="40014"/>
          <ac:spMkLst>
            <pc:docMk/>
            <pc:sldMk cId="3319670803" sldId="314"/>
            <ac:spMk id="6" creationId="{3F28DBC3-4B5D-48F0-8F89-CE2243FBEF49}"/>
          </ac:spMkLst>
        </pc:spChg>
      </pc:sldChg>
      <pc:sldChg chg="modSp add mod modTransition">
        <pc:chgData name="Tommaso Azzalin" userId="edcd386328596c45" providerId="LiveId" clId="{8EA7812E-B939-45BA-B60C-A4C73B3D203C}" dt="2021-12-06T18:14:31.587" v="40462"/>
        <pc:sldMkLst>
          <pc:docMk/>
          <pc:sldMk cId="3473256323" sldId="315"/>
        </pc:sldMkLst>
        <pc:spChg chg="mod ord">
          <ac:chgData name="Tommaso Azzalin" userId="edcd386328596c45" providerId="LiveId" clId="{8EA7812E-B939-45BA-B60C-A4C73B3D203C}" dt="2021-12-06T18:14:31.556" v="40452"/>
          <ac:spMkLst>
            <pc:docMk/>
            <pc:sldMk cId="3473256323" sldId="315"/>
            <ac:spMk id="2" creationId="{08B4F9AC-D8AB-4F9F-BC37-6F69C36FA72A}"/>
          </ac:spMkLst>
        </pc:spChg>
        <pc:spChg chg="mod ord">
          <ac:chgData name="Tommaso Azzalin" userId="edcd386328596c45" providerId="LiveId" clId="{8EA7812E-B939-45BA-B60C-A4C73B3D203C}" dt="2021-12-06T18:14:31.571" v="40454"/>
          <ac:spMkLst>
            <pc:docMk/>
            <pc:sldMk cId="3473256323" sldId="315"/>
            <ac:spMk id="3" creationId="{82D05830-A33B-4765-9E09-7FED0FEA06DD}"/>
          </ac:spMkLst>
        </pc:spChg>
        <pc:spChg chg="mod ord">
          <ac:chgData name="Tommaso Azzalin" userId="edcd386328596c45" providerId="LiveId" clId="{8EA7812E-B939-45BA-B60C-A4C73B3D203C}" dt="2021-12-06T18:14:31.571" v="40456"/>
          <ac:spMkLst>
            <pc:docMk/>
            <pc:sldMk cId="3473256323" sldId="315"/>
            <ac:spMk id="4" creationId="{F5049B3B-C46E-46A2-B9E1-CE9E4E7DD66A}"/>
          </ac:spMkLst>
        </pc:spChg>
        <pc:spChg chg="mod ord">
          <ac:chgData name="Tommaso Azzalin" userId="edcd386328596c45" providerId="LiveId" clId="{8EA7812E-B939-45BA-B60C-A4C73B3D203C}" dt="2021-12-06T18:14:31.571" v="40458"/>
          <ac:spMkLst>
            <pc:docMk/>
            <pc:sldMk cId="3473256323" sldId="315"/>
            <ac:spMk id="5" creationId="{DE52021A-3911-4AAA-96E3-AD8A147363FE}"/>
          </ac:spMkLst>
        </pc:spChg>
        <pc:spChg chg="mod ord">
          <ac:chgData name="Tommaso Azzalin" userId="edcd386328596c45" providerId="LiveId" clId="{8EA7812E-B939-45BA-B60C-A4C73B3D203C}" dt="2021-12-06T18:14:31.571" v="40460"/>
          <ac:spMkLst>
            <pc:docMk/>
            <pc:sldMk cId="3473256323" sldId="315"/>
            <ac:spMk id="6" creationId="{3F28DBC3-4B5D-48F0-8F89-CE2243FBEF49}"/>
          </ac:spMkLst>
        </pc:spChg>
      </pc:sldChg>
      <pc:sldChg chg="modSp add mod modTransition">
        <pc:chgData name="Tommaso Azzalin" userId="edcd386328596c45" providerId="LiveId" clId="{8EA7812E-B939-45BA-B60C-A4C73B3D203C}" dt="2021-12-06T18:14:33.181" v="40938"/>
        <pc:sldMkLst>
          <pc:docMk/>
          <pc:sldMk cId="1222734395" sldId="316"/>
        </pc:sldMkLst>
        <pc:spChg chg="mod ord">
          <ac:chgData name="Tommaso Azzalin" userId="edcd386328596c45" providerId="LiveId" clId="{8EA7812E-B939-45BA-B60C-A4C73B3D203C}" dt="2021-12-06T18:14:33.165" v="40928"/>
          <ac:spMkLst>
            <pc:docMk/>
            <pc:sldMk cId="1222734395" sldId="316"/>
            <ac:spMk id="2" creationId="{08B4F9AC-D8AB-4F9F-BC37-6F69C36FA72A}"/>
          </ac:spMkLst>
        </pc:spChg>
        <pc:spChg chg="mod ord">
          <ac:chgData name="Tommaso Azzalin" userId="edcd386328596c45" providerId="LiveId" clId="{8EA7812E-B939-45BA-B60C-A4C73B3D203C}" dt="2021-12-06T18:14:33.181" v="40930"/>
          <ac:spMkLst>
            <pc:docMk/>
            <pc:sldMk cId="1222734395" sldId="316"/>
            <ac:spMk id="3" creationId="{82D05830-A33B-4765-9E09-7FED0FEA06DD}"/>
          </ac:spMkLst>
        </pc:spChg>
        <pc:spChg chg="mod ord">
          <ac:chgData name="Tommaso Azzalin" userId="edcd386328596c45" providerId="LiveId" clId="{8EA7812E-B939-45BA-B60C-A4C73B3D203C}" dt="2021-12-06T18:14:33.181" v="40932"/>
          <ac:spMkLst>
            <pc:docMk/>
            <pc:sldMk cId="1222734395" sldId="316"/>
            <ac:spMk id="4" creationId="{F5049B3B-C46E-46A2-B9E1-CE9E4E7DD66A}"/>
          </ac:spMkLst>
        </pc:spChg>
        <pc:spChg chg="mod ord">
          <ac:chgData name="Tommaso Azzalin" userId="edcd386328596c45" providerId="LiveId" clId="{8EA7812E-B939-45BA-B60C-A4C73B3D203C}" dt="2021-12-06T18:14:33.181" v="40934"/>
          <ac:spMkLst>
            <pc:docMk/>
            <pc:sldMk cId="1222734395" sldId="316"/>
            <ac:spMk id="5" creationId="{DE52021A-3911-4AAA-96E3-AD8A147363FE}"/>
          </ac:spMkLst>
        </pc:spChg>
        <pc:spChg chg="mod ord">
          <ac:chgData name="Tommaso Azzalin" userId="edcd386328596c45" providerId="LiveId" clId="{8EA7812E-B939-45BA-B60C-A4C73B3D203C}" dt="2021-12-06T18:14:33.181" v="40936"/>
          <ac:spMkLst>
            <pc:docMk/>
            <pc:sldMk cId="1222734395" sldId="316"/>
            <ac:spMk id="6" creationId="{3F28DBC3-4B5D-48F0-8F89-CE2243FBEF49}"/>
          </ac:spMkLst>
        </pc:spChg>
      </pc:sldChg>
      <pc:sldChg chg="modSp add del mod modTransition">
        <pc:chgData name="Tommaso Azzalin" userId="edcd386328596c45" providerId="LiveId" clId="{8EA7812E-B939-45BA-B60C-A4C73B3D203C}" dt="2021-12-06T18:17:43.089" v="42818" actId="2696"/>
        <pc:sldMkLst>
          <pc:docMk/>
          <pc:sldMk cId="3783289355" sldId="317"/>
        </pc:sldMkLst>
        <pc:spChg chg="mod ord">
          <ac:chgData name="Tommaso Azzalin" userId="edcd386328596c45" providerId="LiveId" clId="{8EA7812E-B939-45BA-B60C-A4C73B3D203C}" dt="2021-12-06T18:14:35.299" v="40940"/>
          <ac:spMkLst>
            <pc:docMk/>
            <pc:sldMk cId="3783289355" sldId="317"/>
            <ac:spMk id="2" creationId="{08B4F9AC-D8AB-4F9F-BC37-6F69C36FA72A}"/>
          </ac:spMkLst>
        </pc:spChg>
        <pc:spChg chg="mod ord">
          <ac:chgData name="Tommaso Azzalin" userId="edcd386328596c45" providerId="LiveId" clId="{8EA7812E-B939-45BA-B60C-A4C73B3D203C}" dt="2021-12-06T18:14:35.301" v="40942"/>
          <ac:spMkLst>
            <pc:docMk/>
            <pc:sldMk cId="3783289355" sldId="317"/>
            <ac:spMk id="3" creationId="{82D05830-A33B-4765-9E09-7FED0FEA06DD}"/>
          </ac:spMkLst>
        </pc:spChg>
        <pc:spChg chg="mod ord">
          <ac:chgData name="Tommaso Azzalin" userId="edcd386328596c45" providerId="LiveId" clId="{8EA7812E-B939-45BA-B60C-A4C73B3D203C}" dt="2021-12-06T18:14:35.301" v="40944"/>
          <ac:spMkLst>
            <pc:docMk/>
            <pc:sldMk cId="3783289355" sldId="317"/>
            <ac:spMk id="4" creationId="{F5049B3B-C46E-46A2-B9E1-CE9E4E7DD66A}"/>
          </ac:spMkLst>
        </pc:spChg>
        <pc:spChg chg="mod ord">
          <ac:chgData name="Tommaso Azzalin" userId="edcd386328596c45" providerId="LiveId" clId="{8EA7812E-B939-45BA-B60C-A4C73B3D203C}" dt="2021-12-06T18:14:35.301" v="40946"/>
          <ac:spMkLst>
            <pc:docMk/>
            <pc:sldMk cId="3783289355" sldId="317"/>
            <ac:spMk id="5" creationId="{DE52021A-3911-4AAA-96E3-AD8A147363FE}"/>
          </ac:spMkLst>
        </pc:spChg>
        <pc:spChg chg="mod ord">
          <ac:chgData name="Tommaso Azzalin" userId="edcd386328596c45" providerId="LiveId" clId="{8EA7812E-B939-45BA-B60C-A4C73B3D203C}" dt="2021-12-06T18:14:35.301" v="40948"/>
          <ac:spMkLst>
            <pc:docMk/>
            <pc:sldMk cId="3783289355" sldId="317"/>
            <ac:spMk id="6" creationId="{3F28DBC3-4B5D-48F0-8F89-CE2243FBEF49}"/>
          </ac:spMkLst>
        </pc:spChg>
      </pc:sldChg>
      <pc:sldChg chg="modSp add mod modTransition">
        <pc:chgData name="Tommaso Azzalin" userId="edcd386328596c45" providerId="LiveId" clId="{8EA7812E-B939-45BA-B60C-A4C73B3D203C}" dt="2021-12-06T18:17:53.847" v="42820" actId="207"/>
        <pc:sldMkLst>
          <pc:docMk/>
          <pc:sldMk cId="3605027339" sldId="318"/>
        </pc:sldMkLst>
        <pc:spChg chg="mod ord">
          <ac:chgData name="Tommaso Azzalin" userId="edcd386328596c45" providerId="LiveId" clId="{8EA7812E-B939-45BA-B60C-A4C73B3D203C}" dt="2021-12-06T18:14:37.604" v="41616"/>
          <ac:spMkLst>
            <pc:docMk/>
            <pc:sldMk cId="3605027339" sldId="318"/>
            <ac:spMk id="2" creationId="{08B4F9AC-D8AB-4F9F-BC37-6F69C36FA72A}"/>
          </ac:spMkLst>
        </pc:spChg>
        <pc:spChg chg="mod ord">
          <ac:chgData name="Tommaso Azzalin" userId="edcd386328596c45" providerId="LiveId" clId="{8EA7812E-B939-45BA-B60C-A4C73B3D203C}" dt="2021-12-06T18:17:53.847" v="42820" actId="207"/>
          <ac:spMkLst>
            <pc:docMk/>
            <pc:sldMk cId="3605027339" sldId="318"/>
            <ac:spMk id="3" creationId="{82D05830-A33B-4765-9E09-7FED0FEA06DD}"/>
          </ac:spMkLst>
        </pc:spChg>
        <pc:spChg chg="mod ord">
          <ac:chgData name="Tommaso Azzalin" userId="edcd386328596c45" providerId="LiveId" clId="{8EA7812E-B939-45BA-B60C-A4C73B3D203C}" dt="2021-12-06T18:14:37.620" v="41620"/>
          <ac:spMkLst>
            <pc:docMk/>
            <pc:sldMk cId="3605027339" sldId="318"/>
            <ac:spMk id="4" creationId="{F5049B3B-C46E-46A2-B9E1-CE9E4E7DD66A}"/>
          </ac:spMkLst>
        </pc:spChg>
        <pc:spChg chg="mod ord">
          <ac:chgData name="Tommaso Azzalin" userId="edcd386328596c45" providerId="LiveId" clId="{8EA7812E-B939-45BA-B60C-A4C73B3D203C}" dt="2021-12-06T18:14:37.620" v="41622"/>
          <ac:spMkLst>
            <pc:docMk/>
            <pc:sldMk cId="3605027339" sldId="318"/>
            <ac:spMk id="5" creationId="{DE52021A-3911-4AAA-96E3-AD8A147363FE}"/>
          </ac:spMkLst>
        </pc:spChg>
        <pc:spChg chg="mod ord">
          <ac:chgData name="Tommaso Azzalin" userId="edcd386328596c45" providerId="LiveId" clId="{8EA7812E-B939-45BA-B60C-A4C73B3D203C}" dt="2021-12-06T18:14:37.620" v="41624"/>
          <ac:spMkLst>
            <pc:docMk/>
            <pc:sldMk cId="3605027339" sldId="318"/>
            <ac:spMk id="6" creationId="{3F28DBC3-4B5D-48F0-8F89-CE2243FBEF49}"/>
          </ac:spMkLst>
        </pc:spChg>
      </pc:sldChg>
      <pc:sldChg chg="modSp add mod modTransition">
        <pc:chgData name="Tommaso Azzalin" userId="edcd386328596c45" providerId="LiveId" clId="{8EA7812E-B939-45BA-B60C-A4C73B3D203C}" dt="2021-12-06T18:23:11.293" v="42849" actId="20577"/>
        <pc:sldMkLst>
          <pc:docMk/>
          <pc:sldMk cId="155330665" sldId="319"/>
        </pc:sldMkLst>
        <pc:spChg chg="mod ord">
          <ac:chgData name="Tommaso Azzalin" userId="edcd386328596c45" providerId="LiveId" clId="{8EA7812E-B939-45BA-B60C-A4C73B3D203C}" dt="2021-12-06T18:14:41.875" v="42792"/>
          <ac:spMkLst>
            <pc:docMk/>
            <pc:sldMk cId="155330665" sldId="319"/>
            <ac:spMk id="2" creationId="{08B4F9AC-D8AB-4F9F-BC37-6F69C36FA72A}"/>
          </ac:spMkLst>
        </pc:spChg>
        <pc:spChg chg="mod ord">
          <ac:chgData name="Tommaso Azzalin" userId="edcd386328596c45" providerId="LiveId" clId="{8EA7812E-B939-45BA-B60C-A4C73B3D203C}" dt="2021-12-06T18:23:11.293" v="42849" actId="20577"/>
          <ac:spMkLst>
            <pc:docMk/>
            <pc:sldMk cId="155330665" sldId="319"/>
            <ac:spMk id="3" creationId="{82D05830-A33B-4765-9E09-7FED0FEA06DD}"/>
          </ac:spMkLst>
        </pc:spChg>
        <pc:spChg chg="mod ord">
          <ac:chgData name="Tommaso Azzalin" userId="edcd386328596c45" providerId="LiveId" clId="{8EA7812E-B939-45BA-B60C-A4C73B3D203C}" dt="2021-12-06T18:14:41.891" v="42796"/>
          <ac:spMkLst>
            <pc:docMk/>
            <pc:sldMk cId="155330665" sldId="319"/>
            <ac:spMk id="4" creationId="{F5049B3B-C46E-46A2-B9E1-CE9E4E7DD66A}"/>
          </ac:spMkLst>
        </pc:spChg>
        <pc:spChg chg="mod ord">
          <ac:chgData name="Tommaso Azzalin" userId="edcd386328596c45" providerId="LiveId" clId="{8EA7812E-B939-45BA-B60C-A4C73B3D203C}" dt="2021-12-06T18:14:41.891" v="42798"/>
          <ac:spMkLst>
            <pc:docMk/>
            <pc:sldMk cId="155330665" sldId="319"/>
            <ac:spMk id="5" creationId="{DE52021A-3911-4AAA-96E3-AD8A147363FE}"/>
          </ac:spMkLst>
        </pc:spChg>
        <pc:spChg chg="mod ord">
          <ac:chgData name="Tommaso Azzalin" userId="edcd386328596c45" providerId="LiveId" clId="{8EA7812E-B939-45BA-B60C-A4C73B3D203C}" dt="2021-12-06T18:14:41.891" v="42800"/>
          <ac:spMkLst>
            <pc:docMk/>
            <pc:sldMk cId="155330665" sldId="319"/>
            <ac:spMk id="6" creationId="{3F28DBC3-4B5D-48F0-8F89-CE2243FBEF4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70A87E3-EA03-4622-B233-16B73D1A88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 practical view of web3.js - Tommaso Azzalin</a:t>
            </a: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0003C72-52AB-457D-B0F5-0C0DDA383B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it-IT"/>
              <a:t>07/12/2021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EA59AD4-72B2-4738-94C4-8560A8BE7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Seminar for the course "Blockchain &amp; Cryptocurrencies"</a:t>
            </a: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01148-1C6C-4039-9060-9837E58154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1C737-7D9C-4A6A-9D00-7BE8D8504E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1780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 practical view of web3.js - Tommaso Azzalin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it-IT"/>
              <a:t>07/12/2021</a:t>
            </a:r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Seminar for the course "Blockchain &amp; Cryptocurrencies"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27C90-69A1-427E-8458-9A8E47DCE6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44450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72B72-6783-49D9-9790-4B6A2BEFF5CE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04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72B72-6783-49D9-9790-4B6A2BEFF5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781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72B72-6783-49D9-9790-4B6A2BEFF5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17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72B72-6783-49D9-9790-4B6A2BEFF5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814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72B72-6783-49D9-9790-4B6A2BEFF5CE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61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72B72-6783-49D9-9790-4B6A2BEFF5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72B72-6783-49D9-9790-4B6A2BEFF5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370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72B72-6783-49D9-9790-4B6A2BEFF5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031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72B72-6783-49D9-9790-4B6A2BEFF5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424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it-IT"/>
              <a:t>07/12/2021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D72B72-6783-49D9-9790-4B6A2BEFF5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586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72B72-6783-49D9-9790-4B6A2BEFF5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838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it-IT"/>
              <a:t>07/12/2021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D72B72-6783-49D9-9790-4B6A2BEFF5CE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61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mmasoAzz/web3-demo/tree/demo" TargetMode="External"/><Relationship Id="rId2" Type="http://schemas.openxmlformats.org/officeDocument/2006/relationships/hyperlink" Target="https://github.com/TommasoAzz/web3-dem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mmasoAzz/web3-demo/tree/demo" TargetMode="External"/><Relationship Id="rId2" Type="http://schemas.openxmlformats.org/officeDocument/2006/relationships/hyperlink" Target="https://github.com/TommasoAzz/web3-demo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mmasoAzz/web3-demo/tree/demo" TargetMode="External"/><Relationship Id="rId2" Type="http://schemas.openxmlformats.org/officeDocument/2006/relationships/hyperlink" Target="https://github.com/TommasoAzz/web3-demo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mmasoAzz/web3-demo/tree/demo" TargetMode="External"/><Relationship Id="rId2" Type="http://schemas.openxmlformats.org/officeDocument/2006/relationships/hyperlink" Target="https://github.com/TommasoAzz/web3-demo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mmasoAzz/web3-demo/tree/demo" TargetMode="External"/><Relationship Id="rId2" Type="http://schemas.openxmlformats.org/officeDocument/2006/relationships/hyperlink" Target="https://github.com/TommasoAzz/web3-demo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mmasoAzz/web3-demo/tree/demo" TargetMode="External"/><Relationship Id="rId2" Type="http://schemas.openxmlformats.org/officeDocument/2006/relationships/hyperlink" Target="https://github.com/TommasoAzz/web3-demo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eum.org/it/developers/docs/apis/json-rpc/" TargetMode="External"/><Relationship Id="rId2" Type="http://schemas.openxmlformats.org/officeDocument/2006/relationships/hyperlink" Target="https://web3js.readthedocs.io/en/v1.5.2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liditydeveloper.com/typescript/" TargetMode="External"/><Relationship Id="rId4" Type="http://schemas.openxmlformats.org/officeDocument/2006/relationships/hyperlink" Target="https://trufflesuite.com/tutoria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E79311-8A6C-4AD8-B03A-EDA1F89EB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dirty="0"/>
              <a:t>A </a:t>
            </a:r>
            <a:r>
              <a:rPr lang="it-IT" dirty="0" err="1"/>
              <a:t>practical</a:t>
            </a:r>
            <a:r>
              <a:rPr lang="it-IT" dirty="0"/>
              <a:t> </a:t>
            </a:r>
            <a:r>
              <a:rPr lang="it-IT" dirty="0" err="1"/>
              <a:t>view</a:t>
            </a:r>
            <a:r>
              <a:rPr lang="it-IT" dirty="0"/>
              <a:t> of web3.js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7257173-8B54-4B23-BA07-FD9DE0C67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>
            <a:normAutofit/>
          </a:bodyPr>
          <a:lstStyle/>
          <a:p>
            <a:pPr algn="ctr"/>
            <a:r>
              <a:rPr lang="en-GB" sz="1800" dirty="0"/>
              <a:t>Tommaso Azzalin</a:t>
            </a:r>
          </a:p>
          <a:p>
            <a:pPr algn="ctr"/>
            <a:r>
              <a:rPr lang="en-GB" sz="1800" dirty="0"/>
              <a:t>7 December 2021</a:t>
            </a:r>
          </a:p>
          <a:p>
            <a:pPr algn="ctr"/>
            <a:r>
              <a:rPr lang="en-GB" sz="1800" dirty="0"/>
              <a:t>Seminar for the course “blockchain &amp; cryptocurrencies”</a:t>
            </a:r>
          </a:p>
          <a:p>
            <a:pPr algn="ctr"/>
            <a:r>
              <a:rPr lang="en-GB" sz="1800" dirty="0"/>
              <a:t>A.y. 2021/2022 – university of bologna</a:t>
            </a:r>
          </a:p>
        </p:txBody>
      </p:sp>
    </p:spTree>
    <p:extLst>
      <p:ext uri="{BB962C8B-B14F-4D97-AF65-F5344CB8AC3E}">
        <p14:creationId xmlns:p14="http://schemas.microsoft.com/office/powerpoint/2010/main" val="3931375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65D9BD5F-4C3D-4A61-A422-03AF9642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web3.js?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7CE1DE96-B9DD-45A8-8B15-5A8E88673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It is a JavaScript library for connecting to the Ethereum blockchain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This is performed by connecting to an Ethereum node</a:t>
            </a:r>
          </a:p>
          <a:p>
            <a:pPr>
              <a:buClr>
                <a:schemeClr val="accent1">
                  <a:lumMod val="100000"/>
                </a:schemeClr>
              </a:buClr>
              <a:buSzPts val="2000"/>
              <a:buFont typeface="Arial" panose="020B0604020202020204" pitchFamily="34" charset="0"/>
              <a:buChar char="•"/>
            </a:pPr>
            <a:r>
              <a:rPr lang="en-GB">
                <a:latin typeface="Calibri" panose="020F0502020204030204" pitchFamily="34" charset="0"/>
              </a:rPr>
              <a:t>It hides the complexity of handling the connection to the Ethereum node</a:t>
            </a:r>
          </a:p>
          <a:p>
            <a:pPr>
              <a:buFont typeface="Arial" panose="020B0604020202020204" pitchFamily="34" charset="0"/>
              <a:buChar char=" "/>
            </a:pPr>
            <a:r>
              <a:rPr lang="en-GB"/>
              <a:t>                                                  </a:t>
            </a:r>
            <a:endParaRPr lang="en-GB" dirty="0"/>
          </a:p>
          <a:p>
            <a:pPr>
              <a:buFont typeface="Arial" panose="020B0604020202020204" pitchFamily="34" charset="0"/>
              <a:buChar char=" "/>
            </a:pPr>
            <a:r>
              <a:rPr lang="en-GB"/>
              <a:t>                                                                    </a:t>
            </a:r>
            <a:r>
              <a:rPr lang="en-GB" i="1"/>
              <a:t>                </a:t>
            </a:r>
            <a:br>
              <a:rPr lang="en-GB" i="1"/>
            </a:br>
            <a:r>
              <a:rPr lang="en-GB" i="1"/>
              <a:t>               </a:t>
            </a:r>
            <a:r>
              <a:rPr lang="en-GB"/>
              <a:t> </a:t>
            </a:r>
            <a:endParaRPr lang="en-GB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33B05B61-1324-4174-8825-ED49A5C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FB433BF2-774C-4829-9CCE-3BDDAB16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66CFF55D-2D90-45BA-961F-0F9A731B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01822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65D9BD5F-4C3D-4A61-A422-03AF9642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web3.js?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7CE1DE96-B9DD-45A8-8B15-5A8E88673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It is a JavaScript library for connecting to the Ethereum blockchain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This is performed by connecting to an Ethereum node</a:t>
            </a:r>
          </a:p>
          <a:p>
            <a:pPr>
              <a:buClr>
                <a:schemeClr val="accent1">
                  <a:lumMod val="100000"/>
                </a:schemeClr>
              </a:buClr>
              <a:buSzPts val="2000"/>
              <a:buFont typeface="Arial" panose="020B0604020202020204" pitchFamily="34" charset="0"/>
              <a:buChar char="•"/>
            </a:pPr>
            <a:r>
              <a:rPr lang="en-GB">
                <a:latin typeface="Calibri" panose="020F0502020204030204" pitchFamily="34" charset="0"/>
              </a:rPr>
              <a:t>It hides the complexity of handling the connection to the Ethereum node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It hides the actual JSON-RPC API calls to the node</a:t>
            </a:r>
          </a:p>
          <a:p>
            <a:pPr>
              <a:buFont typeface="Arial" panose="020B0604020202020204" pitchFamily="34" charset="0"/>
              <a:buChar char=" "/>
            </a:pPr>
            <a:r>
              <a:rPr lang="en-GB"/>
              <a:t>                                                                    </a:t>
            </a:r>
            <a:r>
              <a:rPr lang="en-GB" i="1"/>
              <a:t>                </a:t>
            </a:r>
            <a:br>
              <a:rPr lang="en-GB" i="1"/>
            </a:br>
            <a:r>
              <a:rPr lang="en-GB" i="1"/>
              <a:t>               </a:t>
            </a:r>
            <a:r>
              <a:rPr lang="en-GB"/>
              <a:t> </a:t>
            </a:r>
            <a:endParaRPr lang="en-GB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33B05B61-1324-4174-8825-ED49A5C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FB433BF2-774C-4829-9CCE-3BDDAB16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66CFF55D-2D90-45BA-961F-0F9A731B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1762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65D9BD5F-4C3D-4A61-A422-03AF9642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web3.js?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7CE1DE96-B9DD-45A8-8B15-5A8E88673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It is a JavaScript library for connecting to the Ethereum blockchain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This is performed by connecting to an Ethereum node</a:t>
            </a:r>
          </a:p>
          <a:p>
            <a:pPr>
              <a:buClr>
                <a:schemeClr val="accent1">
                  <a:lumMod val="100000"/>
                </a:schemeClr>
              </a:buClr>
              <a:buSzPts val="2000"/>
              <a:buFont typeface="Arial" panose="020B0604020202020204" pitchFamily="34" charset="0"/>
              <a:buChar char="•"/>
            </a:pPr>
            <a:r>
              <a:rPr lang="en-GB">
                <a:latin typeface="Calibri" panose="020F0502020204030204" pitchFamily="34" charset="0"/>
              </a:rPr>
              <a:t>It hides the complexity of handling the connection to the Ethereum node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It hides the actual JSON-RPC API calls to the node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Otherwise, one could also connect with Ethereum’s own JSON-RPC API (</a:t>
            </a:r>
            <a:r>
              <a:rPr kumimoji="0" lang="en-GB" i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de gustibus non disputandum est</a:t>
            </a:r>
            <a:r>
              <a:rPr kumimoji="0" lang="en-GB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</a:t>
            </a:r>
          </a:p>
          <a:p>
            <a:pPr>
              <a:buFont typeface="Arial" panose="020B0604020202020204" pitchFamily="34" charset="0"/>
              <a:buChar char=" "/>
            </a:pPr>
            <a:endParaRPr lang="en-GB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33B05B61-1324-4174-8825-ED49A5C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FB433BF2-774C-4829-9CCE-3BDDAB16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66CFF55D-2D90-45BA-961F-0F9A731B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00582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C681549B-E0AC-4721-8569-1EA31AE0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Installing</a:t>
            </a:r>
            <a:r>
              <a:rPr lang="it-IT" dirty="0"/>
              <a:t> web3.js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1319A5AC-A519-4058-8DD9-972D36D2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 "/>
            </a:pPr>
            <a:r>
              <a:rPr lang="it-IT" b="1"/>
              <a:t>            </a:t>
            </a:r>
            <a:r>
              <a:rPr lang="it-IT"/>
              <a:t>  </a:t>
            </a:r>
            <a:r>
              <a:rPr lang="it-IT">
                <a:hlinkClick r:id="rId2"/>
              </a:rPr>
              <a:t>      </a:t>
            </a:r>
            <a:r>
              <a:rPr lang="it-IT"/>
              <a:t>           </a:t>
            </a:r>
            <a:endParaRPr lang="it-IT" dirty="0"/>
          </a:p>
          <a:p>
            <a:pPr>
              <a:buFont typeface="Arial" panose="020B0604020202020204" pitchFamily="34" charset="0"/>
              <a:buChar char=" "/>
            </a:pPr>
            <a:r>
              <a:rPr lang="it-IT"/>
              <a:t>                    </a:t>
            </a:r>
            <a:r>
              <a:rPr lang="it-IT">
                <a:latin typeface="Consolas" panose="020B0609020204030204" pitchFamily="49" charset="0"/>
              </a:rPr>
              <a:t>                   </a:t>
            </a:r>
            <a:endParaRPr lang="it-IT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 "/>
            </a:pPr>
            <a:r>
              <a:rPr lang="it-IT"/>
              <a:t>                                    </a:t>
            </a:r>
            <a:r>
              <a:rPr lang="it-IT">
                <a:latin typeface="Consolas" panose="020B0609020204030204" pitchFamily="49" charset="0"/>
              </a:rPr>
              <a:t>                       </a:t>
            </a:r>
            <a:endParaRPr lang="it-IT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 "/>
            </a:pPr>
            <a:r>
              <a:rPr lang="it-IT"/>
              <a:t>                                            </a:t>
            </a:r>
            <a:endParaRPr lang="it-IT" dirty="0"/>
          </a:p>
          <a:p>
            <a:pPr>
              <a:buFont typeface="Arial" panose="020B0604020202020204" pitchFamily="34" charset="0"/>
              <a:buChar char=" "/>
            </a:pPr>
            <a:r>
              <a:rPr lang="it-IT"/>
              <a:t>                                    </a:t>
            </a:r>
            <a:endParaRPr lang="it-IT" dirty="0"/>
          </a:p>
          <a:p>
            <a:pPr lvl="1">
              <a:buFont typeface="Arial" panose="020B0604020202020204" pitchFamily="34" charset="0"/>
              <a:buChar char=" "/>
            </a:pPr>
            <a:r>
              <a:rPr lang="it-IT"/>
              <a:t>                                                                                    </a:t>
            </a:r>
            <a:endParaRPr lang="it-IT" dirty="0"/>
          </a:p>
          <a:p>
            <a:pPr>
              <a:buFont typeface="Arial" panose="020B0604020202020204" pitchFamily="34" charset="0"/>
              <a:buChar char=" "/>
            </a:pPr>
            <a:r>
              <a:rPr lang="it-IT"/>
              <a:t>                                                 </a:t>
            </a:r>
            <a:endParaRPr lang="it-IT" dirty="0"/>
          </a:p>
          <a:p>
            <a:pPr lvl="1">
              <a:buFont typeface="Arial" panose="020B0604020202020204" pitchFamily="34" charset="0"/>
              <a:buChar char=" "/>
            </a:pPr>
            <a:r>
              <a:rPr lang="it-IT"/>
              <a:t>                  </a:t>
            </a:r>
            <a:r>
              <a:rPr lang="it-IT">
                <a:latin typeface="Consolas" panose="020B0609020204030204" pitchFamily="49" charset="0"/>
              </a:rPr>
              <a:t>                                                     </a:t>
            </a:r>
            <a:br>
              <a:rPr lang="it-IT">
                <a:latin typeface="Consolas" panose="020B0609020204030204" pitchFamily="49" charset="0"/>
              </a:rPr>
            </a:br>
            <a:r>
              <a:rPr lang="it-IT">
                <a:latin typeface="Consolas" panose="020B0609020204030204" pitchFamily="49" charset="0"/>
              </a:rPr>
              <a:t>                             </a:t>
            </a:r>
            <a:endParaRPr lang="it-IT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A9272D27-BEDD-4724-AE95-A45BBD12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168D2086-8EFE-4EAD-9391-E1AF5BEF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81D115ED-533C-4011-B4D9-0BE35DA7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94940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C681549B-E0AC-4721-8569-1EA31AE0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Installing</a:t>
            </a:r>
            <a:r>
              <a:rPr lang="it-IT" dirty="0"/>
              <a:t> web3.js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1319A5AC-A519-4058-8DD9-972D36D20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b="1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Prerequisite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it-IT" u="sng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Node.j</a:t>
            </a:r>
            <a:r>
              <a:rPr kumimoji="0" lang="it-IT" u="sng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</a:t>
            </a:r>
            <a:r>
              <a:rPr kumimoji="0" lang="it-IT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installed</a:t>
            </a:r>
            <a:endParaRPr kumimoji="0" lang="it-IT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Char char=" "/>
            </a:pPr>
            <a:r>
              <a:rPr lang="it-IT" dirty="0"/>
              <a:t>                    </a:t>
            </a:r>
            <a:r>
              <a:rPr lang="it-IT" dirty="0">
                <a:latin typeface="Consolas" panose="020B0609020204030204" pitchFamily="49" charset="0"/>
              </a:rPr>
              <a:t>                   </a:t>
            </a:r>
          </a:p>
          <a:p>
            <a:pPr>
              <a:buFont typeface="Arial" panose="020B0604020202020204" pitchFamily="34" charset="0"/>
              <a:buChar char=" "/>
            </a:pPr>
            <a:r>
              <a:rPr lang="it-IT" dirty="0"/>
              <a:t>                                    </a:t>
            </a:r>
            <a:r>
              <a:rPr lang="it-IT" dirty="0">
                <a:latin typeface="Consolas" panose="020B0609020204030204" pitchFamily="49" charset="0"/>
              </a:rPr>
              <a:t>                       </a:t>
            </a:r>
          </a:p>
          <a:p>
            <a:pPr>
              <a:buFont typeface="Arial" panose="020B0604020202020204" pitchFamily="34" charset="0"/>
              <a:buChar char=" "/>
            </a:pPr>
            <a:r>
              <a:rPr lang="it-IT" dirty="0"/>
              <a:t>                                            </a:t>
            </a:r>
          </a:p>
          <a:p>
            <a:pPr>
              <a:buFont typeface="Arial" panose="020B0604020202020204" pitchFamily="34" charset="0"/>
              <a:buChar char=" "/>
            </a:pPr>
            <a:r>
              <a:rPr lang="it-IT" dirty="0"/>
              <a:t>                                    </a:t>
            </a:r>
          </a:p>
          <a:p>
            <a:pPr lvl="1">
              <a:buFont typeface="Arial" panose="020B0604020202020204" pitchFamily="34" charset="0"/>
              <a:buChar char=" "/>
            </a:pPr>
            <a:r>
              <a:rPr lang="it-IT" dirty="0"/>
              <a:t>                                                                                    </a:t>
            </a:r>
          </a:p>
          <a:p>
            <a:pPr>
              <a:buFont typeface="Arial" panose="020B0604020202020204" pitchFamily="34" charset="0"/>
              <a:buChar char=" "/>
            </a:pPr>
            <a:r>
              <a:rPr lang="it-IT" dirty="0"/>
              <a:t>                                                 </a:t>
            </a:r>
          </a:p>
          <a:p>
            <a:pPr lvl="1">
              <a:buFont typeface="Arial" panose="020B0604020202020204" pitchFamily="34" charset="0"/>
              <a:buChar char=" "/>
            </a:pPr>
            <a:r>
              <a:rPr lang="it-IT" dirty="0"/>
              <a:t>                  </a:t>
            </a:r>
            <a:r>
              <a:rPr lang="it-IT" dirty="0">
                <a:latin typeface="Consolas" panose="020B0609020204030204" pitchFamily="49" charset="0"/>
              </a:rPr>
              <a:t>                                                     </a:t>
            </a:r>
            <a:br>
              <a:rPr lang="it-IT" dirty="0">
                <a:latin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</a:rPr>
              <a:t>   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A9272D27-BEDD-4724-AE95-A45BBD12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168D2086-8EFE-4EAD-9391-E1AF5BEF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81D115ED-533C-4011-B4D9-0BE35DA7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85207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C681549B-E0AC-4721-8569-1EA31AE0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Installing</a:t>
            </a:r>
            <a:r>
              <a:rPr lang="it-IT" dirty="0"/>
              <a:t> web3.js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1319A5AC-A519-4058-8DD9-972D36D20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b="1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Prerequisite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it-IT" u="sng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Node.j</a:t>
            </a:r>
            <a:r>
              <a:rPr kumimoji="0" lang="it-IT" u="sng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</a:t>
            </a:r>
            <a:r>
              <a:rPr kumimoji="0" lang="it-IT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installed</a:t>
            </a:r>
            <a:endParaRPr kumimoji="0" lang="it-IT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Install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(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globally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):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npm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install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–g web3</a:t>
            </a:r>
          </a:p>
          <a:p>
            <a:pPr>
              <a:buFont typeface="Arial" panose="020B0604020202020204" pitchFamily="34" charset="0"/>
              <a:buChar char=" "/>
            </a:pPr>
            <a:r>
              <a:rPr lang="it-IT" dirty="0"/>
              <a:t>                                    </a:t>
            </a:r>
            <a:r>
              <a:rPr lang="it-IT" dirty="0">
                <a:latin typeface="Consolas" panose="020B0609020204030204" pitchFamily="49" charset="0"/>
              </a:rPr>
              <a:t>                       </a:t>
            </a:r>
          </a:p>
          <a:p>
            <a:pPr>
              <a:buFont typeface="Arial" panose="020B0604020202020204" pitchFamily="34" charset="0"/>
              <a:buChar char=" "/>
            </a:pPr>
            <a:r>
              <a:rPr lang="it-IT" dirty="0"/>
              <a:t>                                            </a:t>
            </a:r>
          </a:p>
          <a:p>
            <a:pPr>
              <a:buFont typeface="Arial" panose="020B0604020202020204" pitchFamily="34" charset="0"/>
              <a:buChar char=" "/>
            </a:pPr>
            <a:r>
              <a:rPr lang="it-IT" dirty="0"/>
              <a:t>                                    </a:t>
            </a:r>
          </a:p>
          <a:p>
            <a:pPr lvl="1">
              <a:buFont typeface="Arial" panose="020B0604020202020204" pitchFamily="34" charset="0"/>
              <a:buChar char=" "/>
            </a:pPr>
            <a:r>
              <a:rPr lang="it-IT" dirty="0"/>
              <a:t>                                                                                    </a:t>
            </a:r>
          </a:p>
          <a:p>
            <a:pPr>
              <a:buFont typeface="Arial" panose="020B0604020202020204" pitchFamily="34" charset="0"/>
              <a:buChar char=" "/>
            </a:pPr>
            <a:r>
              <a:rPr lang="it-IT" dirty="0"/>
              <a:t>                                                 </a:t>
            </a:r>
          </a:p>
          <a:p>
            <a:pPr lvl="1">
              <a:buFont typeface="Arial" panose="020B0604020202020204" pitchFamily="34" charset="0"/>
              <a:buChar char=" "/>
            </a:pPr>
            <a:r>
              <a:rPr lang="it-IT" dirty="0"/>
              <a:t>                  </a:t>
            </a:r>
            <a:r>
              <a:rPr lang="it-IT" dirty="0">
                <a:latin typeface="Consolas" panose="020B0609020204030204" pitchFamily="49" charset="0"/>
              </a:rPr>
              <a:t>                                                     </a:t>
            </a:r>
            <a:br>
              <a:rPr lang="it-IT" dirty="0">
                <a:latin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</a:rPr>
              <a:t>   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A9272D27-BEDD-4724-AE95-A45BBD12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168D2086-8EFE-4EAD-9391-E1AF5BEF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81D115ED-533C-4011-B4D9-0BE35DA7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46820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C681549B-E0AC-4721-8569-1EA31AE0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Installing</a:t>
            </a:r>
            <a:r>
              <a:rPr lang="it-IT" dirty="0"/>
              <a:t> web3.js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1319A5AC-A519-4058-8DD9-972D36D20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b="1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Prerequisite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it-IT" u="sng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Node.j</a:t>
            </a:r>
            <a:r>
              <a:rPr kumimoji="0" lang="it-IT" u="sng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</a:t>
            </a:r>
            <a:r>
              <a:rPr kumimoji="0" lang="it-IT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installed</a:t>
            </a:r>
            <a:endParaRPr kumimoji="0" lang="it-IT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Install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(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globally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):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npm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install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–g web3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Install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(inside a Node.js project):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npm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install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–-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save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web3</a:t>
            </a:r>
          </a:p>
          <a:p>
            <a:pPr>
              <a:buFont typeface="Arial" panose="020B0604020202020204" pitchFamily="34" charset="0"/>
              <a:buChar char=" "/>
            </a:pPr>
            <a:r>
              <a:rPr lang="it-IT" dirty="0"/>
              <a:t>                                            </a:t>
            </a:r>
          </a:p>
          <a:p>
            <a:pPr>
              <a:buFont typeface="Arial" panose="020B0604020202020204" pitchFamily="34" charset="0"/>
              <a:buChar char=" "/>
            </a:pPr>
            <a:r>
              <a:rPr lang="it-IT" dirty="0"/>
              <a:t>                                    </a:t>
            </a:r>
          </a:p>
          <a:p>
            <a:pPr lvl="1">
              <a:buFont typeface="Arial" panose="020B0604020202020204" pitchFamily="34" charset="0"/>
              <a:buChar char=" "/>
            </a:pPr>
            <a:r>
              <a:rPr lang="it-IT" dirty="0"/>
              <a:t>                                                                                    </a:t>
            </a:r>
          </a:p>
          <a:p>
            <a:pPr>
              <a:buFont typeface="Arial" panose="020B0604020202020204" pitchFamily="34" charset="0"/>
              <a:buChar char=" "/>
            </a:pPr>
            <a:r>
              <a:rPr lang="it-IT" dirty="0"/>
              <a:t>                                                 </a:t>
            </a:r>
          </a:p>
          <a:p>
            <a:pPr lvl="1">
              <a:buFont typeface="Arial" panose="020B0604020202020204" pitchFamily="34" charset="0"/>
              <a:buChar char=" "/>
            </a:pPr>
            <a:r>
              <a:rPr lang="it-IT" dirty="0"/>
              <a:t>                  </a:t>
            </a:r>
            <a:r>
              <a:rPr lang="it-IT" dirty="0">
                <a:latin typeface="Consolas" panose="020B0609020204030204" pitchFamily="49" charset="0"/>
              </a:rPr>
              <a:t>                                                     </a:t>
            </a:r>
            <a:br>
              <a:rPr lang="it-IT" dirty="0">
                <a:latin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</a:rPr>
              <a:t>   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A9272D27-BEDD-4724-AE95-A45BBD12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168D2086-8EFE-4EAD-9391-E1AF5BEF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81D115ED-533C-4011-B4D9-0BE35DA7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87381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C681549B-E0AC-4721-8569-1EA31AE0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Installing</a:t>
            </a:r>
            <a:r>
              <a:rPr lang="it-IT" dirty="0"/>
              <a:t> web3.js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1319A5AC-A519-4058-8DD9-972D36D20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b="1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Prerequisite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it-IT" u="sng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Node.j</a:t>
            </a:r>
            <a:r>
              <a:rPr kumimoji="0" lang="it-IT" u="sng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</a:t>
            </a:r>
            <a:r>
              <a:rPr kumimoji="0" lang="it-IT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installed</a:t>
            </a:r>
            <a:endParaRPr kumimoji="0" lang="it-IT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Install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(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globally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):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npm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install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–g web3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Install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(inside a Node.js project):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npm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install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–-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save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web3</a:t>
            </a:r>
          </a:p>
          <a:p>
            <a:pPr>
              <a:buClr>
                <a:schemeClr val="accent1">
                  <a:lumMod val="100000"/>
                </a:schemeClr>
              </a:buClr>
              <a:buSzPts val="2000"/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</a:rPr>
              <a:t>If </a:t>
            </a:r>
            <a:r>
              <a:rPr lang="it-IT" dirty="0" err="1">
                <a:latin typeface="Calibri" panose="020F0502020204030204" pitchFamily="34" charset="0"/>
              </a:rPr>
              <a:t>our</a:t>
            </a:r>
            <a:r>
              <a:rPr lang="it-IT" dirty="0">
                <a:latin typeface="Calibri" panose="020F0502020204030204" pitchFamily="34" charset="0"/>
              </a:rPr>
              <a:t> code is not client-side, </a:t>
            </a:r>
            <a:r>
              <a:rPr lang="it-IT" dirty="0" err="1">
                <a:latin typeface="Calibri" panose="020F0502020204030204" pitchFamily="34" charset="0"/>
              </a:rPr>
              <a:t>we</a:t>
            </a:r>
            <a:r>
              <a:rPr lang="it-IT" dirty="0">
                <a:latin typeface="Calibri" panose="020F0502020204030204" pitchFamily="34" charset="0"/>
              </a:rPr>
              <a:t> are </a:t>
            </a:r>
            <a:r>
              <a:rPr lang="it-IT" dirty="0" err="1">
                <a:latin typeface="Calibri" panose="020F0502020204030204" pitchFamily="34" charset="0"/>
              </a:rPr>
              <a:t>done</a:t>
            </a:r>
            <a:r>
              <a:rPr lang="it-IT" dirty="0">
                <a:latin typeface="Calibri" panose="020F0502020204030204" pitchFamily="34" charset="0"/>
              </a:rPr>
              <a:t>…</a:t>
            </a:r>
          </a:p>
          <a:p>
            <a:pPr>
              <a:buFont typeface="Arial" panose="020B0604020202020204" pitchFamily="34" charset="0"/>
              <a:buChar char=" "/>
            </a:pPr>
            <a:r>
              <a:rPr lang="it-IT" dirty="0"/>
              <a:t>                                    </a:t>
            </a:r>
          </a:p>
          <a:p>
            <a:pPr lvl="1">
              <a:buFont typeface="Arial" panose="020B0604020202020204" pitchFamily="34" charset="0"/>
              <a:buChar char=" "/>
            </a:pPr>
            <a:r>
              <a:rPr lang="it-IT" dirty="0"/>
              <a:t>                                                                                    </a:t>
            </a:r>
          </a:p>
          <a:p>
            <a:pPr>
              <a:buFont typeface="Arial" panose="020B0604020202020204" pitchFamily="34" charset="0"/>
              <a:buChar char=" "/>
            </a:pPr>
            <a:r>
              <a:rPr lang="it-IT" dirty="0"/>
              <a:t>                                                 </a:t>
            </a:r>
          </a:p>
          <a:p>
            <a:pPr lvl="1">
              <a:buFont typeface="Arial" panose="020B0604020202020204" pitchFamily="34" charset="0"/>
              <a:buChar char=" "/>
            </a:pPr>
            <a:r>
              <a:rPr lang="it-IT" dirty="0"/>
              <a:t>                  </a:t>
            </a:r>
            <a:r>
              <a:rPr lang="it-IT" dirty="0">
                <a:latin typeface="Consolas" panose="020B0609020204030204" pitchFamily="49" charset="0"/>
              </a:rPr>
              <a:t>                                                     </a:t>
            </a:r>
            <a:br>
              <a:rPr lang="it-IT" dirty="0">
                <a:latin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</a:rPr>
              <a:t>   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A9272D27-BEDD-4724-AE95-A45BBD12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168D2086-8EFE-4EAD-9391-E1AF5BEF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81D115ED-533C-4011-B4D9-0BE35DA7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7542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C681549B-E0AC-4721-8569-1EA31AE0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Installing</a:t>
            </a:r>
            <a:r>
              <a:rPr lang="it-IT" dirty="0"/>
              <a:t> web3.js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1319A5AC-A519-4058-8DD9-972D36D20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b="1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Prerequisite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it-IT" u="sng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Node.j</a:t>
            </a:r>
            <a:r>
              <a:rPr kumimoji="0" lang="it-IT" u="sng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</a:t>
            </a:r>
            <a:r>
              <a:rPr kumimoji="0" lang="it-IT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installed</a:t>
            </a:r>
            <a:endParaRPr kumimoji="0" lang="it-IT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Install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(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globally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):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npm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install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–g web3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Install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(inside a Node.js project):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npm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install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–-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save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web3</a:t>
            </a:r>
          </a:p>
          <a:p>
            <a:pPr>
              <a:buClr>
                <a:schemeClr val="accent1">
                  <a:lumMod val="100000"/>
                </a:schemeClr>
              </a:buClr>
              <a:buSzPts val="2000"/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</a:rPr>
              <a:t>If </a:t>
            </a:r>
            <a:r>
              <a:rPr lang="it-IT" dirty="0" err="1">
                <a:latin typeface="Calibri" panose="020F0502020204030204" pitchFamily="34" charset="0"/>
              </a:rPr>
              <a:t>our</a:t>
            </a:r>
            <a:r>
              <a:rPr lang="it-IT" dirty="0">
                <a:latin typeface="Calibri" panose="020F0502020204030204" pitchFamily="34" charset="0"/>
              </a:rPr>
              <a:t> code is not client-side, </a:t>
            </a:r>
            <a:r>
              <a:rPr lang="it-IT" dirty="0" err="1">
                <a:latin typeface="Calibri" panose="020F0502020204030204" pitchFamily="34" charset="0"/>
              </a:rPr>
              <a:t>we</a:t>
            </a:r>
            <a:r>
              <a:rPr lang="it-IT" dirty="0">
                <a:latin typeface="Calibri" panose="020F0502020204030204" pitchFamily="34" charset="0"/>
              </a:rPr>
              <a:t> are </a:t>
            </a:r>
            <a:r>
              <a:rPr lang="it-IT" dirty="0" err="1">
                <a:latin typeface="Calibri" panose="020F0502020204030204" pitchFamily="34" charset="0"/>
              </a:rPr>
              <a:t>done</a:t>
            </a:r>
            <a:r>
              <a:rPr lang="it-IT" dirty="0">
                <a:latin typeface="Calibri" panose="020F0502020204030204" pitchFamily="34" charset="0"/>
              </a:rPr>
              <a:t>…</a:t>
            </a:r>
          </a:p>
          <a:p>
            <a:pPr>
              <a:buClr>
                <a:schemeClr val="accent1">
                  <a:lumMod val="100000"/>
                </a:schemeClr>
              </a:buClr>
              <a:buSzPts val="2000"/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</a:rPr>
              <a:t>…</a:t>
            </a:r>
            <a:r>
              <a:rPr lang="it-IT" dirty="0" err="1">
                <a:latin typeface="Calibri" panose="020F0502020204030204" pitchFamily="34" charset="0"/>
              </a:rPr>
              <a:t>but</a:t>
            </a:r>
            <a:r>
              <a:rPr lang="it-IT" dirty="0">
                <a:latin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</a:rPr>
              <a:t>what</a:t>
            </a:r>
            <a:r>
              <a:rPr lang="it-IT" dirty="0">
                <a:latin typeface="Calibri" panose="020F0502020204030204" pitchFamily="34" charset="0"/>
              </a:rPr>
              <a:t> if </a:t>
            </a:r>
            <a:r>
              <a:rPr lang="it-IT" dirty="0" err="1">
                <a:latin typeface="Calibri" panose="020F0502020204030204" pitchFamily="34" charset="0"/>
              </a:rPr>
              <a:t>we</a:t>
            </a:r>
            <a:r>
              <a:rPr lang="it-IT" dirty="0">
                <a:latin typeface="Calibri" panose="020F0502020204030204" pitchFamily="34" charset="0"/>
              </a:rPr>
              <a:t> are </a:t>
            </a:r>
            <a:r>
              <a:rPr lang="it-IT" dirty="0" err="1">
                <a:latin typeface="Calibri" panose="020F0502020204030204" pitchFamily="34" charset="0"/>
              </a:rPr>
              <a:t>creating</a:t>
            </a:r>
            <a:r>
              <a:rPr lang="it-IT" dirty="0">
                <a:latin typeface="Calibri" panose="020F0502020204030204" pitchFamily="34" charset="0"/>
              </a:rPr>
              <a:t> a Dapp?</a:t>
            </a:r>
          </a:p>
          <a:p>
            <a:pPr lvl="1">
              <a:buClr>
                <a:schemeClr val="accent1">
                  <a:lumMod val="100000"/>
                </a:schemeClr>
              </a:buClr>
              <a:buSzPts val="1800"/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</a:rPr>
              <a:t>We</a:t>
            </a:r>
            <a:r>
              <a:rPr lang="it-IT" dirty="0">
                <a:latin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</a:rPr>
              <a:t>will</a:t>
            </a:r>
            <a:r>
              <a:rPr lang="it-IT" dirty="0">
                <a:latin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</a:rPr>
              <a:t>see</a:t>
            </a:r>
            <a:r>
              <a:rPr lang="it-IT" dirty="0">
                <a:latin typeface="Calibri" panose="020F0502020204030204" pitchFamily="34" charset="0"/>
              </a:rPr>
              <a:t> in the </a:t>
            </a:r>
            <a:r>
              <a:rPr lang="it-IT" dirty="0" err="1">
                <a:latin typeface="Calibri" panose="020F0502020204030204" pitchFamily="34" charset="0"/>
              </a:rPr>
              <a:t>next</a:t>
            </a:r>
            <a:r>
              <a:rPr lang="it-IT" dirty="0">
                <a:latin typeface="Calibri" panose="020F0502020204030204" pitchFamily="34" charset="0"/>
              </a:rPr>
              <a:t> slides one extra step (</a:t>
            </a:r>
            <a:r>
              <a:rPr lang="it-IT" dirty="0" err="1">
                <a:latin typeface="Calibri" panose="020F0502020204030204" pitchFamily="34" charset="0"/>
              </a:rPr>
              <a:t>which</a:t>
            </a:r>
            <a:r>
              <a:rPr lang="it-IT" dirty="0">
                <a:latin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</a:rPr>
              <a:t>will</a:t>
            </a:r>
            <a:r>
              <a:rPr lang="it-IT" dirty="0">
                <a:latin typeface="Calibri" panose="020F0502020204030204" pitchFamily="34" charset="0"/>
              </a:rPr>
              <a:t> be </a:t>
            </a:r>
            <a:r>
              <a:rPr lang="it-IT" dirty="0" err="1">
                <a:latin typeface="Calibri" panose="020F0502020204030204" pitchFamily="34" charset="0"/>
              </a:rPr>
              <a:t>needed</a:t>
            </a:r>
            <a:r>
              <a:rPr lang="it-IT" dirty="0">
                <a:latin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</a:rPr>
              <a:t>during</a:t>
            </a:r>
            <a:r>
              <a:rPr lang="it-IT" dirty="0">
                <a:latin typeface="Calibri" panose="020F0502020204030204" pitchFamily="34" charset="0"/>
              </a:rPr>
              <a:t> the demo)</a:t>
            </a:r>
          </a:p>
          <a:p>
            <a:pPr>
              <a:buFont typeface="Arial" panose="020B0604020202020204" pitchFamily="34" charset="0"/>
              <a:buChar char=" "/>
            </a:pPr>
            <a:r>
              <a:rPr lang="it-IT" dirty="0"/>
              <a:t>                                                 </a:t>
            </a:r>
          </a:p>
          <a:p>
            <a:pPr lvl="1">
              <a:buFont typeface="Arial" panose="020B0604020202020204" pitchFamily="34" charset="0"/>
              <a:buChar char=" "/>
            </a:pPr>
            <a:r>
              <a:rPr lang="it-IT" dirty="0"/>
              <a:t>                  </a:t>
            </a:r>
            <a:r>
              <a:rPr lang="it-IT" dirty="0">
                <a:latin typeface="Consolas" panose="020B0609020204030204" pitchFamily="49" charset="0"/>
              </a:rPr>
              <a:t>                                                     </a:t>
            </a:r>
            <a:br>
              <a:rPr lang="it-IT" dirty="0">
                <a:latin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</a:rPr>
              <a:t>   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A9272D27-BEDD-4724-AE95-A45BBD12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168D2086-8EFE-4EAD-9391-E1AF5BEF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81D115ED-533C-4011-B4D9-0BE35DA7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6685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C681549B-E0AC-4721-8569-1EA31AE0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Installing</a:t>
            </a:r>
            <a:r>
              <a:rPr lang="it-IT" dirty="0"/>
              <a:t> web3.js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1319A5AC-A519-4058-8DD9-972D36D20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b="1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Prerequisite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it-IT" u="sng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Node.j</a:t>
            </a:r>
            <a:r>
              <a:rPr kumimoji="0" lang="it-IT" u="sng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</a:t>
            </a:r>
            <a:r>
              <a:rPr kumimoji="0" lang="it-IT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installed</a:t>
            </a:r>
            <a:endParaRPr kumimoji="0" lang="it-IT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Install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(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globally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):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npm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install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–g web3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Install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(inside a Node.js project):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npm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install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–-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save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web3</a:t>
            </a:r>
          </a:p>
          <a:p>
            <a:pPr>
              <a:buClr>
                <a:schemeClr val="accent1">
                  <a:lumMod val="100000"/>
                </a:schemeClr>
              </a:buClr>
              <a:buSzPts val="2000"/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</a:rPr>
              <a:t>If </a:t>
            </a:r>
            <a:r>
              <a:rPr lang="it-IT" dirty="0" err="1">
                <a:latin typeface="Calibri" panose="020F0502020204030204" pitchFamily="34" charset="0"/>
              </a:rPr>
              <a:t>our</a:t>
            </a:r>
            <a:r>
              <a:rPr lang="it-IT" dirty="0">
                <a:latin typeface="Calibri" panose="020F0502020204030204" pitchFamily="34" charset="0"/>
              </a:rPr>
              <a:t> code is not client-side, </a:t>
            </a:r>
            <a:r>
              <a:rPr lang="it-IT" dirty="0" err="1">
                <a:latin typeface="Calibri" panose="020F0502020204030204" pitchFamily="34" charset="0"/>
              </a:rPr>
              <a:t>we</a:t>
            </a:r>
            <a:r>
              <a:rPr lang="it-IT" dirty="0">
                <a:latin typeface="Calibri" panose="020F0502020204030204" pitchFamily="34" charset="0"/>
              </a:rPr>
              <a:t> are </a:t>
            </a:r>
            <a:r>
              <a:rPr lang="it-IT" dirty="0" err="1">
                <a:latin typeface="Calibri" panose="020F0502020204030204" pitchFamily="34" charset="0"/>
              </a:rPr>
              <a:t>done</a:t>
            </a:r>
            <a:r>
              <a:rPr lang="it-IT" dirty="0">
                <a:latin typeface="Calibri" panose="020F0502020204030204" pitchFamily="34" charset="0"/>
              </a:rPr>
              <a:t>…</a:t>
            </a:r>
          </a:p>
          <a:p>
            <a:pPr>
              <a:buClr>
                <a:schemeClr val="accent1">
                  <a:lumMod val="100000"/>
                </a:schemeClr>
              </a:buClr>
              <a:buSzPts val="2000"/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</a:rPr>
              <a:t>…</a:t>
            </a:r>
            <a:r>
              <a:rPr lang="it-IT" dirty="0" err="1">
                <a:latin typeface="Calibri" panose="020F0502020204030204" pitchFamily="34" charset="0"/>
              </a:rPr>
              <a:t>but</a:t>
            </a:r>
            <a:r>
              <a:rPr lang="it-IT" dirty="0">
                <a:latin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</a:rPr>
              <a:t>what</a:t>
            </a:r>
            <a:r>
              <a:rPr lang="it-IT" dirty="0">
                <a:latin typeface="Calibri" panose="020F0502020204030204" pitchFamily="34" charset="0"/>
              </a:rPr>
              <a:t> if </a:t>
            </a:r>
            <a:r>
              <a:rPr lang="it-IT" dirty="0" err="1">
                <a:latin typeface="Calibri" panose="020F0502020204030204" pitchFamily="34" charset="0"/>
              </a:rPr>
              <a:t>we</a:t>
            </a:r>
            <a:r>
              <a:rPr lang="it-IT" dirty="0">
                <a:latin typeface="Calibri" panose="020F0502020204030204" pitchFamily="34" charset="0"/>
              </a:rPr>
              <a:t> are </a:t>
            </a:r>
            <a:r>
              <a:rPr lang="it-IT" dirty="0" err="1">
                <a:latin typeface="Calibri" panose="020F0502020204030204" pitchFamily="34" charset="0"/>
              </a:rPr>
              <a:t>creating</a:t>
            </a:r>
            <a:r>
              <a:rPr lang="it-IT" dirty="0">
                <a:latin typeface="Calibri" panose="020F0502020204030204" pitchFamily="34" charset="0"/>
              </a:rPr>
              <a:t> a Dapp?</a:t>
            </a:r>
          </a:p>
          <a:p>
            <a:pPr lvl="1">
              <a:buClr>
                <a:schemeClr val="accent1">
                  <a:lumMod val="100000"/>
                </a:schemeClr>
              </a:buClr>
              <a:buSzPts val="1800"/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</a:rPr>
              <a:t>We</a:t>
            </a:r>
            <a:r>
              <a:rPr lang="it-IT" dirty="0">
                <a:latin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</a:rPr>
              <a:t>will</a:t>
            </a:r>
            <a:r>
              <a:rPr lang="it-IT" dirty="0">
                <a:latin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</a:rPr>
              <a:t>see</a:t>
            </a:r>
            <a:r>
              <a:rPr lang="it-IT" dirty="0">
                <a:latin typeface="Calibri" panose="020F0502020204030204" pitchFamily="34" charset="0"/>
              </a:rPr>
              <a:t> in the </a:t>
            </a:r>
            <a:r>
              <a:rPr lang="it-IT" dirty="0" err="1">
                <a:latin typeface="Calibri" panose="020F0502020204030204" pitchFamily="34" charset="0"/>
              </a:rPr>
              <a:t>next</a:t>
            </a:r>
            <a:r>
              <a:rPr lang="it-IT" dirty="0">
                <a:latin typeface="Calibri" panose="020F0502020204030204" pitchFamily="34" charset="0"/>
              </a:rPr>
              <a:t> slides one extra step (</a:t>
            </a:r>
            <a:r>
              <a:rPr lang="it-IT" dirty="0" err="1">
                <a:latin typeface="Calibri" panose="020F0502020204030204" pitchFamily="34" charset="0"/>
              </a:rPr>
              <a:t>which</a:t>
            </a:r>
            <a:r>
              <a:rPr lang="it-IT" dirty="0">
                <a:latin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</a:rPr>
              <a:t>will</a:t>
            </a:r>
            <a:r>
              <a:rPr lang="it-IT" dirty="0">
                <a:latin typeface="Calibri" panose="020F0502020204030204" pitchFamily="34" charset="0"/>
              </a:rPr>
              <a:t> be </a:t>
            </a:r>
            <a:r>
              <a:rPr lang="it-IT" dirty="0" err="1">
                <a:latin typeface="Calibri" panose="020F0502020204030204" pitchFamily="34" charset="0"/>
              </a:rPr>
              <a:t>needed</a:t>
            </a:r>
            <a:r>
              <a:rPr lang="it-IT" dirty="0">
                <a:latin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</a:rPr>
              <a:t>during</a:t>
            </a:r>
            <a:r>
              <a:rPr lang="it-IT" dirty="0">
                <a:latin typeface="Calibri" panose="020F0502020204030204" pitchFamily="34" charset="0"/>
              </a:rPr>
              <a:t> the demo)</a:t>
            </a:r>
          </a:p>
          <a:p>
            <a:pPr>
              <a:buClr>
                <a:schemeClr val="accent1">
                  <a:lumMod val="100000"/>
                </a:schemeClr>
              </a:buClr>
              <a:buSzPts val="2000"/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</a:rPr>
              <a:t>What if one </a:t>
            </a:r>
            <a:r>
              <a:rPr lang="it-IT" dirty="0" err="1">
                <a:latin typeface="Calibri" panose="020F0502020204030204" pitchFamily="34" charset="0"/>
              </a:rPr>
              <a:t>needs</a:t>
            </a:r>
            <a:r>
              <a:rPr lang="it-IT" dirty="0">
                <a:latin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</a:rPr>
              <a:t>types</a:t>
            </a:r>
            <a:r>
              <a:rPr lang="it-IT" dirty="0">
                <a:latin typeface="Calibri" panose="020F0502020204030204" pitchFamily="34" charset="0"/>
              </a:rPr>
              <a:t> for static </a:t>
            </a:r>
            <a:r>
              <a:rPr lang="it-IT" dirty="0" err="1">
                <a:latin typeface="Calibri" panose="020F0502020204030204" pitchFamily="34" charset="0"/>
              </a:rPr>
              <a:t>type</a:t>
            </a:r>
            <a:r>
              <a:rPr lang="it-IT" dirty="0">
                <a:latin typeface="Calibri" panose="020F0502020204030204" pitchFamily="34" charset="0"/>
              </a:rPr>
              <a:t> checking?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Install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them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with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npm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install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typescript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ts-node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@types/node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typechain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@typechain/web3-v1 --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save-dev</a:t>
            </a:r>
            <a:endParaRPr kumimoji="0" lang="it-IT" strike="noStrike" kern="1200" cap="none" spc="0" normalizeH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A9272D27-BEDD-4724-AE95-A45BBD12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168D2086-8EFE-4EAD-9391-E1AF5BEF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81D115ED-533C-4011-B4D9-0BE35DA7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3338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7781F941-40D5-47CC-AACB-3584EFDC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 topics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2566FD19-DB8E-45E5-84DE-A4F4253D7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 "/>
            </a:pPr>
            <a:r>
              <a:rPr lang="en-GB"/>
              <a:t>        </a:t>
            </a:r>
            <a:r>
              <a:rPr lang="en-GB" b="1"/>
              <a:t>       </a:t>
            </a:r>
            <a:r>
              <a:rPr lang="en-GB"/>
              <a:t> </a:t>
            </a:r>
            <a:endParaRPr lang="en-GB" dirty="0"/>
          </a:p>
          <a:p>
            <a:pPr>
              <a:buFont typeface="Arial" panose="020B0604020202020204" pitchFamily="34" charset="0"/>
              <a:buChar char=" "/>
            </a:pPr>
            <a:r>
              <a:rPr lang="en-GB"/>
              <a:t>                                          </a:t>
            </a:r>
            <a:endParaRPr lang="en-GB" dirty="0"/>
          </a:p>
          <a:p>
            <a:pPr>
              <a:buFont typeface="Arial" panose="020B0604020202020204" pitchFamily="34" charset="0"/>
              <a:buChar char=" "/>
            </a:pPr>
            <a:r>
              <a:rPr lang="en-GB"/>
              <a:t>                                                    </a:t>
            </a:r>
            <a:endParaRPr lang="en-GB" dirty="0"/>
          </a:p>
          <a:p>
            <a:pPr>
              <a:buFont typeface="Arial" panose="020B0604020202020204" pitchFamily="34" charset="0"/>
              <a:buChar char=" "/>
            </a:pPr>
            <a:r>
              <a:rPr lang="en-GB"/>
              <a:t>                                                       </a:t>
            </a:r>
            <a:r>
              <a:rPr lang="en-GB" b="1"/>
              <a:t>       </a:t>
            </a:r>
            <a:r>
              <a:rPr lang="en-GB"/>
              <a:t>  </a:t>
            </a:r>
            <a:r>
              <a:rPr lang="en-GB" b="1"/>
              <a:t>        </a:t>
            </a:r>
            <a:r>
              <a:rPr lang="en-GB"/>
              <a:t>                   </a:t>
            </a:r>
            <a:endParaRPr lang="en-GB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537548DF-8024-4B4C-929C-EE53C131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925115B2-F187-40BC-AAE0-7D3B2EDF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EFC63018-1378-442C-B42D-6943D0E0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813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08B4F9AC-D8AB-4F9F-BC37-6F69C36F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Importing</a:t>
            </a:r>
            <a:r>
              <a:rPr lang="it-IT" dirty="0"/>
              <a:t> web3.js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82D05830-A33B-4765-9E09-7FED0FEA0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30627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 "/>
            </a:pPr>
            <a:r>
              <a:rPr lang="it-IT"/>
              <a:t>                                                    </a:t>
            </a:r>
            <a:r>
              <a:rPr lang="it-IT">
                <a:latin typeface="Consolas" panose="020B0609020204030204" pitchFamily="49" charset="0"/>
              </a:rPr>
              <a:t>                             </a:t>
            </a:r>
            <a:endParaRPr lang="it-IT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 "/>
            </a:pPr>
            <a:r>
              <a:rPr lang="it-IT"/>
              <a:t>                                                     </a:t>
            </a:r>
            <a:endParaRPr lang="it-IT" dirty="0"/>
          </a:p>
          <a:p>
            <a:pPr lvl="1">
              <a:buFont typeface="Arial" panose="020B0604020202020204" pitchFamily="34" charset="0"/>
              <a:buChar char=" "/>
            </a:pPr>
            <a:r>
              <a:rPr lang="it-IT"/>
              <a:t>                                                               </a:t>
            </a:r>
            <a:endParaRPr lang="it-IT" dirty="0"/>
          </a:p>
          <a:p>
            <a:pPr lvl="1">
              <a:buFont typeface="Arial" panose="020B0604020202020204" pitchFamily="34" charset="0"/>
              <a:buChar char=" "/>
            </a:pPr>
            <a:r>
              <a:rPr lang="it-IT"/>
              <a:t>                                                     </a:t>
            </a:r>
            <a:endParaRPr lang="it-IT" dirty="0"/>
          </a:p>
          <a:p>
            <a:pPr lvl="2">
              <a:buFont typeface="Arial" panose="020B0604020202020204" pitchFamily="34" charset="0"/>
              <a:buChar char=" "/>
            </a:pPr>
            <a:r>
              <a:rPr lang="it-IT">
                <a:latin typeface="Consolas" panose="020B0609020204030204" pitchFamily="49" charset="0"/>
              </a:rPr>
              <a:t>                                                                                     </a:t>
            </a:r>
            <a:endParaRPr lang="it-IT" dirty="0">
              <a:latin typeface="Consolas" panose="020B0609020204030204" pitchFamily="49" charset="0"/>
            </a:endParaRPr>
          </a:p>
          <a:p>
            <a:pPr lvl="2">
              <a:buFont typeface="Arial" panose="020B0604020202020204" pitchFamily="34" charset="0"/>
              <a:buChar char=" "/>
            </a:pPr>
            <a:r>
              <a:rPr lang="it-IT">
                <a:latin typeface="Consolas" panose="020B0609020204030204" pitchFamily="49" charset="0"/>
              </a:rPr>
              <a:t>                                                                                                  </a:t>
            </a:r>
            <a:endParaRPr lang="it-IT" dirty="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F5049B3B-C46E-46A2-B9E1-CE9E4E7D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DE52021A-3911-4AAA-96E3-AD8A1473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3F28DBC3-4B5D-48F0-8F89-CE2243FB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88505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08B4F9AC-D8AB-4F9F-BC37-6F69C36F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Importing</a:t>
            </a:r>
            <a:r>
              <a:rPr lang="it-IT" dirty="0"/>
              <a:t> web3.js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82D05830-A33B-4765-9E09-7FED0FEA0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30627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Import in a .js file (to be executed with Node.js): </a:t>
            </a: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 web3 = require(‘web3’);</a:t>
            </a:r>
          </a:p>
          <a:p>
            <a:pPr>
              <a:buFont typeface="Arial" panose="020B0604020202020204" pitchFamily="34" charset="0"/>
              <a:buChar char=" "/>
            </a:pPr>
            <a:r>
              <a:rPr lang="it-IT"/>
              <a:t>                                                     </a:t>
            </a:r>
            <a:endParaRPr lang="it-IT" dirty="0"/>
          </a:p>
          <a:p>
            <a:pPr lvl="1">
              <a:buFont typeface="Arial" panose="020B0604020202020204" pitchFamily="34" charset="0"/>
              <a:buChar char=" "/>
            </a:pPr>
            <a:r>
              <a:rPr lang="it-IT"/>
              <a:t>                                                               </a:t>
            </a:r>
            <a:endParaRPr lang="it-IT" dirty="0"/>
          </a:p>
          <a:p>
            <a:pPr lvl="1">
              <a:buFont typeface="Arial" panose="020B0604020202020204" pitchFamily="34" charset="0"/>
              <a:buChar char=" "/>
            </a:pPr>
            <a:r>
              <a:rPr lang="it-IT"/>
              <a:t>                                                     </a:t>
            </a:r>
            <a:endParaRPr lang="it-IT" dirty="0"/>
          </a:p>
          <a:p>
            <a:pPr lvl="2">
              <a:buFont typeface="Arial" panose="020B0604020202020204" pitchFamily="34" charset="0"/>
              <a:buChar char=" "/>
            </a:pPr>
            <a:r>
              <a:rPr lang="it-IT">
                <a:latin typeface="Consolas" panose="020B0609020204030204" pitchFamily="49" charset="0"/>
              </a:rPr>
              <a:t>                                                                                     </a:t>
            </a:r>
            <a:endParaRPr lang="it-IT" dirty="0">
              <a:latin typeface="Consolas" panose="020B0609020204030204" pitchFamily="49" charset="0"/>
            </a:endParaRPr>
          </a:p>
          <a:p>
            <a:pPr lvl="2">
              <a:buFont typeface="Arial" panose="020B0604020202020204" pitchFamily="34" charset="0"/>
              <a:buChar char=" "/>
            </a:pPr>
            <a:r>
              <a:rPr lang="it-IT">
                <a:latin typeface="Consolas" panose="020B0609020204030204" pitchFamily="49" charset="0"/>
              </a:rPr>
              <a:t>                                                                                                  </a:t>
            </a:r>
            <a:endParaRPr lang="it-IT" dirty="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F5049B3B-C46E-46A2-B9E1-CE9E4E7D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DE52021A-3911-4AAA-96E3-AD8A1473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3F28DBC3-4B5D-48F0-8F89-CE2243FB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29006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08B4F9AC-D8AB-4F9F-BC37-6F69C36F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Importing</a:t>
            </a:r>
            <a:r>
              <a:rPr lang="it-IT" dirty="0"/>
              <a:t> web3.js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82D05830-A33B-4765-9E09-7FED0FEA0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30627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Import in a .js file (to be executed with Node.js): </a:t>
            </a: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 web3 = require(‘web3’);</a:t>
            </a:r>
          </a:p>
          <a:p>
            <a:pPr>
              <a:buClr>
                <a:schemeClr val="accent1">
                  <a:lumMod val="100000"/>
                </a:schemeClr>
              </a:buClr>
              <a:buSzPts val="2000"/>
              <a:buFont typeface="Arial" panose="020B0604020202020204" pitchFamily="34" charset="0"/>
              <a:buChar char="•"/>
            </a:pPr>
            <a:r>
              <a:rPr lang="it-IT">
                <a:latin typeface="Calibri" panose="020F0502020204030204" pitchFamily="34" charset="0"/>
              </a:rPr>
              <a:t>Import in a .js file (to be executed by the browser):</a:t>
            </a:r>
          </a:p>
          <a:p>
            <a:pPr lvl="1">
              <a:buFont typeface="Arial" panose="020B0604020202020204" pitchFamily="34" charset="0"/>
              <a:buChar char=" "/>
            </a:pPr>
            <a:r>
              <a:rPr lang="it-IT"/>
              <a:t>                                                               </a:t>
            </a:r>
            <a:endParaRPr lang="it-IT" dirty="0"/>
          </a:p>
          <a:p>
            <a:pPr lvl="1">
              <a:buFont typeface="Arial" panose="020B0604020202020204" pitchFamily="34" charset="0"/>
              <a:buChar char=" "/>
            </a:pPr>
            <a:r>
              <a:rPr lang="it-IT"/>
              <a:t>                                                     </a:t>
            </a:r>
            <a:endParaRPr lang="it-IT" dirty="0"/>
          </a:p>
          <a:p>
            <a:pPr lvl="2">
              <a:buFont typeface="Arial" panose="020B0604020202020204" pitchFamily="34" charset="0"/>
              <a:buChar char=" "/>
            </a:pPr>
            <a:r>
              <a:rPr lang="it-IT">
                <a:latin typeface="Consolas" panose="020B0609020204030204" pitchFamily="49" charset="0"/>
              </a:rPr>
              <a:t>                                                                                     </a:t>
            </a:r>
            <a:endParaRPr lang="it-IT" dirty="0">
              <a:latin typeface="Consolas" panose="020B0609020204030204" pitchFamily="49" charset="0"/>
            </a:endParaRPr>
          </a:p>
          <a:p>
            <a:pPr lvl="2">
              <a:buFont typeface="Arial" panose="020B0604020202020204" pitchFamily="34" charset="0"/>
              <a:buChar char=" "/>
            </a:pPr>
            <a:r>
              <a:rPr lang="it-IT">
                <a:latin typeface="Consolas" panose="020B0609020204030204" pitchFamily="49" charset="0"/>
              </a:rPr>
              <a:t>                                                                                                  </a:t>
            </a:r>
            <a:endParaRPr lang="it-IT" dirty="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F5049B3B-C46E-46A2-B9E1-CE9E4E7D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DE52021A-3911-4AAA-96E3-AD8A1473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3F28DBC3-4B5D-48F0-8F89-CE2243FB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5218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08B4F9AC-D8AB-4F9F-BC37-6F69C36F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Importing</a:t>
            </a:r>
            <a:r>
              <a:rPr lang="it-IT" dirty="0"/>
              <a:t> web3.js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82D05830-A33B-4765-9E09-7FED0FEA0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30627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Import in a .js file (to be executed with Node.js): </a:t>
            </a: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 web3 = require(‘web3’);</a:t>
            </a:r>
          </a:p>
          <a:p>
            <a:pPr>
              <a:buClr>
                <a:schemeClr val="accent1">
                  <a:lumMod val="100000"/>
                </a:schemeClr>
              </a:buClr>
              <a:buSzPts val="2000"/>
              <a:buFont typeface="Arial" panose="020B0604020202020204" pitchFamily="34" charset="0"/>
              <a:buChar char="•"/>
            </a:pPr>
            <a:r>
              <a:rPr lang="it-IT">
                <a:latin typeface="Calibri" panose="020F0502020204030204" pitchFamily="34" charset="0"/>
              </a:rPr>
              <a:t>Import in a .js file (to be executed by the browser):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There is no import directive needed inside the JavaScript code…</a:t>
            </a:r>
          </a:p>
          <a:p>
            <a:pPr lvl="1">
              <a:buFont typeface="Arial" panose="020B0604020202020204" pitchFamily="34" charset="0"/>
              <a:buChar char=" "/>
            </a:pPr>
            <a:r>
              <a:rPr lang="it-IT"/>
              <a:t>                                                     </a:t>
            </a:r>
            <a:endParaRPr lang="it-IT" dirty="0"/>
          </a:p>
          <a:p>
            <a:pPr lvl="2">
              <a:buFont typeface="Arial" panose="020B0604020202020204" pitchFamily="34" charset="0"/>
              <a:buChar char=" "/>
            </a:pPr>
            <a:r>
              <a:rPr lang="it-IT">
                <a:latin typeface="Consolas" panose="020B0609020204030204" pitchFamily="49" charset="0"/>
              </a:rPr>
              <a:t>                                                                                     </a:t>
            </a:r>
            <a:endParaRPr lang="it-IT" dirty="0">
              <a:latin typeface="Consolas" panose="020B0609020204030204" pitchFamily="49" charset="0"/>
            </a:endParaRPr>
          </a:p>
          <a:p>
            <a:pPr lvl="2">
              <a:buFont typeface="Arial" panose="020B0604020202020204" pitchFamily="34" charset="0"/>
              <a:buChar char=" "/>
            </a:pPr>
            <a:r>
              <a:rPr lang="it-IT">
                <a:latin typeface="Consolas" panose="020B0609020204030204" pitchFamily="49" charset="0"/>
              </a:rPr>
              <a:t>                                                                                                  </a:t>
            </a:r>
            <a:endParaRPr lang="it-IT" dirty="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F5049B3B-C46E-46A2-B9E1-CE9E4E7D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DE52021A-3911-4AAA-96E3-AD8A1473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3F28DBC3-4B5D-48F0-8F89-CE2243FB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52819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08B4F9AC-D8AB-4F9F-BC37-6F69C36F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Importing</a:t>
            </a:r>
            <a:r>
              <a:rPr lang="it-IT" dirty="0"/>
              <a:t> web3.js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82D05830-A33B-4765-9E09-7FED0FEA0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30627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Import in a .js file (to be executed with Node.js): </a:t>
            </a: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 web3 = require(‘web3’);</a:t>
            </a:r>
          </a:p>
          <a:p>
            <a:pPr>
              <a:buClr>
                <a:schemeClr val="accent1">
                  <a:lumMod val="100000"/>
                </a:schemeClr>
              </a:buClr>
              <a:buSzPts val="2000"/>
              <a:buFont typeface="Arial" panose="020B0604020202020204" pitchFamily="34" charset="0"/>
              <a:buChar char="•"/>
            </a:pPr>
            <a:r>
              <a:rPr lang="it-IT">
                <a:latin typeface="Calibri" panose="020F0502020204030204" pitchFamily="34" charset="0"/>
              </a:rPr>
              <a:t>Import in a .js file (to be executed by the browser):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There is no import directive needed inside the JavaScript code…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…but the library must be added to the same HTML file:</a:t>
            </a:r>
          </a:p>
          <a:p>
            <a:pPr lvl="2">
              <a:buClr>
                <a:schemeClr val="accent1">
                  <a:lumMod val="100000"/>
                </a:schemeClr>
              </a:buClr>
              <a:buSzPts val="1400"/>
              <a:buFont typeface="Arial" panose="020B0604020202020204" pitchFamily="34" charset="0"/>
              <a:buChar char="•"/>
            </a:pPr>
            <a:r>
              <a:rPr lang="it-IT">
                <a:latin typeface="Consolas" panose="020B0609020204030204" pitchFamily="49" charset="0"/>
              </a:rPr>
              <a:t>&lt;script src="https://cdnjs.cloudflare.com/ajax/libs/web3/1.6.1/web3.min.js"&gt;&lt;/script&gt;</a:t>
            </a:r>
          </a:p>
          <a:p>
            <a:pPr lvl="2">
              <a:buClr>
                <a:schemeClr val="accent1">
                  <a:lumMod val="100000"/>
                </a:schemeClr>
              </a:buClr>
              <a:buSzPts val="1400"/>
              <a:buFont typeface="Arial" panose="020B0604020202020204" pitchFamily="34" charset="0"/>
              <a:buChar char="•"/>
            </a:pPr>
            <a:r>
              <a:rPr lang="it-IT">
                <a:latin typeface="Consolas" panose="020B0609020204030204" pitchFamily="49" charset="0"/>
              </a:rPr>
              <a:t>&lt;script src="js/app.js"&gt;&lt;/script&gt; &lt;!-- Here the library is used, without the need to import it --&gt;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F5049B3B-C46E-46A2-B9E1-CE9E4E7D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DE52021A-3911-4AAA-96E3-AD8A1473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3F28DBC3-4B5D-48F0-8F89-CE2243FB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59048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08B4F9AC-D8AB-4F9F-BC37-6F69C36F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Using web3.js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82D05830-A33B-4765-9E09-7FED0FEA0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 "/>
            </a:pPr>
            <a:r>
              <a:rPr lang="en-GB"/>
              <a:t>  </a:t>
            </a:r>
            <a:r>
              <a:rPr lang="it-IT"/>
              <a:t>                                         </a:t>
            </a:r>
            <a:r>
              <a:rPr lang="it-IT">
                <a:latin typeface="Consolas" panose="020B0609020204030204" pitchFamily="49" charset="0"/>
              </a:rPr>
              <a:t>    </a:t>
            </a:r>
            <a:endParaRPr lang="it-IT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 "/>
            </a:pPr>
            <a:r>
              <a:rPr lang="it-IT"/>
              <a:t>                   </a:t>
            </a:r>
            <a:r>
              <a:rPr lang="it-IT">
                <a:latin typeface="Consolas" panose="020B0609020204030204" pitchFamily="49" charset="0"/>
              </a:rPr>
              <a:t>    </a:t>
            </a:r>
            <a:r>
              <a:rPr lang="it-IT"/>
              <a:t>                                                                          </a:t>
            </a:r>
            <a:br>
              <a:rPr lang="it-IT"/>
            </a:br>
            <a:r>
              <a:rPr lang="it-IT"/>
              <a:t>                                          </a:t>
            </a:r>
            <a:r>
              <a:rPr lang="it-IT">
                <a:latin typeface="Consolas" panose="020B0609020204030204" pitchFamily="49" charset="0"/>
              </a:rPr>
              <a:t>                  </a:t>
            </a:r>
            <a:endParaRPr lang="it-IT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 "/>
            </a:pPr>
            <a:r>
              <a:rPr lang="it-IT"/>
              <a:t>    </a:t>
            </a:r>
            <a:r>
              <a:rPr lang="it-IT">
                <a:latin typeface="Consolas" panose="020B0609020204030204" pitchFamily="49" charset="0"/>
              </a:rPr>
              <a:t>        </a:t>
            </a:r>
            <a:r>
              <a:rPr lang="it-IT"/>
              <a:t>                                            </a:t>
            </a:r>
            <a:endParaRPr lang="it-IT" dirty="0"/>
          </a:p>
          <a:p>
            <a:pPr lvl="1">
              <a:buFont typeface="Arial" panose="020B0604020202020204" pitchFamily="34" charset="0"/>
              <a:buChar char=" "/>
            </a:pPr>
            <a:r>
              <a:rPr lang="it-IT">
                <a:latin typeface="Consolas" panose="020B0609020204030204" pitchFamily="49" charset="0"/>
              </a:rPr>
              <a:t>        </a:t>
            </a:r>
            <a:r>
              <a:rPr lang="it-IT"/>
              <a:t>                              </a:t>
            </a:r>
            <a:r>
              <a:rPr lang="it-IT">
                <a:latin typeface="Consolas" panose="020B0609020204030204" pitchFamily="49" charset="0"/>
              </a:rPr>
              <a:t>      </a:t>
            </a:r>
            <a:r>
              <a:rPr lang="it-IT"/>
              <a:t>                                                 </a:t>
            </a:r>
            <a:br>
              <a:rPr lang="it-IT"/>
            </a:br>
            <a:r>
              <a:rPr lang="it-IT"/>
              <a:t>                         </a:t>
            </a:r>
            <a:r>
              <a:rPr lang="it-IT">
                <a:latin typeface="Consolas" panose="020B0609020204030204" pitchFamily="49" charset="0"/>
              </a:rPr>
              <a:t>               </a:t>
            </a:r>
            <a:endParaRPr lang="it-IT" dirty="0">
              <a:latin typeface="Consolas" panose="020B0609020204030204" pitchFamily="49" charset="0"/>
            </a:endParaRPr>
          </a:p>
          <a:p>
            <a:pPr lvl="2">
              <a:buFont typeface="Arial" panose="020B0604020202020204" pitchFamily="34" charset="0"/>
              <a:buChar char=" "/>
            </a:pPr>
            <a:r>
              <a:rPr lang="it-IT"/>
              <a:t>                                                                                        </a:t>
            </a:r>
            <a:r>
              <a:rPr lang="en-US">
                <a:latin typeface="Consolas" panose="020B0609020204030204" pitchFamily="49" charset="0"/>
              </a:rPr>
              <a:t>                              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                </a:t>
            </a:r>
            <a:endParaRPr lang="it-IT" dirty="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 "/>
            </a:pPr>
            <a:r>
              <a:rPr lang="it-IT">
                <a:latin typeface="Consolas" panose="020B0609020204030204" pitchFamily="49" charset="0"/>
              </a:rPr>
              <a:t>                     </a:t>
            </a:r>
            <a:r>
              <a:rPr lang="it-IT"/>
              <a:t>                                                                         </a:t>
            </a:r>
            <a:br>
              <a:rPr lang="it-IT"/>
            </a:br>
            <a:r>
              <a:rPr lang="en-GB"/>
              <a:t>          </a:t>
            </a:r>
            <a:r>
              <a:rPr lang="it-IT"/>
              <a:t>     </a:t>
            </a:r>
            <a:r>
              <a:rPr lang="it-IT">
                <a:latin typeface="Consolas" panose="020B0609020204030204" pitchFamily="49" charset="0"/>
              </a:rPr>
              <a:t>                           </a:t>
            </a:r>
            <a:endParaRPr lang="it-IT" dirty="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 "/>
            </a:pPr>
            <a:r>
              <a:rPr lang="it-IT">
                <a:latin typeface="Consolas" panose="020B0609020204030204" pitchFamily="49" charset="0"/>
              </a:rPr>
              <a:t>                                </a:t>
            </a:r>
            <a:r>
              <a:rPr lang="it-IT"/>
              <a:t>                                                               </a:t>
            </a:r>
            <a:br>
              <a:rPr lang="it-IT"/>
            </a:br>
            <a:r>
              <a:rPr lang="it-IT"/>
              <a:t>                                   </a:t>
            </a:r>
            <a:r>
              <a:rPr lang="it-IT">
                <a:latin typeface="Consolas" panose="020B0609020204030204" pitchFamily="49" charset="0"/>
              </a:rPr>
              <a:t>   </a:t>
            </a:r>
            <a:r>
              <a:rPr lang="it-IT"/>
              <a:t>                                                               </a:t>
            </a:r>
            <a:br>
              <a:rPr lang="it-IT"/>
            </a:br>
            <a:r>
              <a:rPr lang="it-IT">
                <a:latin typeface="Consolas" panose="020B0609020204030204" pitchFamily="49" charset="0"/>
              </a:rPr>
              <a:t>                                </a:t>
            </a:r>
            <a:endParaRPr lang="it-IT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F5049B3B-C46E-46A2-B9E1-CE9E4E7D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DE52021A-3911-4AAA-96E3-AD8A1473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3F28DBC3-4B5D-48F0-8F89-CE2243FB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67539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08B4F9AC-D8AB-4F9F-BC37-6F69C36F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Using web3.js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82D05830-A33B-4765-9E09-7FED0FEA0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</a:t>
            </a: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have to create an instance of the class </a:t>
            </a: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Web3</a:t>
            </a:r>
          </a:p>
          <a:p>
            <a:pPr>
              <a:buFont typeface="Arial" panose="020B0604020202020204" pitchFamily="34" charset="0"/>
              <a:buChar char=" "/>
            </a:pPr>
            <a:r>
              <a:rPr lang="it-IT"/>
              <a:t>                   </a:t>
            </a:r>
            <a:r>
              <a:rPr lang="it-IT">
                <a:latin typeface="Consolas" panose="020B0609020204030204" pitchFamily="49" charset="0"/>
              </a:rPr>
              <a:t>    </a:t>
            </a:r>
            <a:r>
              <a:rPr lang="it-IT"/>
              <a:t>                                                                          </a:t>
            </a:r>
            <a:br>
              <a:rPr lang="it-IT"/>
            </a:br>
            <a:r>
              <a:rPr lang="it-IT"/>
              <a:t>                                          </a:t>
            </a:r>
            <a:r>
              <a:rPr lang="it-IT">
                <a:latin typeface="Consolas" panose="020B0609020204030204" pitchFamily="49" charset="0"/>
              </a:rPr>
              <a:t>                  </a:t>
            </a:r>
            <a:endParaRPr lang="it-IT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 "/>
            </a:pPr>
            <a:r>
              <a:rPr lang="it-IT"/>
              <a:t>    </a:t>
            </a:r>
            <a:r>
              <a:rPr lang="it-IT">
                <a:latin typeface="Consolas" panose="020B0609020204030204" pitchFamily="49" charset="0"/>
              </a:rPr>
              <a:t>        </a:t>
            </a:r>
            <a:r>
              <a:rPr lang="it-IT"/>
              <a:t>                                            </a:t>
            </a:r>
            <a:endParaRPr lang="it-IT" dirty="0"/>
          </a:p>
          <a:p>
            <a:pPr lvl="1">
              <a:buFont typeface="Arial" panose="020B0604020202020204" pitchFamily="34" charset="0"/>
              <a:buChar char=" "/>
            </a:pPr>
            <a:r>
              <a:rPr lang="it-IT">
                <a:latin typeface="Consolas" panose="020B0609020204030204" pitchFamily="49" charset="0"/>
              </a:rPr>
              <a:t>        </a:t>
            </a:r>
            <a:r>
              <a:rPr lang="it-IT"/>
              <a:t>                              </a:t>
            </a:r>
            <a:r>
              <a:rPr lang="it-IT">
                <a:latin typeface="Consolas" panose="020B0609020204030204" pitchFamily="49" charset="0"/>
              </a:rPr>
              <a:t>      </a:t>
            </a:r>
            <a:r>
              <a:rPr lang="it-IT"/>
              <a:t>                                                 </a:t>
            </a:r>
            <a:br>
              <a:rPr lang="it-IT"/>
            </a:br>
            <a:r>
              <a:rPr lang="it-IT"/>
              <a:t>                         </a:t>
            </a:r>
            <a:r>
              <a:rPr lang="it-IT">
                <a:latin typeface="Consolas" panose="020B0609020204030204" pitchFamily="49" charset="0"/>
              </a:rPr>
              <a:t>               </a:t>
            </a:r>
            <a:endParaRPr lang="it-IT" dirty="0">
              <a:latin typeface="Consolas" panose="020B0609020204030204" pitchFamily="49" charset="0"/>
            </a:endParaRPr>
          </a:p>
          <a:p>
            <a:pPr lvl="2">
              <a:buFont typeface="Arial" panose="020B0604020202020204" pitchFamily="34" charset="0"/>
              <a:buChar char=" "/>
            </a:pPr>
            <a:r>
              <a:rPr lang="it-IT"/>
              <a:t>                                                                                        </a:t>
            </a:r>
            <a:r>
              <a:rPr lang="en-US">
                <a:latin typeface="Consolas" panose="020B0609020204030204" pitchFamily="49" charset="0"/>
              </a:rPr>
              <a:t>                              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                </a:t>
            </a:r>
            <a:endParaRPr lang="it-IT" dirty="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 "/>
            </a:pPr>
            <a:r>
              <a:rPr lang="it-IT">
                <a:latin typeface="Consolas" panose="020B0609020204030204" pitchFamily="49" charset="0"/>
              </a:rPr>
              <a:t>                     </a:t>
            </a:r>
            <a:r>
              <a:rPr lang="it-IT"/>
              <a:t>                                                                         </a:t>
            </a:r>
            <a:br>
              <a:rPr lang="it-IT"/>
            </a:br>
            <a:r>
              <a:rPr lang="en-GB"/>
              <a:t>          </a:t>
            </a:r>
            <a:r>
              <a:rPr lang="it-IT"/>
              <a:t>     </a:t>
            </a:r>
            <a:r>
              <a:rPr lang="it-IT">
                <a:latin typeface="Consolas" panose="020B0609020204030204" pitchFamily="49" charset="0"/>
              </a:rPr>
              <a:t>                           </a:t>
            </a:r>
            <a:endParaRPr lang="it-IT" dirty="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 "/>
            </a:pPr>
            <a:r>
              <a:rPr lang="it-IT">
                <a:latin typeface="Consolas" panose="020B0609020204030204" pitchFamily="49" charset="0"/>
              </a:rPr>
              <a:t>                                </a:t>
            </a:r>
            <a:r>
              <a:rPr lang="it-IT"/>
              <a:t>                                                               </a:t>
            </a:r>
            <a:br>
              <a:rPr lang="it-IT"/>
            </a:br>
            <a:r>
              <a:rPr lang="it-IT"/>
              <a:t>                                   </a:t>
            </a:r>
            <a:r>
              <a:rPr lang="it-IT">
                <a:latin typeface="Consolas" panose="020B0609020204030204" pitchFamily="49" charset="0"/>
              </a:rPr>
              <a:t>   </a:t>
            </a:r>
            <a:r>
              <a:rPr lang="it-IT"/>
              <a:t>                                                               </a:t>
            </a:r>
            <a:br>
              <a:rPr lang="it-IT"/>
            </a:br>
            <a:r>
              <a:rPr lang="it-IT">
                <a:latin typeface="Consolas" panose="020B0609020204030204" pitchFamily="49" charset="0"/>
              </a:rPr>
              <a:t>                                </a:t>
            </a:r>
            <a:endParaRPr lang="it-IT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F5049B3B-C46E-46A2-B9E1-CE9E4E7D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DE52021A-3911-4AAA-96E3-AD8A1473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3F28DBC3-4B5D-48F0-8F89-CE2243FB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24431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08B4F9AC-D8AB-4F9F-BC37-6F69C36F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Using web3.js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82D05830-A33B-4765-9E09-7FED0FEA0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</a:t>
            </a: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have to create an instance of the class </a:t>
            </a: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Web3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The constructor of </a:t>
            </a: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Web3</a:t>
            </a: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requires a provider (i.e., an object which handles the connection to the Ethereum node) and it is used as follows: </a:t>
            </a: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 Web3(provider)</a:t>
            </a:r>
          </a:p>
          <a:p>
            <a:pPr>
              <a:buFont typeface="Arial" panose="020B0604020202020204" pitchFamily="34" charset="0"/>
              <a:buChar char=" "/>
            </a:pPr>
            <a:r>
              <a:rPr lang="it-IT"/>
              <a:t>    </a:t>
            </a:r>
            <a:r>
              <a:rPr lang="it-IT">
                <a:latin typeface="Consolas" panose="020B0609020204030204" pitchFamily="49" charset="0"/>
              </a:rPr>
              <a:t>        </a:t>
            </a:r>
            <a:r>
              <a:rPr lang="it-IT"/>
              <a:t>                                            </a:t>
            </a:r>
            <a:endParaRPr lang="it-IT" dirty="0"/>
          </a:p>
          <a:p>
            <a:pPr lvl="1">
              <a:buFont typeface="Arial" panose="020B0604020202020204" pitchFamily="34" charset="0"/>
              <a:buChar char=" "/>
            </a:pPr>
            <a:r>
              <a:rPr lang="it-IT">
                <a:latin typeface="Consolas" panose="020B0609020204030204" pitchFamily="49" charset="0"/>
              </a:rPr>
              <a:t>        </a:t>
            </a:r>
            <a:r>
              <a:rPr lang="it-IT"/>
              <a:t>                              </a:t>
            </a:r>
            <a:r>
              <a:rPr lang="it-IT">
                <a:latin typeface="Consolas" panose="020B0609020204030204" pitchFamily="49" charset="0"/>
              </a:rPr>
              <a:t>      </a:t>
            </a:r>
            <a:r>
              <a:rPr lang="it-IT"/>
              <a:t>                                                 </a:t>
            </a:r>
            <a:br>
              <a:rPr lang="it-IT"/>
            </a:br>
            <a:r>
              <a:rPr lang="it-IT"/>
              <a:t>                         </a:t>
            </a:r>
            <a:r>
              <a:rPr lang="it-IT">
                <a:latin typeface="Consolas" panose="020B0609020204030204" pitchFamily="49" charset="0"/>
              </a:rPr>
              <a:t>               </a:t>
            </a:r>
            <a:endParaRPr lang="it-IT" dirty="0">
              <a:latin typeface="Consolas" panose="020B0609020204030204" pitchFamily="49" charset="0"/>
            </a:endParaRPr>
          </a:p>
          <a:p>
            <a:pPr lvl="2">
              <a:buFont typeface="Arial" panose="020B0604020202020204" pitchFamily="34" charset="0"/>
              <a:buChar char=" "/>
            </a:pPr>
            <a:r>
              <a:rPr lang="it-IT"/>
              <a:t>                                                                                        </a:t>
            </a:r>
            <a:r>
              <a:rPr lang="en-US">
                <a:latin typeface="Consolas" panose="020B0609020204030204" pitchFamily="49" charset="0"/>
              </a:rPr>
              <a:t>                              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                </a:t>
            </a:r>
            <a:endParaRPr lang="it-IT" dirty="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 "/>
            </a:pPr>
            <a:r>
              <a:rPr lang="it-IT">
                <a:latin typeface="Consolas" panose="020B0609020204030204" pitchFamily="49" charset="0"/>
              </a:rPr>
              <a:t>                     </a:t>
            </a:r>
            <a:r>
              <a:rPr lang="it-IT"/>
              <a:t>                                                                         </a:t>
            </a:r>
            <a:br>
              <a:rPr lang="it-IT"/>
            </a:br>
            <a:r>
              <a:rPr lang="en-GB"/>
              <a:t>          </a:t>
            </a:r>
            <a:r>
              <a:rPr lang="it-IT"/>
              <a:t>     </a:t>
            </a:r>
            <a:r>
              <a:rPr lang="it-IT">
                <a:latin typeface="Consolas" panose="020B0609020204030204" pitchFamily="49" charset="0"/>
              </a:rPr>
              <a:t>                           </a:t>
            </a:r>
            <a:endParaRPr lang="it-IT" dirty="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 "/>
            </a:pPr>
            <a:r>
              <a:rPr lang="it-IT">
                <a:latin typeface="Consolas" panose="020B0609020204030204" pitchFamily="49" charset="0"/>
              </a:rPr>
              <a:t>                                </a:t>
            </a:r>
            <a:r>
              <a:rPr lang="it-IT"/>
              <a:t>                                                               </a:t>
            </a:r>
            <a:br>
              <a:rPr lang="it-IT"/>
            </a:br>
            <a:r>
              <a:rPr lang="it-IT"/>
              <a:t>                                   </a:t>
            </a:r>
            <a:r>
              <a:rPr lang="it-IT">
                <a:latin typeface="Consolas" panose="020B0609020204030204" pitchFamily="49" charset="0"/>
              </a:rPr>
              <a:t>   </a:t>
            </a:r>
            <a:r>
              <a:rPr lang="it-IT"/>
              <a:t>                                                               </a:t>
            </a:r>
            <a:br>
              <a:rPr lang="it-IT"/>
            </a:br>
            <a:r>
              <a:rPr lang="it-IT">
                <a:latin typeface="Consolas" panose="020B0609020204030204" pitchFamily="49" charset="0"/>
              </a:rPr>
              <a:t>                                </a:t>
            </a:r>
            <a:endParaRPr lang="it-IT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F5049B3B-C46E-46A2-B9E1-CE9E4E7D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DE52021A-3911-4AAA-96E3-AD8A1473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3F28DBC3-4B5D-48F0-8F89-CE2243FB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17056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08B4F9AC-D8AB-4F9F-BC37-6F69C36F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Using web3.js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82D05830-A33B-4765-9E09-7FED0FEA0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</a:t>
            </a: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have to create an instance of the class </a:t>
            </a: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Web3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The constructor of </a:t>
            </a: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Web3</a:t>
            </a: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requires a provider (i.e., an object which handles the connection to the Ethereum node) and it is used as follows: </a:t>
            </a: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 Web3(provider)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The </a:t>
            </a: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provider</a:t>
            </a: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instance can be created in three main ways:</a:t>
            </a:r>
          </a:p>
          <a:p>
            <a:pPr lvl="1">
              <a:buFont typeface="Arial" panose="020B0604020202020204" pitchFamily="34" charset="0"/>
              <a:buChar char=" "/>
            </a:pPr>
            <a:r>
              <a:rPr lang="it-IT">
                <a:latin typeface="Consolas" panose="020B0609020204030204" pitchFamily="49" charset="0"/>
              </a:rPr>
              <a:t>        </a:t>
            </a:r>
            <a:r>
              <a:rPr lang="it-IT"/>
              <a:t>                              </a:t>
            </a:r>
            <a:r>
              <a:rPr lang="it-IT">
                <a:latin typeface="Consolas" panose="020B0609020204030204" pitchFamily="49" charset="0"/>
              </a:rPr>
              <a:t>      </a:t>
            </a:r>
            <a:r>
              <a:rPr lang="it-IT"/>
              <a:t>                                                 </a:t>
            </a:r>
            <a:br>
              <a:rPr lang="it-IT"/>
            </a:br>
            <a:r>
              <a:rPr lang="it-IT"/>
              <a:t>                         </a:t>
            </a:r>
            <a:r>
              <a:rPr lang="it-IT">
                <a:latin typeface="Consolas" panose="020B0609020204030204" pitchFamily="49" charset="0"/>
              </a:rPr>
              <a:t>               </a:t>
            </a:r>
            <a:endParaRPr lang="it-IT" dirty="0">
              <a:latin typeface="Consolas" panose="020B0609020204030204" pitchFamily="49" charset="0"/>
            </a:endParaRPr>
          </a:p>
          <a:p>
            <a:pPr lvl="2">
              <a:buFont typeface="Arial" panose="020B0604020202020204" pitchFamily="34" charset="0"/>
              <a:buChar char=" "/>
            </a:pPr>
            <a:r>
              <a:rPr lang="it-IT"/>
              <a:t>                                                                                        </a:t>
            </a:r>
            <a:r>
              <a:rPr lang="en-US">
                <a:latin typeface="Consolas" panose="020B0609020204030204" pitchFamily="49" charset="0"/>
              </a:rPr>
              <a:t>                              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                </a:t>
            </a:r>
            <a:endParaRPr lang="it-IT" dirty="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 "/>
            </a:pPr>
            <a:r>
              <a:rPr lang="it-IT">
                <a:latin typeface="Consolas" panose="020B0609020204030204" pitchFamily="49" charset="0"/>
              </a:rPr>
              <a:t>                     </a:t>
            </a:r>
            <a:r>
              <a:rPr lang="it-IT"/>
              <a:t>                                                                         </a:t>
            </a:r>
            <a:br>
              <a:rPr lang="it-IT"/>
            </a:br>
            <a:r>
              <a:rPr lang="en-GB"/>
              <a:t>          </a:t>
            </a:r>
            <a:r>
              <a:rPr lang="it-IT"/>
              <a:t>     </a:t>
            </a:r>
            <a:r>
              <a:rPr lang="it-IT">
                <a:latin typeface="Consolas" panose="020B0609020204030204" pitchFamily="49" charset="0"/>
              </a:rPr>
              <a:t>                           </a:t>
            </a:r>
            <a:endParaRPr lang="it-IT" dirty="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 "/>
            </a:pPr>
            <a:r>
              <a:rPr lang="it-IT">
                <a:latin typeface="Consolas" panose="020B0609020204030204" pitchFamily="49" charset="0"/>
              </a:rPr>
              <a:t>                                </a:t>
            </a:r>
            <a:r>
              <a:rPr lang="it-IT"/>
              <a:t>                                                               </a:t>
            </a:r>
            <a:br>
              <a:rPr lang="it-IT"/>
            </a:br>
            <a:r>
              <a:rPr lang="it-IT"/>
              <a:t>                                   </a:t>
            </a:r>
            <a:r>
              <a:rPr lang="it-IT">
                <a:latin typeface="Consolas" panose="020B0609020204030204" pitchFamily="49" charset="0"/>
              </a:rPr>
              <a:t>   </a:t>
            </a:r>
            <a:r>
              <a:rPr lang="it-IT"/>
              <a:t>                                                               </a:t>
            </a:r>
            <a:br>
              <a:rPr lang="it-IT"/>
            </a:br>
            <a:r>
              <a:rPr lang="it-IT">
                <a:latin typeface="Consolas" panose="020B0609020204030204" pitchFamily="49" charset="0"/>
              </a:rPr>
              <a:t>                                </a:t>
            </a:r>
            <a:endParaRPr lang="it-IT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F5049B3B-C46E-46A2-B9E1-CE9E4E7D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DE52021A-3911-4AAA-96E3-AD8A1473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3F28DBC3-4B5D-48F0-8F89-CE2243FB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1703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08B4F9AC-D8AB-4F9F-BC37-6F69C36F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Using web3.js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82D05830-A33B-4765-9E09-7FED0FEA0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have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to create an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instance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of the class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Web3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constructor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of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Web3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requires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 provider (i.e., an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object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which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handles the connection to the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Ethereum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node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 and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is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used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follows: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 Web3(provider)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The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provider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instance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can be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created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in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three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main ways: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ethereum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which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is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injected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inside the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window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object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by the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crypto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wallets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such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MetaMask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therefore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accessible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via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window.ethereum</a:t>
            </a:r>
            <a:endParaRPr kumimoji="0" lang="it-IT" strike="noStrike" kern="1200" cap="none" spc="0" normalizeH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2"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Before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creating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an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instance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of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Web3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have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to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wait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the user to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enable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the connection: </a:t>
            </a:r>
            <a:r>
              <a:rPr kumimoji="0" lang="en-US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await </a:t>
            </a:r>
            <a:r>
              <a:rPr kumimoji="0" lang="en-US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window.ethereum.request</a:t>
            </a:r>
            <a:r>
              <a:rPr kumimoji="0" lang="en-US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({ method: "</a:t>
            </a:r>
            <a:r>
              <a:rPr kumimoji="0" lang="en-US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eth_requestAccounts</a:t>
            </a:r>
            <a:r>
              <a:rPr kumimoji="0" lang="en-US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"});</a:t>
            </a:r>
            <a:endParaRPr kumimoji="0" lang="it-IT" strike="noStrike" kern="1200" cap="none" spc="0" normalizeH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1">
              <a:buFont typeface="Arial" panose="020B0604020202020204" pitchFamily="34" charset="0"/>
              <a:buChar char=" "/>
            </a:pPr>
            <a:r>
              <a:rPr lang="it-IT" dirty="0">
                <a:latin typeface="Consolas" panose="020B0609020204030204" pitchFamily="49" charset="0"/>
              </a:rPr>
              <a:t>                     </a:t>
            </a:r>
            <a:r>
              <a:rPr lang="it-IT" dirty="0"/>
              <a:t>                                                                         </a:t>
            </a:r>
            <a:br>
              <a:rPr lang="it-IT" dirty="0"/>
            </a:br>
            <a:r>
              <a:rPr lang="en-GB" dirty="0"/>
              <a:t>          </a:t>
            </a:r>
            <a:r>
              <a:rPr lang="it-IT" dirty="0"/>
              <a:t>     </a:t>
            </a:r>
            <a:r>
              <a:rPr lang="it-IT" dirty="0">
                <a:latin typeface="Consolas" panose="020B0609020204030204" pitchFamily="49" charset="0"/>
              </a:rPr>
              <a:t>                           </a:t>
            </a:r>
          </a:p>
          <a:p>
            <a:pPr lvl="1">
              <a:buFont typeface="Arial" panose="020B0604020202020204" pitchFamily="34" charset="0"/>
              <a:buChar char=" "/>
            </a:pPr>
            <a:r>
              <a:rPr lang="it-IT" dirty="0">
                <a:latin typeface="Consolas" panose="020B0609020204030204" pitchFamily="49" charset="0"/>
              </a:rPr>
              <a:t>                                </a:t>
            </a:r>
            <a:r>
              <a:rPr lang="it-IT" dirty="0"/>
              <a:t>                                                               </a:t>
            </a:r>
            <a:br>
              <a:rPr lang="it-IT" dirty="0"/>
            </a:br>
            <a:r>
              <a:rPr lang="it-IT" dirty="0"/>
              <a:t>                                   </a:t>
            </a:r>
            <a:r>
              <a:rPr lang="it-IT" dirty="0">
                <a:latin typeface="Consolas" panose="020B0609020204030204" pitchFamily="49" charset="0"/>
              </a:rPr>
              <a:t>   </a:t>
            </a:r>
            <a:r>
              <a:rPr lang="it-IT" dirty="0"/>
              <a:t>                                                               </a:t>
            </a:r>
            <a:br>
              <a:rPr lang="it-IT" dirty="0"/>
            </a:br>
            <a:r>
              <a:rPr lang="it-IT" dirty="0">
                <a:latin typeface="Consolas" panose="020B0609020204030204" pitchFamily="49" charset="0"/>
              </a:rPr>
              <a:t>                                </a:t>
            </a:r>
            <a:endParaRPr lang="it-IT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F5049B3B-C46E-46A2-B9E1-CE9E4E7D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DE52021A-3911-4AAA-96E3-AD8A1473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3F28DBC3-4B5D-48F0-8F89-CE2243FB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6766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7781F941-40D5-47CC-AACB-3584EFDC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 topics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2566FD19-DB8E-45E5-84DE-A4F4253D7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What is </a:t>
            </a:r>
            <a:r>
              <a:rPr kumimoji="0" lang="en-GB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web3.js</a:t>
            </a:r>
            <a:r>
              <a:rPr kumimoji="0" lang="en-GB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?</a:t>
            </a:r>
          </a:p>
          <a:p>
            <a:pPr>
              <a:buFont typeface="Arial" panose="020B0604020202020204" pitchFamily="34" charset="0"/>
              <a:buChar char=" "/>
            </a:pPr>
            <a:r>
              <a:rPr lang="en-GB"/>
              <a:t>                                          </a:t>
            </a:r>
            <a:endParaRPr lang="en-GB" dirty="0"/>
          </a:p>
          <a:p>
            <a:pPr>
              <a:buFont typeface="Arial" panose="020B0604020202020204" pitchFamily="34" charset="0"/>
              <a:buChar char=" "/>
            </a:pPr>
            <a:r>
              <a:rPr lang="en-GB"/>
              <a:t>                                                    </a:t>
            </a:r>
            <a:endParaRPr lang="en-GB" dirty="0"/>
          </a:p>
          <a:p>
            <a:pPr>
              <a:buFont typeface="Arial" panose="020B0604020202020204" pitchFamily="34" charset="0"/>
              <a:buChar char=" "/>
            </a:pPr>
            <a:r>
              <a:rPr lang="en-GB"/>
              <a:t>                                                       </a:t>
            </a:r>
            <a:r>
              <a:rPr lang="en-GB" b="1"/>
              <a:t>       </a:t>
            </a:r>
            <a:r>
              <a:rPr lang="en-GB"/>
              <a:t>  </a:t>
            </a:r>
            <a:r>
              <a:rPr lang="en-GB" b="1"/>
              <a:t>        </a:t>
            </a:r>
            <a:r>
              <a:rPr lang="en-GB"/>
              <a:t>                   </a:t>
            </a:r>
            <a:endParaRPr lang="en-GB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537548DF-8024-4B4C-929C-EE53C131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925115B2-F187-40BC-AAE0-7D3B2EDF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EFC63018-1378-442C-B42D-6943D0E0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57847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08B4F9AC-D8AB-4F9F-BC37-6F69C36F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Using web3.js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82D05830-A33B-4765-9E09-7FED0FEA0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have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to create an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instance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of the class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Web3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constructor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of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Web3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requires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 provider (i.e., an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object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which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handles the connection to the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Ethereum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node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 and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is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used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follows: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 Web3(provider)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The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provider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instance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can be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created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in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three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main ways: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ethereum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which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is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injected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inside the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window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object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by the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crypto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wallets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such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MetaMask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therefore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accessible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via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window.ethereum</a:t>
            </a:r>
            <a:endParaRPr kumimoji="0" lang="it-IT" strike="noStrike" kern="1200" cap="none" spc="0" normalizeH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2"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Before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creating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an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instance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of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Web3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have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to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wait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the user to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enable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the connection: </a:t>
            </a:r>
            <a:r>
              <a:rPr kumimoji="0" lang="en-US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await </a:t>
            </a:r>
            <a:r>
              <a:rPr kumimoji="0" lang="en-US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window.ethereum.request</a:t>
            </a:r>
            <a:r>
              <a:rPr kumimoji="0" lang="en-US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({ method: "</a:t>
            </a:r>
            <a:r>
              <a:rPr kumimoji="0" lang="en-US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eth_requestAccounts</a:t>
            </a:r>
            <a:r>
              <a:rPr kumimoji="0" lang="en-US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"});</a:t>
            </a:r>
            <a:endParaRPr kumimoji="0" lang="it-IT" strike="noStrike" kern="1200" cap="none" spc="0" normalizeH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web3.currentProvider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is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deprecated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but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was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used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by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previous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versions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of the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same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wallets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en-GB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accessible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via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window.web3.currentProvider</a:t>
            </a:r>
          </a:p>
          <a:p>
            <a:pPr lvl="1">
              <a:buFont typeface="Arial" panose="020B0604020202020204" pitchFamily="34" charset="0"/>
              <a:buChar char=" "/>
            </a:pPr>
            <a:r>
              <a:rPr lang="it-IT" dirty="0">
                <a:latin typeface="Consolas" panose="020B0609020204030204" pitchFamily="49" charset="0"/>
              </a:rPr>
              <a:t>                                </a:t>
            </a:r>
            <a:r>
              <a:rPr lang="it-IT" dirty="0"/>
              <a:t>                                                               </a:t>
            </a:r>
            <a:br>
              <a:rPr lang="it-IT" dirty="0"/>
            </a:br>
            <a:r>
              <a:rPr lang="it-IT" dirty="0"/>
              <a:t>                                   </a:t>
            </a:r>
            <a:r>
              <a:rPr lang="it-IT" dirty="0">
                <a:latin typeface="Consolas" panose="020B0609020204030204" pitchFamily="49" charset="0"/>
              </a:rPr>
              <a:t>   </a:t>
            </a:r>
            <a:r>
              <a:rPr lang="it-IT" dirty="0"/>
              <a:t>                                                               </a:t>
            </a:r>
            <a:br>
              <a:rPr lang="it-IT" dirty="0"/>
            </a:br>
            <a:r>
              <a:rPr lang="it-IT" dirty="0">
                <a:latin typeface="Consolas" panose="020B0609020204030204" pitchFamily="49" charset="0"/>
              </a:rPr>
              <a:t>                                </a:t>
            </a:r>
            <a:endParaRPr lang="it-IT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F5049B3B-C46E-46A2-B9E1-CE9E4E7D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DE52021A-3911-4AAA-96E3-AD8A1473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3F28DBC3-4B5D-48F0-8F89-CE2243FB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66187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08B4F9AC-D8AB-4F9F-BC37-6F69C36F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Using web3.js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82D05830-A33B-4765-9E09-7FED0FEA0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have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to create an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instance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of the class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Web3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constructor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of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Web3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requires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 provider (i.e., an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object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which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handles the connection to the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Ethereum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node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 and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is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used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follows: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 Web3(provider)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The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provider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instance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can be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created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in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three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main ways: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ethereum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which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is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injected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inside the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window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object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by the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crypto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wallets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such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MetaMask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therefore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accessible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via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window.ethereum</a:t>
            </a:r>
            <a:endParaRPr kumimoji="0" lang="it-IT" strike="noStrike" kern="1200" cap="none" spc="0" normalizeH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2"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Before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creating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an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instance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of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Web3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have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to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wait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the user to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enable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the connection: </a:t>
            </a:r>
            <a:r>
              <a:rPr kumimoji="0" lang="en-US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await </a:t>
            </a:r>
            <a:r>
              <a:rPr kumimoji="0" lang="en-US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window.ethereum.request</a:t>
            </a:r>
            <a:r>
              <a:rPr kumimoji="0" lang="en-US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({ method: "</a:t>
            </a:r>
            <a:r>
              <a:rPr kumimoji="0" lang="en-US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eth_requestAccounts</a:t>
            </a:r>
            <a:r>
              <a:rPr kumimoji="0" lang="en-US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"});</a:t>
            </a:r>
            <a:endParaRPr kumimoji="0" lang="it-IT" strike="noStrike" kern="1200" cap="none" spc="0" normalizeH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web3.currentProvider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is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deprecated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but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was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used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by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previous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versions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of the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same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wallets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en-GB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accessible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via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window.web3.currentProvider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Web3.providers.HttpProvider(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url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is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used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for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instantiating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providers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directly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connected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to the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nodes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(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skipping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the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wallets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part),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url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is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where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the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node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can be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found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and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is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used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follows: new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Web3.providers.HttpProvider(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url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lang="it-IT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F5049B3B-C46E-46A2-B9E1-CE9E4E7D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DE52021A-3911-4AAA-96E3-AD8A1473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3F28DBC3-4B5D-48F0-8F89-CE2243FB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52808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08B4F9AC-D8AB-4F9F-BC37-6F69C36F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Using web3.js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82D05830-A33B-4765-9E09-7FED0FEA0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 "/>
            </a:pPr>
            <a:r>
              <a:rPr lang="en-GB"/>
              <a:t>  </a:t>
            </a:r>
            <a:r>
              <a:rPr lang="it-IT"/>
              <a:t>                                       </a:t>
            </a:r>
            <a:r>
              <a:rPr lang="it-IT">
                <a:latin typeface="Consolas" panose="020B0609020204030204" pitchFamily="49" charset="0"/>
              </a:rPr>
              <a:t>    </a:t>
            </a:r>
            <a:r>
              <a:rPr lang="it-IT"/>
              <a:t>                                      </a:t>
            </a:r>
            <a:endParaRPr lang="it-IT" dirty="0"/>
          </a:p>
          <a:p>
            <a:pPr>
              <a:buFont typeface="Arial" panose="020B0604020202020204" pitchFamily="34" charset="0"/>
              <a:buChar char=" "/>
            </a:pPr>
            <a:r>
              <a:rPr lang="it-IT"/>
              <a:t>                                              </a:t>
            </a:r>
            <a:r>
              <a:rPr lang="it-IT">
                <a:latin typeface="Consolas" panose="020B0609020204030204" pitchFamily="49" charset="0"/>
              </a:rPr>
              <a:t>  </a:t>
            </a:r>
            <a:r>
              <a:rPr lang="it-IT"/>
              <a:t>                     </a:t>
            </a:r>
            <a:r>
              <a:rPr lang="it-IT">
                <a:latin typeface="Consolas" panose="020B0609020204030204" pitchFamily="49" charset="0"/>
              </a:rPr>
              <a:t>  </a:t>
            </a:r>
            <a:r>
              <a:rPr lang="it-IT"/>
              <a:t>              </a:t>
            </a:r>
            <a:br>
              <a:rPr lang="it-IT"/>
            </a:br>
            <a:r>
              <a:rPr lang="it-IT">
                <a:latin typeface="Consolas" panose="020B0609020204030204" pitchFamily="49" charset="0"/>
              </a:rPr>
              <a:t>                 </a:t>
            </a:r>
            <a:r>
              <a:rPr lang="it-IT"/>
              <a:t> </a:t>
            </a:r>
            <a:endParaRPr lang="it-IT" dirty="0"/>
          </a:p>
          <a:p>
            <a:pPr lvl="1">
              <a:buFont typeface="Arial" panose="020B0604020202020204" pitchFamily="34" charset="0"/>
              <a:buChar char=" "/>
            </a:pPr>
            <a:r>
              <a:rPr lang="it-IT"/>
              <a:t>                                 </a:t>
            </a:r>
            <a:r>
              <a:rPr lang="it-IT">
                <a:latin typeface="Consolas" panose="020B0609020204030204" pitchFamily="49" charset="0"/>
              </a:rPr>
              <a:t>     </a:t>
            </a:r>
            <a:r>
              <a:rPr lang="it-IT"/>
              <a:t>     </a:t>
            </a:r>
            <a:r>
              <a:rPr lang="it-IT">
                <a:latin typeface="Consolas" panose="020B0609020204030204" pitchFamily="49" charset="0"/>
              </a:rPr>
              <a:t>     </a:t>
            </a:r>
            <a:r>
              <a:rPr lang="it-IT"/>
              <a:t>                                                     </a:t>
            </a:r>
            <a:br>
              <a:rPr lang="it-IT"/>
            </a:br>
            <a:r>
              <a:rPr lang="it-IT"/>
              <a:t>               </a:t>
            </a:r>
            <a:endParaRPr lang="it-IT" dirty="0"/>
          </a:p>
          <a:p>
            <a:pPr lvl="1">
              <a:buFont typeface="Arial" panose="020B0604020202020204" pitchFamily="34" charset="0"/>
              <a:buChar char=" "/>
            </a:pPr>
            <a:r>
              <a:rPr lang="it-IT">
                <a:latin typeface="Consolas" panose="020B0609020204030204" pitchFamily="49" charset="0"/>
              </a:rPr>
              <a:t>     </a:t>
            </a:r>
            <a:r>
              <a:rPr lang="it-IT"/>
              <a:t>                                         </a:t>
            </a:r>
            <a:endParaRPr lang="it-IT" dirty="0"/>
          </a:p>
          <a:p>
            <a:pPr lvl="2">
              <a:buFont typeface="Arial" panose="020B0604020202020204" pitchFamily="34" charset="0"/>
              <a:buChar char=" "/>
            </a:pPr>
            <a:r>
              <a:rPr lang="it-IT">
                <a:latin typeface="Consolas" panose="020B0609020204030204" pitchFamily="49" charset="0"/>
              </a:rPr>
              <a:t>                       </a:t>
            </a:r>
            <a:endParaRPr lang="it-IT" dirty="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 "/>
            </a:pPr>
            <a:r>
              <a:rPr lang="it-IT">
                <a:latin typeface="Consolas" panose="020B0609020204030204" pitchFamily="49" charset="0"/>
              </a:rPr>
              <a:t>     </a:t>
            </a:r>
            <a:r>
              <a:rPr lang="it-IT"/>
              <a:t>                                                       </a:t>
            </a:r>
            <a:endParaRPr lang="it-IT" dirty="0"/>
          </a:p>
          <a:p>
            <a:pPr lvl="2">
              <a:buFont typeface="Arial" panose="020B0604020202020204" pitchFamily="34" charset="0"/>
              <a:buChar char=" "/>
            </a:pPr>
            <a:r>
              <a:rPr lang="it-IT">
                <a:latin typeface="Consolas" panose="020B0609020204030204" pitchFamily="49" charset="0"/>
              </a:rPr>
              <a:t>                       </a:t>
            </a:r>
            <a:endParaRPr lang="it-IT" dirty="0">
              <a:latin typeface="Consolas" panose="020B0609020204030204" pitchFamily="49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it-IT" dirty="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F5049B3B-C46E-46A2-B9E1-CE9E4E7D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DE52021A-3911-4AAA-96E3-AD8A1473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3F28DBC3-4B5D-48F0-8F89-CE2243FB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24218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08B4F9AC-D8AB-4F9F-BC37-6F69C36F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Using web3.js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82D05830-A33B-4765-9E09-7FED0FEA0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have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created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an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instance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of the class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Web3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let’s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say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this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object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is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called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it-IT" dirty="0">
                <a:latin typeface="Consolas" panose="020B0609020204030204" pitchFamily="49" charset="0"/>
              </a:rPr>
              <a:t>web3</a:t>
            </a:r>
            <a:endParaRPr kumimoji="0" lang="it-IT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Char char=" "/>
            </a:pPr>
            <a:r>
              <a:rPr lang="it-IT" dirty="0"/>
              <a:t>                                              </a:t>
            </a:r>
            <a:r>
              <a:rPr lang="it-IT" dirty="0">
                <a:latin typeface="Consolas" panose="020B0609020204030204" pitchFamily="49" charset="0"/>
              </a:rPr>
              <a:t>  </a:t>
            </a:r>
            <a:r>
              <a:rPr lang="it-IT" dirty="0"/>
              <a:t>                     </a:t>
            </a:r>
            <a:r>
              <a:rPr lang="it-IT" dirty="0">
                <a:latin typeface="Consolas" panose="020B0609020204030204" pitchFamily="49" charset="0"/>
              </a:rPr>
              <a:t>  </a:t>
            </a:r>
            <a:r>
              <a:rPr lang="it-IT" dirty="0"/>
              <a:t>              </a:t>
            </a:r>
            <a:br>
              <a:rPr lang="it-IT" dirty="0"/>
            </a:br>
            <a:r>
              <a:rPr lang="it-IT" dirty="0">
                <a:latin typeface="Consolas" panose="020B0609020204030204" pitchFamily="49" charset="0"/>
              </a:rPr>
              <a:t>                 </a:t>
            </a:r>
            <a:r>
              <a:rPr lang="it-IT" dirty="0"/>
              <a:t> </a:t>
            </a:r>
          </a:p>
          <a:p>
            <a:pPr lvl="1">
              <a:buFont typeface="Arial" panose="020B0604020202020204" pitchFamily="34" charset="0"/>
              <a:buChar char=" "/>
            </a:pPr>
            <a:r>
              <a:rPr lang="it-IT" dirty="0"/>
              <a:t>                                 </a:t>
            </a:r>
            <a:r>
              <a:rPr lang="it-IT" dirty="0">
                <a:latin typeface="Consolas" panose="020B0609020204030204" pitchFamily="49" charset="0"/>
              </a:rPr>
              <a:t>     </a:t>
            </a:r>
            <a:r>
              <a:rPr lang="it-IT" dirty="0"/>
              <a:t>     </a:t>
            </a:r>
            <a:r>
              <a:rPr lang="it-IT" dirty="0">
                <a:latin typeface="Consolas" panose="020B0609020204030204" pitchFamily="49" charset="0"/>
              </a:rPr>
              <a:t>     </a:t>
            </a:r>
            <a:r>
              <a:rPr lang="it-IT" dirty="0"/>
              <a:t>                                                     </a:t>
            </a:r>
            <a:br>
              <a:rPr lang="it-IT" dirty="0"/>
            </a:br>
            <a:r>
              <a:rPr lang="it-IT" dirty="0"/>
              <a:t>               </a:t>
            </a:r>
          </a:p>
          <a:p>
            <a:pPr lvl="1">
              <a:buFont typeface="Arial" panose="020B0604020202020204" pitchFamily="34" charset="0"/>
              <a:buChar char=" "/>
            </a:pPr>
            <a:r>
              <a:rPr lang="it-IT" dirty="0">
                <a:latin typeface="Consolas" panose="020B0609020204030204" pitchFamily="49" charset="0"/>
              </a:rPr>
              <a:t>     </a:t>
            </a:r>
            <a:r>
              <a:rPr lang="it-IT" dirty="0"/>
              <a:t>                                         </a:t>
            </a:r>
          </a:p>
          <a:p>
            <a:pPr lvl="2">
              <a:buFont typeface="Arial" panose="020B0604020202020204" pitchFamily="34" charset="0"/>
              <a:buChar char=" "/>
            </a:pPr>
            <a:r>
              <a:rPr lang="it-IT" dirty="0">
                <a:latin typeface="Consolas" panose="020B0609020204030204" pitchFamily="49" charset="0"/>
              </a:rPr>
              <a:t>                       </a:t>
            </a:r>
          </a:p>
          <a:p>
            <a:pPr lvl="1">
              <a:buFont typeface="Arial" panose="020B0604020202020204" pitchFamily="34" charset="0"/>
              <a:buChar char=" "/>
            </a:pPr>
            <a:r>
              <a:rPr lang="it-IT" dirty="0">
                <a:latin typeface="Consolas" panose="020B0609020204030204" pitchFamily="49" charset="0"/>
              </a:rPr>
              <a:t>     </a:t>
            </a:r>
            <a:r>
              <a:rPr lang="it-IT" dirty="0"/>
              <a:t>                                                       </a:t>
            </a:r>
          </a:p>
          <a:p>
            <a:pPr lvl="2">
              <a:buFont typeface="Arial" panose="020B0604020202020204" pitchFamily="34" charset="0"/>
              <a:buChar char=" "/>
            </a:pPr>
            <a:r>
              <a:rPr lang="it-IT" dirty="0">
                <a:latin typeface="Consolas" panose="020B0609020204030204" pitchFamily="49" charset="0"/>
              </a:rPr>
              <a:t>                      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it-IT" dirty="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F5049B3B-C46E-46A2-B9E1-CE9E4E7D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DE52021A-3911-4AAA-96E3-AD8A1473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3F28DBC3-4B5D-48F0-8F89-CE2243FB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23943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08B4F9AC-D8AB-4F9F-BC37-6F69C36F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Using web3.js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82D05830-A33B-4765-9E09-7FED0FEA0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have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created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an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instance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of the class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Web3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let’s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say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this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object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is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called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it-IT" dirty="0">
                <a:latin typeface="Consolas" panose="020B0609020204030204" pitchFamily="49" charset="0"/>
              </a:rPr>
              <a:t>web3</a:t>
            </a:r>
            <a:endParaRPr kumimoji="0" lang="it-IT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Let’s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assume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connected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to a smart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contract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through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an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instance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(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its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type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is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web3.eth.Contract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</a:t>
            </a:r>
          </a:p>
          <a:p>
            <a:pPr lvl="1">
              <a:buFont typeface="Arial" panose="020B0604020202020204" pitchFamily="34" charset="0"/>
              <a:buChar char=" "/>
            </a:pPr>
            <a:r>
              <a:rPr lang="it-IT" dirty="0"/>
              <a:t>                                 </a:t>
            </a:r>
            <a:r>
              <a:rPr lang="it-IT" dirty="0">
                <a:latin typeface="Consolas" panose="020B0609020204030204" pitchFamily="49" charset="0"/>
              </a:rPr>
              <a:t>     </a:t>
            </a:r>
            <a:r>
              <a:rPr lang="it-IT" dirty="0"/>
              <a:t>     </a:t>
            </a:r>
            <a:r>
              <a:rPr lang="it-IT" dirty="0">
                <a:latin typeface="Consolas" panose="020B0609020204030204" pitchFamily="49" charset="0"/>
              </a:rPr>
              <a:t>     </a:t>
            </a:r>
            <a:r>
              <a:rPr lang="it-IT" dirty="0"/>
              <a:t>                                                     </a:t>
            </a:r>
            <a:br>
              <a:rPr lang="it-IT" dirty="0"/>
            </a:br>
            <a:r>
              <a:rPr lang="it-IT" dirty="0"/>
              <a:t>               </a:t>
            </a:r>
          </a:p>
          <a:p>
            <a:pPr lvl="1">
              <a:buFont typeface="Arial" panose="020B0604020202020204" pitchFamily="34" charset="0"/>
              <a:buChar char=" "/>
            </a:pPr>
            <a:r>
              <a:rPr lang="it-IT" dirty="0">
                <a:latin typeface="Consolas" panose="020B0609020204030204" pitchFamily="49" charset="0"/>
              </a:rPr>
              <a:t>     </a:t>
            </a:r>
            <a:r>
              <a:rPr lang="it-IT" dirty="0"/>
              <a:t>                                         </a:t>
            </a:r>
          </a:p>
          <a:p>
            <a:pPr lvl="2">
              <a:buFont typeface="Arial" panose="020B0604020202020204" pitchFamily="34" charset="0"/>
              <a:buChar char=" "/>
            </a:pPr>
            <a:r>
              <a:rPr lang="it-IT" dirty="0">
                <a:latin typeface="Consolas" panose="020B0609020204030204" pitchFamily="49" charset="0"/>
              </a:rPr>
              <a:t>                       </a:t>
            </a:r>
          </a:p>
          <a:p>
            <a:pPr lvl="1">
              <a:buFont typeface="Arial" panose="020B0604020202020204" pitchFamily="34" charset="0"/>
              <a:buChar char=" "/>
            </a:pPr>
            <a:r>
              <a:rPr lang="it-IT" dirty="0">
                <a:latin typeface="Consolas" panose="020B0609020204030204" pitchFamily="49" charset="0"/>
              </a:rPr>
              <a:t>     </a:t>
            </a:r>
            <a:r>
              <a:rPr lang="it-IT" dirty="0"/>
              <a:t>                                                       </a:t>
            </a:r>
          </a:p>
          <a:p>
            <a:pPr lvl="2">
              <a:buFont typeface="Arial" panose="020B0604020202020204" pitchFamily="34" charset="0"/>
              <a:buChar char=" "/>
            </a:pPr>
            <a:r>
              <a:rPr lang="it-IT" dirty="0">
                <a:latin typeface="Consolas" panose="020B0609020204030204" pitchFamily="49" charset="0"/>
              </a:rPr>
              <a:t>                      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it-IT" dirty="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F5049B3B-C46E-46A2-B9E1-CE9E4E7D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DE52021A-3911-4AAA-96E3-AD8A1473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3F28DBC3-4B5D-48F0-8F89-CE2243FB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59868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08B4F9AC-D8AB-4F9F-BC37-6F69C36F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Using web3.js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82D05830-A33B-4765-9E09-7FED0FEA0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have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created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an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instance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of the class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Web3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let’s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say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this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object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is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called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it-IT" dirty="0">
                <a:latin typeface="Consolas" panose="020B0609020204030204" pitchFamily="49" charset="0"/>
              </a:rPr>
              <a:t>web3</a:t>
            </a:r>
            <a:endParaRPr kumimoji="0" lang="it-IT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Let’s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assume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connected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to a smart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contract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through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an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instance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(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its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type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is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web3.eth.Contract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Let’s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assume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two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methods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set()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and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the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former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modifies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the state of the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contract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the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latter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does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not</a:t>
            </a:r>
          </a:p>
          <a:p>
            <a:pPr lvl="1">
              <a:buFont typeface="Arial" panose="020B0604020202020204" pitchFamily="34" charset="0"/>
              <a:buChar char=" "/>
            </a:pPr>
            <a:r>
              <a:rPr lang="it-IT" dirty="0">
                <a:latin typeface="Consolas" panose="020B0609020204030204" pitchFamily="49" charset="0"/>
              </a:rPr>
              <a:t>     </a:t>
            </a:r>
            <a:r>
              <a:rPr lang="it-IT" dirty="0"/>
              <a:t>                                         </a:t>
            </a:r>
          </a:p>
          <a:p>
            <a:pPr lvl="2">
              <a:buFont typeface="Arial" panose="020B0604020202020204" pitchFamily="34" charset="0"/>
              <a:buChar char=" "/>
            </a:pPr>
            <a:r>
              <a:rPr lang="it-IT" dirty="0">
                <a:latin typeface="Consolas" panose="020B0609020204030204" pitchFamily="49" charset="0"/>
              </a:rPr>
              <a:t>                       </a:t>
            </a:r>
          </a:p>
          <a:p>
            <a:pPr lvl="1">
              <a:buFont typeface="Arial" panose="020B0604020202020204" pitchFamily="34" charset="0"/>
              <a:buChar char=" "/>
            </a:pPr>
            <a:r>
              <a:rPr lang="it-IT" dirty="0">
                <a:latin typeface="Consolas" panose="020B0609020204030204" pitchFamily="49" charset="0"/>
              </a:rPr>
              <a:t>     </a:t>
            </a:r>
            <a:r>
              <a:rPr lang="it-IT" dirty="0"/>
              <a:t>                                                       </a:t>
            </a:r>
          </a:p>
          <a:p>
            <a:pPr lvl="2">
              <a:buFont typeface="Arial" panose="020B0604020202020204" pitchFamily="34" charset="0"/>
              <a:buChar char=" "/>
            </a:pPr>
            <a:r>
              <a:rPr lang="it-IT" dirty="0">
                <a:latin typeface="Consolas" panose="020B0609020204030204" pitchFamily="49" charset="0"/>
              </a:rPr>
              <a:t>                      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it-IT" dirty="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F5049B3B-C46E-46A2-B9E1-CE9E4E7D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DE52021A-3911-4AAA-96E3-AD8A1473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3F28DBC3-4B5D-48F0-8F89-CE2243FB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49644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08B4F9AC-D8AB-4F9F-BC37-6F69C36F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Using web3.js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82D05830-A33B-4765-9E09-7FED0FEA0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have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created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an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instance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of the class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Web3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let’s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say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this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object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is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called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it-IT" dirty="0">
                <a:latin typeface="Consolas" panose="020B0609020204030204" pitchFamily="49" charset="0"/>
              </a:rPr>
              <a:t>web3</a:t>
            </a:r>
            <a:endParaRPr kumimoji="0" lang="it-IT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Let’s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assume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connected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to a smart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contract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through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an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instance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(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its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type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is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web3.eth.Contract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Let’s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assume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two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methods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set()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and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the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former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modifies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the state of the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contract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the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latter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does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not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set()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requires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transaction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to be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sent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hence</a:t>
            </a:r>
            <a:endParaRPr kumimoji="0" lang="it-IT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lvl="2">
              <a:buClr>
                <a:schemeClr val="accent1">
                  <a:lumMod val="100000"/>
                </a:schemeClr>
              </a:buClr>
              <a:buSzPts val="1400"/>
              <a:buFont typeface="Arial" panose="020B0604020202020204" pitchFamily="34" charset="0"/>
              <a:buChar char="•"/>
            </a:pPr>
            <a:r>
              <a:rPr lang="it-IT" dirty="0" err="1">
                <a:latin typeface="Consolas" panose="020B0609020204030204" pitchFamily="49" charset="0"/>
              </a:rPr>
              <a:t>sc.methods.set</a:t>
            </a:r>
            <a:r>
              <a:rPr lang="it-IT" dirty="0">
                <a:latin typeface="Consolas" panose="020B0609020204030204" pitchFamily="49" charset="0"/>
              </a:rPr>
              <a:t>().</a:t>
            </a:r>
            <a:r>
              <a:rPr lang="it-IT" dirty="0" err="1">
                <a:latin typeface="Consolas" panose="020B0609020204030204" pitchFamily="49" charset="0"/>
              </a:rPr>
              <a:t>send</a:t>
            </a:r>
            <a:r>
              <a:rPr lang="it-IT" dirty="0">
                <a:latin typeface="Consolas" panose="020B0609020204030204" pitchFamily="49" charset="0"/>
              </a:rPr>
              <a:t>()</a:t>
            </a:r>
          </a:p>
          <a:p>
            <a:pPr lvl="1">
              <a:buFont typeface="Arial" panose="020B0604020202020204" pitchFamily="34" charset="0"/>
              <a:buChar char=" "/>
            </a:pPr>
            <a:r>
              <a:rPr lang="it-IT" dirty="0">
                <a:latin typeface="Consolas" panose="020B0609020204030204" pitchFamily="49" charset="0"/>
              </a:rPr>
              <a:t>     </a:t>
            </a:r>
            <a:r>
              <a:rPr lang="it-IT" dirty="0"/>
              <a:t>                                                       </a:t>
            </a:r>
          </a:p>
          <a:p>
            <a:pPr lvl="2">
              <a:buFont typeface="Arial" panose="020B0604020202020204" pitchFamily="34" charset="0"/>
              <a:buChar char=" "/>
            </a:pPr>
            <a:r>
              <a:rPr lang="it-IT" dirty="0">
                <a:latin typeface="Consolas" panose="020B0609020204030204" pitchFamily="49" charset="0"/>
              </a:rPr>
              <a:t>                      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it-IT" dirty="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F5049B3B-C46E-46A2-B9E1-CE9E4E7D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DE52021A-3911-4AAA-96E3-AD8A1473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3F28DBC3-4B5D-48F0-8F89-CE2243FB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26883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08B4F9AC-D8AB-4F9F-BC37-6F69C36F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Using web3.js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82D05830-A33B-4765-9E09-7FED0FEA0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have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created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an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instance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of the class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Web3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let’s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say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this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object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is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called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it-IT" dirty="0">
                <a:latin typeface="Consolas" panose="020B0609020204030204" pitchFamily="49" charset="0"/>
              </a:rPr>
              <a:t>web3</a:t>
            </a:r>
            <a:endParaRPr kumimoji="0" lang="it-IT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Let’s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assume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connected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to a smart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contract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through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an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instance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(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its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type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is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web3.eth.Contract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Let’s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assume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two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methods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set()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and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the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former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modifies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the state of the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contract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the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latter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does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not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set()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requires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transaction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to be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sent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hence</a:t>
            </a:r>
            <a:endParaRPr kumimoji="0" lang="it-IT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lvl="2">
              <a:buClr>
                <a:schemeClr val="accent1">
                  <a:lumMod val="100000"/>
                </a:schemeClr>
              </a:buClr>
              <a:buSzPts val="1400"/>
              <a:buFont typeface="Arial" panose="020B0604020202020204" pitchFamily="34" charset="0"/>
              <a:buChar char="•"/>
            </a:pPr>
            <a:r>
              <a:rPr lang="it-IT" dirty="0" err="1">
                <a:latin typeface="Consolas" panose="020B0609020204030204" pitchFamily="49" charset="0"/>
              </a:rPr>
              <a:t>sc.methods.set</a:t>
            </a:r>
            <a:r>
              <a:rPr lang="it-IT" dirty="0">
                <a:latin typeface="Consolas" panose="020B0609020204030204" pitchFamily="49" charset="0"/>
              </a:rPr>
              <a:t>().</a:t>
            </a:r>
            <a:r>
              <a:rPr lang="it-IT" dirty="0" err="1">
                <a:latin typeface="Consolas" panose="020B0609020204030204" pitchFamily="49" charset="0"/>
              </a:rPr>
              <a:t>send</a:t>
            </a:r>
            <a:r>
              <a:rPr lang="it-IT" dirty="0"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accent1">
                  <a:lumMod val="100000"/>
                </a:schemeClr>
              </a:buClr>
              <a:buSzPts val="1800"/>
              <a:buFont typeface="Arial" panose="020B0604020202020204" pitchFamily="34" charset="0"/>
              <a:buChar char="•"/>
            </a:pPr>
            <a:r>
              <a:rPr lang="it-IT" dirty="0" err="1">
                <a:latin typeface="Consolas" panose="020B0609020204030204" pitchFamily="49" charset="0"/>
              </a:rPr>
              <a:t>get</a:t>
            </a:r>
            <a:r>
              <a:rPr lang="it-IT" dirty="0">
                <a:latin typeface="Consolas" panose="020B0609020204030204" pitchFamily="49" charset="0"/>
              </a:rPr>
              <a:t>()</a:t>
            </a:r>
            <a:r>
              <a:rPr lang="it-IT" dirty="0">
                <a:latin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</a:rPr>
              <a:t>instead</a:t>
            </a:r>
            <a:r>
              <a:rPr lang="it-IT" dirty="0">
                <a:latin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</a:rPr>
              <a:t>requires</a:t>
            </a:r>
            <a:r>
              <a:rPr lang="it-IT" dirty="0">
                <a:latin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</a:rPr>
              <a:t>only</a:t>
            </a:r>
            <a:r>
              <a:rPr lang="it-IT" dirty="0">
                <a:latin typeface="Calibri" panose="020F0502020204030204" pitchFamily="34" charset="0"/>
              </a:rPr>
              <a:t> the blockchain to be </a:t>
            </a:r>
            <a:r>
              <a:rPr lang="it-IT" dirty="0" err="1">
                <a:latin typeface="Calibri" panose="020F0502020204030204" pitchFamily="34" charset="0"/>
              </a:rPr>
              <a:t>read</a:t>
            </a:r>
            <a:r>
              <a:rPr lang="it-IT" dirty="0">
                <a:latin typeface="Calibri" panose="020F0502020204030204" pitchFamily="34" charset="0"/>
              </a:rPr>
              <a:t>, </a:t>
            </a:r>
            <a:r>
              <a:rPr lang="it-IT" dirty="0" err="1">
                <a:latin typeface="Calibri" panose="020F0502020204030204" pitchFamily="34" charset="0"/>
              </a:rPr>
              <a:t>hence</a:t>
            </a:r>
            <a:endParaRPr lang="it-IT" dirty="0">
              <a:latin typeface="Calibri" panose="020F0502020204030204" pitchFamily="34" charset="0"/>
            </a:endParaRPr>
          </a:p>
          <a:p>
            <a:pPr lvl="2">
              <a:buClr>
                <a:schemeClr val="accent1">
                  <a:lumMod val="100000"/>
                </a:schemeClr>
              </a:buClr>
              <a:buSzPts val="1400"/>
              <a:buFont typeface="Arial" panose="020B0604020202020204" pitchFamily="34" charset="0"/>
              <a:buChar char="•"/>
            </a:pPr>
            <a:r>
              <a:rPr lang="it-IT" dirty="0" err="1">
                <a:latin typeface="Consolas" panose="020B0609020204030204" pitchFamily="49" charset="0"/>
              </a:rPr>
              <a:t>sc.methods.get</a:t>
            </a:r>
            <a:r>
              <a:rPr lang="it-IT" dirty="0">
                <a:latin typeface="Consolas" panose="020B0609020204030204" pitchFamily="49" charset="0"/>
              </a:rPr>
              <a:t>().call()</a:t>
            </a:r>
          </a:p>
          <a:p>
            <a:pPr lvl="2">
              <a:buFont typeface="Arial" panose="020B0604020202020204" pitchFamily="34" charset="0"/>
              <a:buChar char="•"/>
            </a:pPr>
            <a:endParaRPr lang="it-IT" dirty="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F5049B3B-C46E-46A2-B9E1-CE9E4E7D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DE52021A-3911-4AAA-96E3-AD8A1473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3F28DBC3-4B5D-48F0-8F89-CE2243FB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44413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08B4F9AC-D8AB-4F9F-BC37-6F69C36F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Using web3.js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82D05830-A33B-4765-9E09-7FED0FEA0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an </a:t>
            </a:r>
            <a:r>
              <a:rPr lang="it-IT" dirty="0" err="1"/>
              <a:t>instance</a:t>
            </a:r>
            <a:r>
              <a:rPr lang="it-IT" dirty="0"/>
              <a:t> of the class </a:t>
            </a:r>
            <a:r>
              <a:rPr lang="it-IT" dirty="0">
                <a:latin typeface="Consolas" panose="020B0609020204030204" pitchFamily="49" charset="0"/>
              </a:rPr>
              <a:t>Web3</a:t>
            </a:r>
            <a:r>
              <a:rPr lang="it-IT" dirty="0"/>
              <a:t>, </a:t>
            </a:r>
            <a:r>
              <a:rPr lang="it-IT" dirty="0" err="1"/>
              <a:t>let’s</a:t>
            </a:r>
            <a:r>
              <a:rPr lang="it-IT" dirty="0"/>
              <a:t> </a:t>
            </a:r>
            <a:r>
              <a:rPr lang="it-IT" dirty="0" err="1"/>
              <a:t>say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object</a:t>
            </a:r>
            <a:r>
              <a:rPr lang="it-IT" dirty="0"/>
              <a:t> is </a:t>
            </a:r>
            <a:r>
              <a:rPr lang="it-IT" dirty="0" err="1"/>
              <a:t>called</a:t>
            </a:r>
            <a:r>
              <a:rPr lang="it-IT" dirty="0"/>
              <a:t> </a:t>
            </a:r>
            <a:r>
              <a:rPr lang="it-IT" dirty="0">
                <a:latin typeface="Consolas" panose="020B0609020204030204" pitchFamily="49" charset="0"/>
              </a:rPr>
              <a:t>web3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Let’s</a:t>
            </a:r>
            <a:r>
              <a:rPr lang="it-IT" dirty="0"/>
              <a:t> assume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 to a smart </a:t>
            </a:r>
            <a:r>
              <a:rPr lang="it-IT" dirty="0" err="1"/>
              <a:t>contract</a:t>
            </a:r>
            <a:r>
              <a:rPr lang="it-IT" dirty="0"/>
              <a:t> </a:t>
            </a:r>
            <a:r>
              <a:rPr lang="it-IT" dirty="0">
                <a:latin typeface="Consolas" panose="020B0609020204030204" pitchFamily="49" charset="0"/>
              </a:rPr>
              <a:t>SC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an </a:t>
            </a:r>
            <a:r>
              <a:rPr lang="it-IT" dirty="0" err="1"/>
              <a:t>instance</a:t>
            </a:r>
            <a:r>
              <a:rPr lang="it-IT" dirty="0"/>
              <a:t> </a:t>
            </a:r>
            <a:r>
              <a:rPr lang="it-IT" dirty="0">
                <a:latin typeface="Consolas" panose="020B0609020204030204" pitchFamily="49" charset="0"/>
              </a:rPr>
              <a:t>sc</a:t>
            </a:r>
            <a:r>
              <a:rPr lang="it-IT" dirty="0"/>
              <a:t> (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is </a:t>
            </a:r>
            <a:r>
              <a:rPr lang="it-IT" dirty="0">
                <a:latin typeface="Consolas" panose="020B0609020204030204" pitchFamily="49" charset="0"/>
              </a:rPr>
              <a:t>web3.eth.Contract</a:t>
            </a:r>
            <a:r>
              <a:rPr lang="it-IT" dirty="0"/>
              <a:t>)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Do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need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to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deploy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to the </a:t>
            </a:r>
            <a:r>
              <a:rPr kumimoji="0" lang="it-IT" b="1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Mainnet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or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other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test networks?</a:t>
            </a:r>
          </a:p>
          <a:p>
            <a:pPr lvl="2">
              <a:buClr>
                <a:schemeClr val="accent1">
                  <a:lumMod val="100000"/>
                </a:schemeClr>
              </a:buClr>
              <a:buSzPts val="1400"/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</a:rPr>
              <a:t>Our </a:t>
            </a:r>
            <a:r>
              <a:rPr lang="it-IT" dirty="0">
                <a:latin typeface="Consolas" panose="020B0609020204030204" pitchFamily="49" charset="0"/>
              </a:rPr>
              <a:t>web3</a:t>
            </a:r>
            <a:r>
              <a:rPr lang="it-IT" dirty="0">
                <a:latin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</a:rPr>
              <a:t>instance</a:t>
            </a:r>
            <a:r>
              <a:rPr lang="it-IT" dirty="0">
                <a:latin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</a:rPr>
              <a:t>has</a:t>
            </a:r>
            <a:r>
              <a:rPr lang="it-IT" dirty="0">
                <a:latin typeface="Calibri" panose="020F0502020204030204" pitchFamily="34" charset="0"/>
              </a:rPr>
              <a:t> to be </a:t>
            </a:r>
            <a:r>
              <a:rPr lang="it-IT" dirty="0" err="1">
                <a:latin typeface="Calibri" panose="020F0502020204030204" pitchFamily="34" charset="0"/>
              </a:rPr>
              <a:t>created</a:t>
            </a:r>
            <a:r>
              <a:rPr lang="it-IT" dirty="0">
                <a:latin typeface="Calibri" panose="020F0502020204030204" pitchFamily="34" charset="0"/>
              </a:rPr>
              <a:t> with an </a:t>
            </a:r>
            <a:r>
              <a:rPr lang="it-IT" dirty="0" err="1">
                <a:latin typeface="Consolas" panose="020B0609020204030204" pitchFamily="49" charset="0"/>
              </a:rPr>
              <a:t>HttpProvider</a:t>
            </a:r>
            <a:endParaRPr lang="it-IT" dirty="0">
              <a:latin typeface="Consolas" panose="020B0609020204030204" pitchFamily="49" charset="0"/>
            </a:endParaRPr>
          </a:p>
          <a:p>
            <a:pPr lvl="2">
              <a:buClr>
                <a:schemeClr val="accent1">
                  <a:lumMod val="100000"/>
                </a:schemeClr>
              </a:buClr>
              <a:buSzPts val="1400"/>
              <a:buFont typeface="Arial" panose="020B0604020202020204" pitchFamily="34" charset="0"/>
              <a:buChar char="•"/>
            </a:pPr>
            <a:r>
              <a:rPr lang="it-IT" dirty="0">
                <a:latin typeface="Consolas" panose="020B0609020204030204" pitchFamily="49" charset="0"/>
              </a:rPr>
              <a:t>sc = </a:t>
            </a:r>
            <a:r>
              <a:rPr lang="it-IT" dirty="0" err="1">
                <a:latin typeface="Consolas" panose="020B0609020204030204" pitchFamily="49" charset="0"/>
              </a:rPr>
              <a:t>await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</a:rPr>
              <a:t>sc.deploy</a:t>
            </a:r>
            <a:r>
              <a:rPr lang="it-IT" dirty="0">
                <a:latin typeface="Consolas" panose="020B0609020204030204" pitchFamily="49" charset="0"/>
              </a:rPr>
              <a:t>(</a:t>
            </a:r>
            <a:r>
              <a:rPr lang="en-GB" dirty="0">
                <a:latin typeface="Consolas" panose="020B0609020204030204" pitchFamily="49" charset="0"/>
              </a:rPr>
              <a:t>{data: </a:t>
            </a:r>
            <a:r>
              <a:rPr lang="en-GB" dirty="0" err="1">
                <a:latin typeface="Consolas" panose="020B0609020204030204" pitchFamily="49" charset="0"/>
              </a:rPr>
              <a:t>SC.bytecode</a:t>
            </a:r>
            <a:r>
              <a:rPr lang="en-GB" dirty="0">
                <a:latin typeface="Consolas" panose="020B0609020204030204" pitchFamily="49" charset="0"/>
              </a:rPr>
              <a:t>}).send({from: address});</a:t>
            </a:r>
            <a:endParaRPr lang="it-IT" dirty="0">
              <a:latin typeface="Consolas" panose="020B0609020204030204" pitchFamily="49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it-IT" dirty="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F5049B3B-C46E-46A2-B9E1-CE9E4E7D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DE52021A-3911-4AAA-96E3-AD8A1473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3F28DBC3-4B5D-48F0-8F89-CE2243FB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64544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08B4F9AC-D8AB-4F9F-BC37-6F69C36F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Demo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82D05830-A33B-4765-9E09-7FED0FEA0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 "/>
            </a:pPr>
            <a:r>
              <a:rPr lang="it-IT"/>
              <a:t>                                                  </a:t>
            </a:r>
            <a:r>
              <a:rPr lang="it-IT" b="1"/>
              <a:t>       </a:t>
            </a:r>
            <a:r>
              <a:rPr lang="it-IT"/>
              <a:t>                    </a:t>
            </a:r>
            <a:endParaRPr lang="it-IT" dirty="0"/>
          </a:p>
          <a:p>
            <a:pPr>
              <a:buFont typeface="Arial" panose="020B0604020202020204" pitchFamily="34" charset="0"/>
              <a:buChar char=" "/>
            </a:pPr>
            <a:r>
              <a:rPr lang="it-IT"/>
              <a:t>           </a:t>
            </a:r>
            <a:r>
              <a:rPr lang="it-IT" b="1"/>
              <a:t>       </a:t>
            </a:r>
            <a:r>
              <a:rPr lang="it-IT"/>
              <a:t>               </a:t>
            </a:r>
            <a:r>
              <a:rPr lang="it-IT" b="1"/>
              <a:t>       </a:t>
            </a:r>
            <a:endParaRPr lang="it-IT" b="1" dirty="0"/>
          </a:p>
          <a:p>
            <a:pPr>
              <a:buFont typeface="Arial" panose="020B0604020202020204" pitchFamily="34" charset="0"/>
              <a:buChar char=" "/>
            </a:pPr>
            <a:r>
              <a:rPr lang="it-IT"/>
              <a:t>        </a:t>
            </a:r>
            <a:r>
              <a:rPr lang="it-IT" b="1"/>
              <a:t>       </a:t>
            </a:r>
            <a:r>
              <a:rPr lang="it-IT"/>
              <a:t>      </a:t>
            </a:r>
            <a:r>
              <a:rPr lang="it-IT">
                <a:latin typeface="Consolas" panose="020B0609020204030204" pitchFamily="49" charset="0"/>
              </a:rPr>
              <a:t>                      </a:t>
            </a:r>
            <a:endParaRPr lang="it-IT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 "/>
            </a:pPr>
            <a:r>
              <a:rPr lang="it-IT"/>
              <a:t>                        </a:t>
            </a:r>
            <a:r>
              <a:rPr lang="it-IT">
                <a:hlinkClick r:id="rId2"/>
              </a:rPr>
              <a:t>                                      </a:t>
            </a:r>
            <a:r>
              <a:rPr lang="it-IT"/>
              <a:t> </a:t>
            </a:r>
            <a:endParaRPr lang="it-IT" dirty="0"/>
          </a:p>
          <a:p>
            <a:pPr>
              <a:buFont typeface="Arial" panose="020B0604020202020204" pitchFamily="34" charset="0"/>
              <a:buChar char=" "/>
            </a:pPr>
            <a:r>
              <a:rPr lang="it-IT"/>
              <a:t>                                                                </a:t>
            </a:r>
            <a:br>
              <a:rPr lang="it-IT"/>
            </a:br>
            <a:r>
              <a:rPr lang="it-IT">
                <a:latin typeface="Consolas" panose="020B0609020204030204" pitchFamily="49" charset="0"/>
                <a:hlinkClick r:id="rId3"/>
              </a:rPr>
              <a:t>                                                </a:t>
            </a:r>
            <a:r>
              <a:rPr lang="it-IT">
                <a:latin typeface="Consolas" panose="020B0609020204030204" pitchFamily="49" charset="0"/>
              </a:rPr>
              <a:t> </a:t>
            </a:r>
            <a:endParaRPr lang="it-IT" dirty="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F5049B3B-C46E-46A2-B9E1-CE9E4E7D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DE52021A-3911-4AAA-96E3-AD8A1473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3F28DBC3-4B5D-48F0-8F89-CE2243FB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5510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7781F941-40D5-47CC-AACB-3584EFDC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 topics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2566FD19-DB8E-45E5-84DE-A4F4253D7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What is </a:t>
            </a:r>
            <a:r>
              <a:rPr kumimoji="0" lang="en-GB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web3.js</a:t>
            </a:r>
            <a:r>
              <a:rPr kumimoji="0" lang="en-GB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?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How to install, import and use the library</a:t>
            </a:r>
          </a:p>
          <a:p>
            <a:pPr>
              <a:buFont typeface="Arial" panose="020B0604020202020204" pitchFamily="34" charset="0"/>
              <a:buChar char=" "/>
            </a:pPr>
            <a:r>
              <a:rPr lang="en-GB"/>
              <a:t>                                                    </a:t>
            </a:r>
            <a:endParaRPr lang="en-GB" dirty="0"/>
          </a:p>
          <a:p>
            <a:pPr>
              <a:buFont typeface="Arial" panose="020B0604020202020204" pitchFamily="34" charset="0"/>
              <a:buChar char=" "/>
            </a:pPr>
            <a:r>
              <a:rPr lang="en-GB"/>
              <a:t>                                                       </a:t>
            </a:r>
            <a:r>
              <a:rPr lang="en-GB" b="1"/>
              <a:t>       </a:t>
            </a:r>
            <a:r>
              <a:rPr lang="en-GB"/>
              <a:t>  </a:t>
            </a:r>
            <a:r>
              <a:rPr lang="en-GB" b="1"/>
              <a:t>        </a:t>
            </a:r>
            <a:r>
              <a:rPr lang="en-GB"/>
              <a:t>                   </a:t>
            </a:r>
            <a:endParaRPr lang="en-GB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537548DF-8024-4B4C-929C-EE53C131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925115B2-F187-40BC-AAE0-7D3B2EDF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EFC63018-1378-442C-B42D-6943D0E0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04385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08B4F9AC-D8AB-4F9F-BC37-6F69C36F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Demo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82D05830-A33B-4765-9E09-7FED0FEA0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Let’s now see how to build a To-Do list Dapp with </a:t>
            </a:r>
            <a:r>
              <a:rPr kumimoji="0" lang="it-IT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web3.js</a:t>
            </a: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and other libraries</a:t>
            </a:r>
          </a:p>
          <a:p>
            <a:pPr>
              <a:buFont typeface="Arial" panose="020B0604020202020204" pitchFamily="34" charset="0"/>
              <a:buChar char=" "/>
            </a:pPr>
            <a:r>
              <a:rPr lang="it-IT"/>
              <a:t>           </a:t>
            </a:r>
            <a:r>
              <a:rPr lang="it-IT" b="1"/>
              <a:t>       </a:t>
            </a:r>
            <a:r>
              <a:rPr lang="it-IT"/>
              <a:t>               </a:t>
            </a:r>
            <a:r>
              <a:rPr lang="it-IT" b="1"/>
              <a:t>       </a:t>
            </a:r>
            <a:endParaRPr lang="it-IT" b="1" dirty="0"/>
          </a:p>
          <a:p>
            <a:pPr>
              <a:buFont typeface="Arial" panose="020B0604020202020204" pitchFamily="34" charset="0"/>
              <a:buChar char=" "/>
            </a:pPr>
            <a:r>
              <a:rPr lang="it-IT"/>
              <a:t>        </a:t>
            </a:r>
            <a:r>
              <a:rPr lang="it-IT" b="1"/>
              <a:t>       </a:t>
            </a:r>
            <a:r>
              <a:rPr lang="it-IT"/>
              <a:t>      </a:t>
            </a:r>
            <a:r>
              <a:rPr lang="it-IT">
                <a:latin typeface="Consolas" panose="020B0609020204030204" pitchFamily="49" charset="0"/>
              </a:rPr>
              <a:t>                      </a:t>
            </a:r>
            <a:endParaRPr lang="it-IT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 "/>
            </a:pPr>
            <a:r>
              <a:rPr lang="it-IT"/>
              <a:t>                        </a:t>
            </a:r>
            <a:r>
              <a:rPr lang="it-IT">
                <a:hlinkClick r:id="rId2"/>
              </a:rPr>
              <a:t>                                      </a:t>
            </a:r>
            <a:r>
              <a:rPr lang="it-IT"/>
              <a:t> </a:t>
            </a:r>
            <a:endParaRPr lang="it-IT" dirty="0"/>
          </a:p>
          <a:p>
            <a:pPr>
              <a:buFont typeface="Arial" panose="020B0604020202020204" pitchFamily="34" charset="0"/>
              <a:buChar char=" "/>
            </a:pPr>
            <a:r>
              <a:rPr lang="it-IT"/>
              <a:t>                                                                </a:t>
            </a:r>
            <a:br>
              <a:rPr lang="it-IT"/>
            </a:br>
            <a:r>
              <a:rPr lang="it-IT">
                <a:latin typeface="Consolas" panose="020B0609020204030204" pitchFamily="49" charset="0"/>
                <a:hlinkClick r:id="rId3"/>
              </a:rPr>
              <a:t>                                                </a:t>
            </a:r>
            <a:r>
              <a:rPr lang="it-IT">
                <a:latin typeface="Consolas" panose="020B0609020204030204" pitchFamily="49" charset="0"/>
              </a:rPr>
              <a:t> </a:t>
            </a:r>
            <a:endParaRPr lang="it-IT" dirty="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F5049B3B-C46E-46A2-B9E1-CE9E4E7D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DE52021A-3911-4AAA-96E3-AD8A1473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3F28DBC3-4B5D-48F0-8F89-CE2243FB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683658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08B4F9AC-D8AB-4F9F-BC37-6F69C36F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Demo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82D05830-A33B-4765-9E09-7FED0FEA0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Let’s now see how to build a To-Do list Dapp with </a:t>
            </a:r>
            <a:r>
              <a:rPr kumimoji="0" lang="it-IT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web3.js</a:t>
            </a: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and other libraries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Other than </a:t>
            </a:r>
            <a:r>
              <a:rPr kumimoji="0" lang="it-IT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web3.js</a:t>
            </a: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we will need </a:t>
            </a:r>
            <a:r>
              <a:rPr kumimoji="0" lang="it-IT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Truffle</a:t>
            </a:r>
          </a:p>
          <a:p>
            <a:pPr>
              <a:buFont typeface="Arial" panose="020B0604020202020204" pitchFamily="34" charset="0"/>
              <a:buChar char=" "/>
            </a:pPr>
            <a:r>
              <a:rPr lang="it-IT"/>
              <a:t>        </a:t>
            </a:r>
            <a:r>
              <a:rPr lang="it-IT" b="1"/>
              <a:t>       </a:t>
            </a:r>
            <a:r>
              <a:rPr lang="it-IT"/>
              <a:t>      </a:t>
            </a:r>
            <a:r>
              <a:rPr lang="it-IT">
                <a:latin typeface="Consolas" panose="020B0609020204030204" pitchFamily="49" charset="0"/>
              </a:rPr>
              <a:t>                      </a:t>
            </a:r>
            <a:endParaRPr lang="it-IT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 "/>
            </a:pPr>
            <a:r>
              <a:rPr lang="it-IT"/>
              <a:t>                        </a:t>
            </a:r>
            <a:r>
              <a:rPr lang="it-IT">
                <a:hlinkClick r:id="rId2"/>
              </a:rPr>
              <a:t>                                      </a:t>
            </a:r>
            <a:r>
              <a:rPr lang="it-IT"/>
              <a:t> </a:t>
            </a:r>
            <a:endParaRPr lang="it-IT" dirty="0"/>
          </a:p>
          <a:p>
            <a:pPr>
              <a:buFont typeface="Arial" panose="020B0604020202020204" pitchFamily="34" charset="0"/>
              <a:buChar char=" "/>
            </a:pPr>
            <a:r>
              <a:rPr lang="it-IT"/>
              <a:t>                                                                </a:t>
            </a:r>
            <a:br>
              <a:rPr lang="it-IT"/>
            </a:br>
            <a:r>
              <a:rPr lang="it-IT">
                <a:latin typeface="Consolas" panose="020B0609020204030204" pitchFamily="49" charset="0"/>
                <a:hlinkClick r:id="rId3"/>
              </a:rPr>
              <a:t>                                                </a:t>
            </a:r>
            <a:r>
              <a:rPr lang="it-IT">
                <a:latin typeface="Consolas" panose="020B0609020204030204" pitchFamily="49" charset="0"/>
              </a:rPr>
              <a:t> </a:t>
            </a:r>
            <a:endParaRPr lang="it-IT" dirty="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F5049B3B-C46E-46A2-B9E1-CE9E4E7D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DE52021A-3911-4AAA-96E3-AD8A1473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3F28DBC3-4B5D-48F0-8F89-CE2243FB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73256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08B4F9AC-D8AB-4F9F-BC37-6F69C36F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Demo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82D05830-A33B-4765-9E09-7FED0FEA0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Let’s now see how to build a To-Do list Dapp with </a:t>
            </a:r>
            <a:r>
              <a:rPr kumimoji="0" lang="it-IT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web3.js</a:t>
            </a: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and other libraries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Other than </a:t>
            </a:r>
            <a:r>
              <a:rPr kumimoji="0" lang="it-IT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web3.js</a:t>
            </a: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we will need </a:t>
            </a:r>
            <a:r>
              <a:rPr kumimoji="0" lang="it-IT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Truffle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Install </a:t>
            </a:r>
            <a:r>
              <a:rPr kumimoji="0" lang="it-IT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Truffle</a:t>
            </a: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with </a:t>
            </a:r>
            <a:r>
              <a:rPr kumimoji="0" lang="it-I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npm install –g truffle</a:t>
            </a:r>
          </a:p>
          <a:p>
            <a:pPr>
              <a:buFont typeface="Arial" panose="020B0604020202020204" pitchFamily="34" charset="0"/>
              <a:buChar char=" "/>
            </a:pPr>
            <a:r>
              <a:rPr lang="it-IT"/>
              <a:t>                        </a:t>
            </a:r>
            <a:r>
              <a:rPr lang="it-IT">
                <a:hlinkClick r:id="rId2"/>
              </a:rPr>
              <a:t>                                      </a:t>
            </a:r>
            <a:r>
              <a:rPr lang="it-IT"/>
              <a:t> </a:t>
            </a:r>
            <a:endParaRPr lang="it-IT" dirty="0"/>
          </a:p>
          <a:p>
            <a:pPr>
              <a:buFont typeface="Arial" panose="020B0604020202020204" pitchFamily="34" charset="0"/>
              <a:buChar char=" "/>
            </a:pPr>
            <a:r>
              <a:rPr lang="it-IT"/>
              <a:t>                                                                </a:t>
            </a:r>
            <a:br>
              <a:rPr lang="it-IT"/>
            </a:br>
            <a:r>
              <a:rPr lang="it-IT">
                <a:latin typeface="Consolas" panose="020B0609020204030204" pitchFamily="49" charset="0"/>
                <a:hlinkClick r:id="rId3"/>
              </a:rPr>
              <a:t>                                                </a:t>
            </a:r>
            <a:r>
              <a:rPr lang="it-IT">
                <a:latin typeface="Consolas" panose="020B0609020204030204" pitchFamily="49" charset="0"/>
              </a:rPr>
              <a:t> </a:t>
            </a:r>
            <a:endParaRPr lang="it-IT" dirty="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F5049B3B-C46E-46A2-B9E1-CE9E4E7D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DE52021A-3911-4AAA-96E3-AD8A1473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3F28DBC3-4B5D-48F0-8F89-CE2243FB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22734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08B4F9AC-D8AB-4F9F-BC37-6F69C36F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Demo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82D05830-A33B-4765-9E09-7FED0FEA0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Let’s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now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how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to build a To-Do list Dapp with </a:t>
            </a:r>
            <a:r>
              <a:rPr kumimoji="0" lang="it-IT" b="1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web3.js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and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other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libraries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Other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than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b="1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web3.js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will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need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b="1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Truffle</a:t>
            </a:r>
            <a:endParaRPr kumimoji="0" lang="it-IT" b="1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Install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b="1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Truffle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with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npm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install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–g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truffle</a:t>
            </a:r>
            <a:endParaRPr kumimoji="0" lang="it-IT" strike="noStrike" kern="1200" cap="none" spc="0" normalizeH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Link to the repository: </a:t>
            </a:r>
            <a:r>
              <a:rPr kumimoji="0" lang="it-IT" u="sng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https://github.com/TommasoAzz/web3-dem</a:t>
            </a:r>
            <a:r>
              <a:rPr kumimoji="0" lang="it-IT" u="sng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</a:t>
            </a:r>
          </a:p>
          <a:p>
            <a:pPr>
              <a:buFont typeface="Arial" panose="020B0604020202020204" pitchFamily="34" charset="0"/>
              <a:buChar char=" "/>
            </a:pPr>
            <a:r>
              <a:rPr lang="it-IT" dirty="0"/>
              <a:t>                                                                </a:t>
            </a:r>
            <a:br>
              <a:rPr lang="it-IT" dirty="0"/>
            </a:br>
            <a:r>
              <a:rPr lang="it-IT" dirty="0">
                <a:latin typeface="Consolas" panose="020B0609020204030204" pitchFamily="49" charset="0"/>
                <a:hlinkClick r:id="rId3"/>
              </a:rPr>
              <a:t>                                                </a:t>
            </a:r>
            <a:r>
              <a:rPr lang="it-IT" dirty="0">
                <a:latin typeface="Consolas" panose="020B0609020204030204" pitchFamily="49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F5049B3B-C46E-46A2-B9E1-CE9E4E7D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DE52021A-3911-4AAA-96E3-AD8A1473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3F28DBC3-4B5D-48F0-8F89-CE2243FB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050273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08B4F9AC-D8AB-4F9F-BC37-6F69C36F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Demo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82D05830-A33B-4765-9E09-7FED0FEA0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Let’s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now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how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to build a To-Do list Dapp with </a:t>
            </a:r>
            <a:r>
              <a:rPr kumimoji="0" lang="it-IT" b="1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web3.js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and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other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libraries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Other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than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b="1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web3.js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will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need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b="1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Truffle</a:t>
            </a:r>
            <a:endParaRPr kumimoji="0" lang="it-IT" b="1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Install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b="1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Truffle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with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npm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install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–g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truffle</a:t>
            </a:r>
            <a:endParaRPr kumimoji="0" lang="it-IT" strike="noStrike" kern="1200" cap="none" spc="0" normalizeH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Link to the repository: </a:t>
            </a:r>
            <a:r>
              <a:rPr kumimoji="0" lang="it-IT" u="sng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https://github.com/TommasoAzz/web3-dem</a:t>
            </a:r>
            <a:r>
              <a:rPr kumimoji="0" lang="it-IT" u="sng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Link to download the code (if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you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want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to follow </a:t>
            </a:r>
            <a:r>
              <a:rPr kumimoji="0" lang="it-IT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along</a:t>
            </a:r>
            <a:r>
              <a:rPr kumimoji="0" lang="it-IT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the demo): </a:t>
            </a:r>
            <a:r>
              <a:rPr kumimoji="0" lang="it-IT" u="sng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https://github.com/TommasoAzz/web3-demo/tree/dem</a:t>
            </a:r>
            <a:r>
              <a:rPr kumimoji="0" lang="it-IT" u="sng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F5049B3B-C46E-46A2-B9E1-CE9E4E7D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DE52021A-3911-4AAA-96E3-AD8A1473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3F28DBC3-4B5D-48F0-8F89-CE2243FB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5330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5D23A4-E747-4616-B5E2-92294ADA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Thanks for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E4FE9E-0FBE-4B9A-A1B3-04E56FE66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GB" sz="2400" dirty="0"/>
              <a:t>Please ask questions, if you have some!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99E2AC-A495-4521-AC78-112E403DE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D40602-54BB-4007-9739-AD9D3DA2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D4F188-997F-4624-85C3-4922D47F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0729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A207C7-D8B5-42F3-8B14-E36E2C09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9A1293-7B14-4F4F-86BA-202F67009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hlinkClick r:id="rId2"/>
              </a:rPr>
              <a:t>Web3.js – </a:t>
            </a:r>
            <a:r>
              <a:rPr lang="it-IT" dirty="0" err="1">
                <a:hlinkClick r:id="rId2"/>
              </a:rPr>
              <a:t>Ethereum</a:t>
            </a:r>
            <a:r>
              <a:rPr lang="it-IT" dirty="0">
                <a:hlinkClick r:id="rId2"/>
              </a:rPr>
              <a:t> JavaScript API – Web3.js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hlinkClick r:id="rId3"/>
              </a:rPr>
              <a:t>JSON-RPC API - </a:t>
            </a:r>
            <a:r>
              <a:rPr lang="it-IT" dirty="0" err="1">
                <a:hlinkClick r:id="rId3"/>
              </a:rPr>
              <a:t>Ethereum</a:t>
            </a:r>
            <a:r>
              <a:rPr lang="it-IT" dirty="0">
                <a:hlinkClick r:id="rId3"/>
              </a:rPr>
              <a:t> 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hlinkClick r:id="rId4"/>
              </a:rPr>
              <a:t>Pet shop tutorial – </a:t>
            </a:r>
            <a:r>
              <a:rPr lang="it-IT" dirty="0" err="1">
                <a:hlinkClick r:id="rId4"/>
              </a:rPr>
              <a:t>Truffle</a:t>
            </a:r>
            <a:r>
              <a:rPr lang="it-IT" dirty="0">
                <a:hlinkClick r:id="rId4"/>
              </a:rPr>
              <a:t> Suite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hlinkClick r:id="rId5"/>
              </a:rPr>
              <a:t>Adding</a:t>
            </a:r>
            <a:r>
              <a:rPr lang="it-IT" dirty="0">
                <a:hlinkClick r:id="rId5"/>
              </a:rPr>
              <a:t> </a:t>
            </a:r>
            <a:r>
              <a:rPr lang="it-IT" dirty="0" err="1">
                <a:hlinkClick r:id="rId5"/>
              </a:rPr>
              <a:t>TypeScript</a:t>
            </a:r>
            <a:r>
              <a:rPr lang="it-IT" dirty="0">
                <a:hlinkClick r:id="rId5"/>
              </a:rPr>
              <a:t> to </a:t>
            </a:r>
            <a:r>
              <a:rPr lang="it-IT" dirty="0" err="1">
                <a:hlinkClick r:id="rId5"/>
              </a:rPr>
              <a:t>Truffle</a:t>
            </a:r>
            <a:r>
              <a:rPr lang="it-IT" dirty="0">
                <a:hlinkClick r:id="rId5"/>
              </a:rPr>
              <a:t> and </a:t>
            </a:r>
            <a:r>
              <a:rPr lang="it-IT" dirty="0" err="1">
                <a:hlinkClick r:id="rId5"/>
              </a:rPr>
              <a:t>Buidle</a:t>
            </a:r>
            <a:r>
              <a:rPr lang="it-IT" dirty="0">
                <a:hlinkClick r:id="rId5"/>
              </a:rPr>
              <a:t> – </a:t>
            </a:r>
            <a:r>
              <a:rPr lang="it-IT" dirty="0" err="1">
                <a:hlinkClick r:id="rId5"/>
              </a:rPr>
              <a:t>Solidity</a:t>
            </a:r>
            <a:r>
              <a:rPr lang="it-IT" dirty="0">
                <a:hlinkClick r:id="rId5"/>
              </a:rPr>
              <a:t> Developer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EE6172-04D5-4669-B633-5D306571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BC1209-351B-4F40-8AD3-0CBA0D7C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CF7BDB-C05C-4595-B79D-D88BF3C1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26500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7781F941-40D5-47CC-AACB-3584EFDC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 topics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2566FD19-DB8E-45E5-84DE-A4F4253D7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What is </a:t>
            </a:r>
            <a:r>
              <a:rPr kumimoji="0" lang="en-GB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web3.js</a:t>
            </a:r>
            <a:r>
              <a:rPr kumimoji="0" lang="en-GB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?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How to install, import and use the library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 quick overview of the main features of the library</a:t>
            </a:r>
          </a:p>
          <a:p>
            <a:pPr>
              <a:buFont typeface="Arial" panose="020B0604020202020204" pitchFamily="34" charset="0"/>
              <a:buChar char=" "/>
            </a:pPr>
            <a:r>
              <a:rPr lang="en-GB"/>
              <a:t>                                                       </a:t>
            </a:r>
            <a:r>
              <a:rPr lang="en-GB" b="1"/>
              <a:t>       </a:t>
            </a:r>
            <a:r>
              <a:rPr lang="en-GB"/>
              <a:t>  </a:t>
            </a:r>
            <a:r>
              <a:rPr lang="en-GB" b="1"/>
              <a:t>        </a:t>
            </a:r>
            <a:r>
              <a:rPr lang="en-GB"/>
              <a:t>                   </a:t>
            </a:r>
            <a:endParaRPr lang="en-GB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537548DF-8024-4B4C-929C-EE53C131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925115B2-F187-40BC-AAE0-7D3B2EDF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EFC63018-1378-442C-B42D-6943D0E0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174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7781F941-40D5-47CC-AACB-3584EFDC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 topics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2566FD19-DB8E-45E5-84DE-A4F4253D7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What is </a:t>
            </a:r>
            <a:r>
              <a:rPr kumimoji="0" lang="en-GB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web3.js</a:t>
            </a:r>
            <a:r>
              <a:rPr kumimoji="0" lang="en-GB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?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How to install, import and use the library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 quick overview of the main features of the library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 quick and practical demo of how to build a Dapp with </a:t>
            </a:r>
            <a:r>
              <a:rPr kumimoji="0" lang="en-GB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web3.js</a:t>
            </a:r>
            <a:r>
              <a:rPr kumimoji="0" lang="en-GB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en-GB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Truffle </a:t>
            </a:r>
            <a:r>
              <a:rPr kumimoji="0" lang="en-GB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and other libraries</a:t>
            </a:r>
            <a:endParaRPr lang="en-GB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537548DF-8024-4B4C-929C-EE53C131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925115B2-F187-40BC-AAE0-7D3B2EDF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EFC63018-1378-442C-B42D-6943D0E0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2367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65D9BD5F-4C3D-4A61-A422-03AF9642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web3.js?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7CE1DE96-B9DD-45A8-8B15-5A8E88673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 "/>
            </a:pPr>
            <a:r>
              <a:rPr lang="en-GB"/>
              <a:t>                                                                    </a:t>
            </a:r>
            <a:endParaRPr lang="en-GB" dirty="0"/>
          </a:p>
          <a:p>
            <a:pPr>
              <a:buFont typeface="Arial" panose="020B0604020202020204" pitchFamily="34" charset="0"/>
              <a:buChar char=" "/>
            </a:pPr>
            <a:r>
              <a:rPr lang="en-GB"/>
              <a:t>                                                   </a:t>
            </a:r>
            <a:endParaRPr lang="en-GB" dirty="0"/>
          </a:p>
          <a:p>
            <a:pPr>
              <a:buFont typeface="Arial" panose="020B0604020202020204" pitchFamily="34" charset="0"/>
              <a:buChar char=" "/>
            </a:pPr>
            <a:r>
              <a:rPr lang="en-GB"/>
              <a:t>                                                                       </a:t>
            </a:r>
            <a:endParaRPr lang="en-GB" dirty="0"/>
          </a:p>
          <a:p>
            <a:pPr>
              <a:buFont typeface="Arial" panose="020B0604020202020204" pitchFamily="34" charset="0"/>
              <a:buChar char=" "/>
            </a:pPr>
            <a:r>
              <a:rPr lang="en-GB"/>
              <a:t>                                                  </a:t>
            </a:r>
            <a:endParaRPr lang="en-GB" dirty="0"/>
          </a:p>
          <a:p>
            <a:pPr>
              <a:buFont typeface="Arial" panose="020B0604020202020204" pitchFamily="34" charset="0"/>
              <a:buChar char=" "/>
            </a:pPr>
            <a:r>
              <a:rPr lang="en-GB"/>
              <a:t>                                                                    </a:t>
            </a:r>
            <a:r>
              <a:rPr lang="en-GB" i="1"/>
              <a:t>                </a:t>
            </a:r>
            <a:br>
              <a:rPr lang="en-GB" i="1"/>
            </a:br>
            <a:r>
              <a:rPr lang="en-GB" i="1"/>
              <a:t>               </a:t>
            </a:r>
            <a:r>
              <a:rPr lang="en-GB"/>
              <a:t> </a:t>
            </a:r>
            <a:endParaRPr lang="en-GB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33B05B61-1324-4174-8825-ED49A5C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FB433BF2-774C-4829-9CCE-3BDDAB16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66CFF55D-2D90-45BA-961F-0F9A731B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3768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65D9BD5F-4C3D-4A61-A422-03AF9642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web3.js?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7CE1DE96-B9DD-45A8-8B15-5A8E88673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It is a JavaScript library for connecting to the Ethereum blockchain</a:t>
            </a:r>
          </a:p>
          <a:p>
            <a:pPr>
              <a:buFont typeface="Arial" panose="020B0604020202020204" pitchFamily="34" charset="0"/>
              <a:buChar char=" "/>
            </a:pPr>
            <a:r>
              <a:rPr lang="en-GB"/>
              <a:t>                                                   </a:t>
            </a:r>
            <a:endParaRPr lang="en-GB" dirty="0"/>
          </a:p>
          <a:p>
            <a:pPr>
              <a:buFont typeface="Arial" panose="020B0604020202020204" pitchFamily="34" charset="0"/>
              <a:buChar char=" "/>
            </a:pPr>
            <a:r>
              <a:rPr lang="en-GB"/>
              <a:t>                                                                       </a:t>
            </a:r>
            <a:endParaRPr lang="en-GB" dirty="0"/>
          </a:p>
          <a:p>
            <a:pPr>
              <a:buFont typeface="Arial" panose="020B0604020202020204" pitchFamily="34" charset="0"/>
              <a:buChar char=" "/>
            </a:pPr>
            <a:r>
              <a:rPr lang="en-GB"/>
              <a:t>                                                  </a:t>
            </a:r>
            <a:endParaRPr lang="en-GB" dirty="0"/>
          </a:p>
          <a:p>
            <a:pPr>
              <a:buFont typeface="Arial" panose="020B0604020202020204" pitchFamily="34" charset="0"/>
              <a:buChar char=" "/>
            </a:pPr>
            <a:r>
              <a:rPr lang="en-GB"/>
              <a:t>                                                                    </a:t>
            </a:r>
            <a:r>
              <a:rPr lang="en-GB" i="1"/>
              <a:t>                </a:t>
            </a:r>
            <a:br>
              <a:rPr lang="en-GB" i="1"/>
            </a:br>
            <a:r>
              <a:rPr lang="en-GB" i="1"/>
              <a:t>               </a:t>
            </a:r>
            <a:r>
              <a:rPr lang="en-GB"/>
              <a:t> </a:t>
            </a:r>
            <a:endParaRPr lang="en-GB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33B05B61-1324-4174-8825-ED49A5C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FB433BF2-774C-4829-9CCE-3BDDAB16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66CFF55D-2D90-45BA-961F-0F9A731B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9303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 2">
            <a:extLst>
              <a:ext uri="{FF2B5EF4-FFF2-40B4-BE49-F238E27FC236}">
                <a16:creationId xmlns:a16="http://schemas.microsoft.com/office/drawing/2014/main" id="{65D9BD5F-4C3D-4A61-A422-03AF9642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web3.js?</a:t>
            </a:r>
          </a:p>
        </p:txBody>
      </p:sp>
      <p:sp>
        <p:nvSpPr>
          <p:cNvPr id="3" name="Segnaposto contenuto 2" descr=" 3">
            <a:extLst>
              <a:ext uri="{FF2B5EF4-FFF2-40B4-BE49-F238E27FC236}">
                <a16:creationId xmlns:a16="http://schemas.microsoft.com/office/drawing/2014/main" id="{7CE1DE96-B9DD-45A8-8B15-5A8E88673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It is a JavaScript library for connecting to the Ethereum blockchain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This is performed by connecting to an Ethereum node</a:t>
            </a:r>
          </a:p>
          <a:p>
            <a:pPr>
              <a:buFont typeface="Arial" panose="020B0604020202020204" pitchFamily="34" charset="0"/>
              <a:buChar char=" "/>
            </a:pPr>
            <a:r>
              <a:rPr lang="en-GB"/>
              <a:t>                                                                       </a:t>
            </a:r>
            <a:endParaRPr lang="en-GB" dirty="0"/>
          </a:p>
          <a:p>
            <a:pPr>
              <a:buFont typeface="Arial" panose="020B0604020202020204" pitchFamily="34" charset="0"/>
              <a:buChar char=" "/>
            </a:pPr>
            <a:r>
              <a:rPr lang="en-GB"/>
              <a:t>                                                  </a:t>
            </a:r>
            <a:endParaRPr lang="en-GB" dirty="0"/>
          </a:p>
          <a:p>
            <a:pPr>
              <a:buFont typeface="Arial" panose="020B0604020202020204" pitchFamily="34" charset="0"/>
              <a:buChar char=" "/>
            </a:pPr>
            <a:r>
              <a:rPr lang="en-GB"/>
              <a:t>                                                                    </a:t>
            </a:r>
            <a:r>
              <a:rPr lang="en-GB" i="1"/>
              <a:t>                </a:t>
            </a:r>
            <a:br>
              <a:rPr lang="en-GB" i="1"/>
            </a:br>
            <a:r>
              <a:rPr lang="en-GB" i="1"/>
              <a:t>               </a:t>
            </a:r>
            <a:r>
              <a:rPr lang="en-GB"/>
              <a:t> </a:t>
            </a:r>
            <a:endParaRPr lang="en-GB" dirty="0"/>
          </a:p>
        </p:txBody>
      </p:sp>
      <p:sp>
        <p:nvSpPr>
          <p:cNvPr id="4" name="Segnaposto data 3" descr=" 4">
            <a:extLst>
              <a:ext uri="{FF2B5EF4-FFF2-40B4-BE49-F238E27FC236}">
                <a16:creationId xmlns:a16="http://schemas.microsoft.com/office/drawing/2014/main" id="{33B05B61-1324-4174-8825-ED49A5C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07/12/2021</a:t>
            </a:r>
          </a:p>
        </p:txBody>
      </p:sp>
      <p:sp>
        <p:nvSpPr>
          <p:cNvPr id="5" name="Segnaposto piè di pagina 4" descr=" 5">
            <a:extLst>
              <a:ext uri="{FF2B5EF4-FFF2-40B4-BE49-F238E27FC236}">
                <a16:creationId xmlns:a16="http://schemas.microsoft.com/office/drawing/2014/main" id="{FB433BF2-774C-4829-9CCE-3BDDAB16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practical view of web3.js</a:t>
            </a:r>
            <a:endParaRPr lang="it-IT"/>
          </a:p>
        </p:txBody>
      </p:sp>
      <p:sp>
        <p:nvSpPr>
          <p:cNvPr id="6" name="Segnaposto numero diapositiva 5" descr=" 6">
            <a:extLst>
              <a:ext uri="{FF2B5EF4-FFF2-40B4-BE49-F238E27FC236}">
                <a16:creationId xmlns:a16="http://schemas.microsoft.com/office/drawing/2014/main" id="{66CFF55D-2D90-45BA-961F-0F9A731B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396390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401</TotalTime>
  <Words>2739</Words>
  <Application>Microsoft Office PowerPoint</Application>
  <PresentationFormat>Widescreen</PresentationFormat>
  <Paragraphs>452</Paragraphs>
  <Slides>46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Retrospettivo</vt:lpstr>
      <vt:lpstr>A practical view of web3.js</vt:lpstr>
      <vt:lpstr>Presentation topics</vt:lpstr>
      <vt:lpstr>Presentation topics</vt:lpstr>
      <vt:lpstr>Presentation topics</vt:lpstr>
      <vt:lpstr>Presentation topics</vt:lpstr>
      <vt:lpstr>Presentation topics</vt:lpstr>
      <vt:lpstr>What is web3.js?</vt:lpstr>
      <vt:lpstr>What is web3.js?</vt:lpstr>
      <vt:lpstr>What is web3.js?</vt:lpstr>
      <vt:lpstr>What is web3.js?</vt:lpstr>
      <vt:lpstr>What is web3.js?</vt:lpstr>
      <vt:lpstr>What is web3.js?</vt:lpstr>
      <vt:lpstr>Installing web3.js</vt:lpstr>
      <vt:lpstr>Installing web3.js</vt:lpstr>
      <vt:lpstr>Installing web3.js</vt:lpstr>
      <vt:lpstr>Installing web3.js</vt:lpstr>
      <vt:lpstr>Installing web3.js</vt:lpstr>
      <vt:lpstr>Installing web3.js</vt:lpstr>
      <vt:lpstr>Installing web3.js</vt:lpstr>
      <vt:lpstr>Importing web3.js</vt:lpstr>
      <vt:lpstr>Importing web3.js</vt:lpstr>
      <vt:lpstr>Importing web3.js</vt:lpstr>
      <vt:lpstr>Importing web3.js</vt:lpstr>
      <vt:lpstr>Importing web3.js</vt:lpstr>
      <vt:lpstr>Using web3.js</vt:lpstr>
      <vt:lpstr>Using web3.js</vt:lpstr>
      <vt:lpstr>Using web3.js</vt:lpstr>
      <vt:lpstr>Using web3.js</vt:lpstr>
      <vt:lpstr>Using web3.js</vt:lpstr>
      <vt:lpstr>Using web3.js</vt:lpstr>
      <vt:lpstr>Using web3.js</vt:lpstr>
      <vt:lpstr>Using web3.js</vt:lpstr>
      <vt:lpstr>Using web3.js</vt:lpstr>
      <vt:lpstr>Using web3.js</vt:lpstr>
      <vt:lpstr>Using web3.js</vt:lpstr>
      <vt:lpstr>Using web3.js</vt:lpstr>
      <vt:lpstr>Using web3.js</vt:lpstr>
      <vt:lpstr>Using web3.js</vt:lpstr>
      <vt:lpstr>Demo</vt:lpstr>
      <vt:lpstr>Demo</vt:lpstr>
      <vt:lpstr>Demo</vt:lpstr>
      <vt:lpstr>Demo</vt:lpstr>
      <vt:lpstr>Demo</vt:lpstr>
      <vt:lpstr>Demo</vt:lpstr>
      <vt:lpstr>Thanks for your attention!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practical view of web3.js</dc:title>
  <dc:creator>Tommaso Azzalin</dc:creator>
  <cp:lastModifiedBy>Tommaso Azzalin</cp:lastModifiedBy>
  <cp:revision>1</cp:revision>
  <dcterms:created xsi:type="dcterms:W3CDTF">2021-12-06T10:52:33Z</dcterms:created>
  <dcterms:modified xsi:type="dcterms:W3CDTF">2021-12-06T18:26:40Z</dcterms:modified>
</cp:coreProperties>
</file>