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7" r:id="rId3"/>
    <p:sldMasterId id="2147483710" r:id="rId4"/>
  </p:sldMasterIdLst>
  <p:notesMasterIdLst>
    <p:notesMasterId r:id="rId20"/>
  </p:notesMasterIdLst>
  <p:sldIdLst>
    <p:sldId id="256" r:id="rId5"/>
    <p:sldId id="259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9F602-07FB-4474-AFDA-3B79FC0B0FFA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13713-4C83-4C45-B596-FA19AED026A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75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13713-4C83-4C45-B596-FA19AED026A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15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2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6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8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97" y="6453299"/>
            <a:ext cx="12192397" cy="3982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86514"/>
            <a:ext cx="12192000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9A53-B729-4631-9578-6E34EFFC3466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763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1170432"/>
            <a:ext cx="10058400" cy="5062118"/>
          </a:xfrm>
        </p:spPr>
        <p:txBody>
          <a:bodyPr/>
          <a:lstStyle>
            <a:lvl1pPr marL="91440" indent="-91440">
              <a:buClrTx/>
              <a:buSzPct val="92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it-IT" dirty="0"/>
              <a:t> 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3AC6-737D-48A7-8280-F606E77FDD59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87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1BD7-5024-43E3-BA86-D305B69515D9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594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-437602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141171"/>
            <a:ext cx="4937760" cy="50767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 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141172"/>
            <a:ext cx="4937760" cy="50767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 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C089-161D-45F9-BA3B-DF005531779B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826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-467454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16516"/>
            <a:ext cx="4937760" cy="73207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1848591"/>
            <a:ext cx="4937760" cy="4369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 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1651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1848591"/>
            <a:ext cx="4937760" cy="4369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 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A939-33A9-471E-AF12-946DC792434E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4865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CB7F-C2E0-40CF-A792-E40DB12DB317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664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2910-BDD5-4159-A0F2-090EBAA7031D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992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75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89832A-28F4-442B-AC77-C9BD231C58B3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272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7EDC-E1EF-477C-9131-0EB83AD68B4D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6103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D563-1CA9-4C92-8788-3AEA719E5784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9627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B4BE-EFC6-4DDA-8F05-D07E7FADDB5D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7387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9A53-B729-4631-9578-6E34EFFC3466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139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3AC6-737D-48A7-8280-F606E77FDD59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624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1BD7-5024-43E3-BA86-D305B69515D9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12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C089-161D-45F9-BA3B-DF005531779B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61894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A939-33A9-471E-AF12-946DC792434E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507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CB7F-C2E0-40CF-A792-E40DB12DB317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5441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2910-BDD5-4159-A0F2-090EBAA7031D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5324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32A-28F4-442B-AC77-C9BD231C58B3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8790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7EDC-E1EF-477C-9131-0EB83AD68B4D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8809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D563-1CA9-4C92-8788-3AEA719E5784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6317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B4BE-EFC6-4DDA-8F05-D07E7FADDB5D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3614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8976-DA0A-4A91-96D1-D23211FE915E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5313699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59784"/>
            <a:ext cx="12192000" cy="3982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" y="6384183"/>
            <a:ext cx="1220862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9A53-B729-4631-9578-6E34EFFC3466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5992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1170432"/>
            <a:ext cx="10058400" cy="5062118"/>
          </a:xfrm>
        </p:spPr>
        <p:txBody>
          <a:bodyPr/>
          <a:lstStyle>
            <a:lvl1pPr marL="91440" indent="-91440">
              <a:buClrTx/>
              <a:buSzPct val="92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it-IT" dirty="0"/>
              <a:t> 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3AC6-737D-48A7-8280-F606E77FDD59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86992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1BD7-5024-43E3-BA86-D305B69515D9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009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-437602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141171"/>
            <a:ext cx="4937760" cy="50767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 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141172"/>
            <a:ext cx="4937760" cy="50767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 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C089-161D-45F9-BA3B-DF005531779B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64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761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-467454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16516"/>
            <a:ext cx="4937760" cy="73207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1848591"/>
            <a:ext cx="4937760" cy="4369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 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1651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1848591"/>
            <a:ext cx="4937760" cy="4369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/>
              <a:t> 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A939-33A9-471E-AF12-946DC792434E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2040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CB7F-C2E0-40CF-A792-E40DB12DB317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7332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2910-BDD5-4159-A0F2-090EBAA7031D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9926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89832A-28F4-442B-AC77-C9BD231C58B3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86510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7EDC-E1EF-477C-9131-0EB83AD68B4D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39299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D563-1CA9-4C92-8788-3AEA719E5784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19192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B4BE-EFC6-4DDA-8F05-D07E7FADDB5D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15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7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7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2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72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3935-DC04-4017-ABFF-46F4C131478B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61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D33935-DC04-4017-ABFF-46F4C131478B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92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4"/>
            <a:ext cx="12192001" cy="3982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1468"/>
            <a:ext cx="12192001" cy="73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-444791"/>
            <a:ext cx="1008888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3855"/>
            <a:ext cx="10058400" cy="51740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 lvl="0"/>
            <a:r>
              <a:rPr lang="it-IT" dirty="0"/>
              <a:t> 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AA8976-DA0A-4A91-96D1-D23211FE915E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066800" y="1005962"/>
            <a:ext cx="10088880" cy="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85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90000"/>
        <a:buFont typeface="Gill Sans MT" panose="020B0502020104020203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D33935-DC04-4017-ABFF-46F4C131478B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1C76F-F4B5-4FA9-BDB6-303C68A803B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59784"/>
            <a:ext cx="12192000" cy="3982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85865"/>
            <a:ext cx="12192001" cy="73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-444791"/>
            <a:ext cx="1008888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3856"/>
            <a:ext cx="10058400" cy="512470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 lvl="0"/>
            <a:r>
              <a:rPr lang="it-IT" dirty="0"/>
              <a:t> 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AA8976-DA0A-4A91-96D1-D23211FE915E}" type="datetime1">
              <a:rPr lang="it-IT" smtClean="0"/>
              <a:pPr/>
              <a:t>28/11/2017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066800" y="1005962"/>
            <a:ext cx="10088880" cy="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1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90000"/>
        <a:buFont typeface="Gill Sans MT" panose="020B0502020104020203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DD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FEDERICO BETTI – TOMMASO BIANCHI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0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Calendar</a:t>
            </a:r>
            <a:r>
              <a:rPr lang="it-IT" dirty="0"/>
              <a:t> Page </a:t>
            </a:r>
            <a:r>
              <a:rPr lang="it-IT" dirty="0" err="1"/>
              <a:t>Mockups</a:t>
            </a:r>
            <a:endParaRPr lang="en-GB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88" y="1169988"/>
            <a:ext cx="6016950" cy="5062537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548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Algorithm</a:t>
            </a:r>
            <a:r>
              <a:rPr lang="it-IT" dirty="0"/>
              <a:t> Design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800" y="1201816"/>
            <a:ext cx="10058400" cy="5062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Insert_meeting</a:t>
            </a:r>
            <a:r>
              <a:rPr lang="it-IT" sz="2400" dirty="0"/>
              <a:t>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main</a:t>
            </a:r>
            <a:r>
              <a:rPr lang="it-IT" sz="2400" dirty="0"/>
              <a:t> </a:t>
            </a:r>
            <a:r>
              <a:rPr lang="it-IT" sz="2400" dirty="0" err="1"/>
              <a:t>steps</a:t>
            </a:r>
            <a:r>
              <a:rPr lang="it-IT" sz="2400" dirty="0"/>
              <a:t>: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Find all the meetings overlapping with the one that we are inserting and mark them as inconsistent; if at least a meeting is found, mark also the new one as inconsistent and terminate the function.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Try to compute a travel for arriving and for leaving the newly inserted meeting taking into account the previous meeting, the following one and the default locations; if this is not possible, terminate the function marking the new meeting and the conflicting one as inconsistent.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Adjust the effective time of all the flexible breaks overlapping with the new meeting; if this is not possible, mark the break as not doable.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Link the travels to the meeting and store everything, then terminate successfully.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741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Implementation</a:t>
            </a:r>
            <a:r>
              <a:rPr lang="it-IT" dirty="0"/>
              <a:t> &amp; Integration</a:t>
            </a:r>
            <a:endParaRPr lang="en-GB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3A57F47-A215-4EE5-9BA8-EC10160AA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01" y="1169988"/>
            <a:ext cx="4342323" cy="5062537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25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Implementation</a:t>
            </a:r>
            <a:r>
              <a:rPr lang="it-IT" dirty="0"/>
              <a:t> &amp; Integration</a:t>
            </a:r>
            <a:endParaRPr lang="en-GB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479C52C-8C47-43D5-BDE8-060FD8D19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01" y="1169988"/>
            <a:ext cx="4342323" cy="5062537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529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Implementation</a:t>
            </a:r>
            <a:r>
              <a:rPr lang="it-IT" dirty="0"/>
              <a:t> &amp; Integration</a:t>
            </a:r>
            <a:endParaRPr lang="en-GB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A565819-D927-48A7-B28F-8DBC165BC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01" y="1169988"/>
            <a:ext cx="4342323" cy="5062537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158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Test Plan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4000" dirty="0"/>
          </a:p>
          <a:p>
            <a:r>
              <a:rPr lang="it-IT" sz="4000" dirty="0"/>
              <a:t> </a:t>
            </a:r>
            <a:r>
              <a:rPr lang="it-IT" sz="4000" dirty="0" err="1"/>
              <a:t>Continuous</a:t>
            </a:r>
            <a:r>
              <a:rPr lang="it-IT" sz="4000" dirty="0"/>
              <a:t> and </a:t>
            </a:r>
            <a:r>
              <a:rPr lang="it-IT" sz="4000" dirty="0" err="1"/>
              <a:t>Automated</a:t>
            </a:r>
            <a:r>
              <a:rPr lang="it-IT" sz="4000" dirty="0"/>
              <a:t> </a:t>
            </a:r>
            <a:r>
              <a:rPr lang="it-IT" sz="4000" dirty="0" err="1"/>
              <a:t>Testing</a:t>
            </a:r>
            <a:endParaRPr lang="it-IT" sz="4000" dirty="0"/>
          </a:p>
          <a:p>
            <a:endParaRPr lang="it-IT" sz="4000" dirty="0"/>
          </a:p>
          <a:p>
            <a:r>
              <a:rPr lang="it-IT" sz="4000" dirty="0"/>
              <a:t> Unit </a:t>
            </a:r>
            <a:r>
              <a:rPr lang="it-IT" sz="4000" dirty="0" err="1"/>
              <a:t>Tests</a:t>
            </a:r>
            <a:endParaRPr lang="it-IT" sz="4000" dirty="0"/>
          </a:p>
          <a:p>
            <a:endParaRPr lang="it-IT" sz="4000" dirty="0"/>
          </a:p>
          <a:p>
            <a:r>
              <a:rPr lang="it-IT" sz="4000" dirty="0"/>
              <a:t> Integration </a:t>
            </a:r>
            <a:r>
              <a:rPr lang="it-IT" sz="4000" dirty="0" err="1"/>
              <a:t>Tests</a:t>
            </a:r>
            <a:endParaRPr lang="en-GB" sz="4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10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Architectural</a:t>
            </a:r>
            <a:r>
              <a:rPr lang="it-IT" dirty="0"/>
              <a:t> Style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16" y="1169988"/>
            <a:ext cx="8749293" cy="5062537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114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High Level Component </a:t>
            </a:r>
            <a:r>
              <a:rPr lang="it-IT" dirty="0" err="1"/>
              <a:t>Diagram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99" y="1282136"/>
            <a:ext cx="10054728" cy="4838240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74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System Core Component </a:t>
            </a:r>
            <a:r>
              <a:rPr lang="it-IT" dirty="0" err="1"/>
              <a:t>Diagram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74" y="1169988"/>
            <a:ext cx="8092577" cy="5062537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422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Create Meeting Runtime </a:t>
            </a:r>
            <a:r>
              <a:rPr lang="it-IT" dirty="0" err="1"/>
              <a:t>Diagram</a:t>
            </a:r>
            <a:endParaRPr lang="en-GB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81" y="1169988"/>
            <a:ext cx="7754963" cy="5062537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085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Insert</a:t>
            </a:r>
            <a:r>
              <a:rPr lang="it-IT" dirty="0"/>
              <a:t> Meeting Runtime </a:t>
            </a:r>
            <a:r>
              <a:rPr lang="it-IT" dirty="0" err="1"/>
              <a:t>Diagram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930" y="1169988"/>
            <a:ext cx="7044466" cy="5062537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225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Rescheduling</a:t>
            </a:r>
            <a:r>
              <a:rPr lang="it-IT" dirty="0"/>
              <a:t> </a:t>
            </a:r>
            <a:r>
              <a:rPr lang="it-IT" dirty="0" err="1"/>
              <a:t>Proposal</a:t>
            </a:r>
            <a:r>
              <a:rPr lang="it-IT" dirty="0"/>
              <a:t> Runtime </a:t>
            </a:r>
            <a:r>
              <a:rPr lang="it-IT" dirty="0" err="1"/>
              <a:t>Diagram</a:t>
            </a:r>
            <a:endParaRPr lang="en-GB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09" y="1169988"/>
            <a:ext cx="8909508" cy="5062537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082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Design </a:t>
            </a:r>
            <a:r>
              <a:rPr lang="it-IT" dirty="0" err="1"/>
              <a:t>Patterns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4000" dirty="0"/>
          </a:p>
          <a:p>
            <a:r>
              <a:rPr lang="it-IT" sz="4000" dirty="0"/>
              <a:t> Model </a:t>
            </a:r>
            <a:r>
              <a:rPr lang="it-IT" sz="4000" dirty="0" err="1"/>
              <a:t>View</a:t>
            </a:r>
            <a:r>
              <a:rPr lang="it-IT" sz="4000" dirty="0"/>
              <a:t> Controller</a:t>
            </a:r>
          </a:p>
          <a:p>
            <a:endParaRPr lang="it-IT" sz="4000" dirty="0"/>
          </a:p>
          <a:p>
            <a:r>
              <a:rPr lang="it-IT" sz="4000" dirty="0"/>
              <a:t> </a:t>
            </a:r>
            <a:r>
              <a:rPr lang="it-IT" sz="4000" dirty="0" err="1"/>
              <a:t>Publish</a:t>
            </a:r>
            <a:r>
              <a:rPr lang="it-IT" sz="4000" dirty="0"/>
              <a:t> – </a:t>
            </a:r>
            <a:r>
              <a:rPr lang="it-IT" sz="4000" dirty="0" err="1"/>
              <a:t>Subscribe</a:t>
            </a:r>
            <a:endParaRPr lang="it-IT" sz="4000" dirty="0"/>
          </a:p>
          <a:p>
            <a:endParaRPr lang="it-IT" sz="4000" dirty="0"/>
          </a:p>
          <a:p>
            <a:r>
              <a:rPr lang="it-IT" sz="4000" dirty="0"/>
              <a:t> Adapter</a:t>
            </a:r>
            <a:endParaRPr lang="en-GB" sz="4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035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Calendar</a:t>
            </a:r>
            <a:r>
              <a:rPr lang="it-IT" dirty="0"/>
              <a:t> Page UX </a:t>
            </a:r>
            <a:r>
              <a:rPr lang="it-IT" dirty="0" err="1"/>
              <a:t>Diagram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17" y="1171987"/>
            <a:ext cx="5598892" cy="5058538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1690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SlideSoftwar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SlideSoftware2" id="{578B2E68-984D-4E8F-9BA1-DC4089DE8494}" vid="{69A310E9-D23B-4365-9FAB-0120459748F0}"/>
    </a:ext>
  </a:extLst>
</a:theme>
</file>

<file path=ppt/theme/theme2.xml><?xml version="1.0" encoding="utf-8"?>
<a:theme xmlns:a="http://schemas.openxmlformats.org/drawingml/2006/main" name="Retrospettivo">
  <a:themeElements>
    <a:clrScheme name="RASD">
      <a:dk1>
        <a:srgbClr val="000000"/>
      </a:dk1>
      <a:lt1>
        <a:sysClr val="window" lastClr="FFFFFF"/>
      </a:lt1>
      <a:dk2>
        <a:srgbClr val="000000"/>
      </a:dk2>
      <a:lt2>
        <a:srgbClr val="CCDDEA"/>
      </a:lt2>
      <a:accent1>
        <a:srgbClr val="B2B2B2"/>
      </a:accent1>
      <a:accent2>
        <a:srgbClr val="575756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1_TemaSlideSoftwar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SlideSoftware2" id="{578B2E68-984D-4E8F-9BA1-DC4089DE8494}" vid="{69A310E9-D23B-4365-9FAB-0120459748F0}"/>
    </a:ext>
  </a:extLst>
</a:theme>
</file>

<file path=ppt/theme/theme4.xml><?xml version="1.0" encoding="utf-8"?>
<a:theme xmlns:a="http://schemas.openxmlformats.org/drawingml/2006/main" name="1_Retrospettivo">
  <a:themeElements>
    <a:clrScheme name="RASD">
      <a:dk1>
        <a:srgbClr val="000000"/>
      </a:dk1>
      <a:lt1>
        <a:sysClr val="window" lastClr="FFFFFF"/>
      </a:lt1>
      <a:dk2>
        <a:srgbClr val="000000"/>
      </a:dk2>
      <a:lt2>
        <a:srgbClr val="CCDDEA"/>
      </a:lt2>
      <a:accent1>
        <a:srgbClr val="B2B2B2"/>
      </a:accent1>
      <a:accent2>
        <a:srgbClr val="575756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TemaSlideSoftware2</Template>
  <TotalTime>53</TotalTime>
  <Words>222</Words>
  <Application>Microsoft Office PowerPoint</Application>
  <PresentationFormat>Widescreen</PresentationFormat>
  <Paragraphs>48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Gill Sans MT</vt:lpstr>
      <vt:lpstr>Wingdings 2</vt:lpstr>
      <vt:lpstr>TemaSlideSoftware2</vt:lpstr>
      <vt:lpstr>Retrospettivo</vt:lpstr>
      <vt:lpstr>1_TemaSlideSoftware2</vt:lpstr>
      <vt:lpstr>1_Retrospettivo</vt:lpstr>
      <vt:lpstr>DD</vt:lpstr>
      <vt:lpstr>Architectural Style</vt:lpstr>
      <vt:lpstr>High Level Component Diagram</vt:lpstr>
      <vt:lpstr>System Core Component Diagram</vt:lpstr>
      <vt:lpstr>Create Meeting Runtime Diagram</vt:lpstr>
      <vt:lpstr>Insert Meeting Runtime Diagram</vt:lpstr>
      <vt:lpstr>Rescheduling Proposal Runtime Diagram</vt:lpstr>
      <vt:lpstr>Design Patterns</vt:lpstr>
      <vt:lpstr>Calendar Page UX Diagram</vt:lpstr>
      <vt:lpstr>Calendar Page Mockups</vt:lpstr>
      <vt:lpstr>Algorithm Design</vt:lpstr>
      <vt:lpstr>Implementation &amp; Integration</vt:lpstr>
      <vt:lpstr>Implementation &amp; Integration</vt:lpstr>
      <vt:lpstr>Implementation &amp; Integration</vt:lpstr>
      <vt:lpstr>Test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</dc:title>
  <dc:creator>federico betti</dc:creator>
  <cp:lastModifiedBy>federico betti</cp:lastModifiedBy>
  <cp:revision>7</cp:revision>
  <dcterms:created xsi:type="dcterms:W3CDTF">2017-11-27T16:02:01Z</dcterms:created>
  <dcterms:modified xsi:type="dcterms:W3CDTF">2017-11-28T22:43:58Z</dcterms:modified>
</cp:coreProperties>
</file>