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10" r:id="rId4"/>
  </p:sldMasterIdLst>
  <p:notesMasterIdLst>
    <p:notesMasterId r:id="rId20"/>
  </p:notes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>
        <p:scale>
          <a:sx n="63" d="100"/>
          <a:sy n="63" d="100"/>
        </p:scale>
        <p:origin x="108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F602-07FB-4474-AFDA-3B79FC0B0FFA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13713-4C83-4C45-B596-FA19AED026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13713-4C83-4C45-B596-FA19AED026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2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87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97" y="6453299"/>
            <a:ext cx="12192397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86514"/>
            <a:ext cx="12192000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6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8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9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82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86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66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9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75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272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03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62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387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139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624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12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189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07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44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532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32A-28F4-442B-AC77-C9BD231C58B3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790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880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631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361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8976-DA0A-4A91-96D1-D23211FE915E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313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4"/>
            <a:ext cx="12192000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" y="6384183"/>
            <a:ext cx="1220862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9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69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0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64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761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0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7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926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651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929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919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1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7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2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4"/>
            <a:ext cx="12192001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1468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5"/>
            <a:ext cx="10058400" cy="51740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5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D33935-DC04-4017-ABFF-46F4C131478B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4"/>
            <a:ext cx="12192000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5865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6"/>
            <a:ext cx="10058400" cy="512470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27/11/2017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DD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FEDERICO BETTI – TOMMASO BIANCHI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Calendar</a:t>
            </a:r>
            <a:r>
              <a:rPr lang="it-IT" dirty="0" smtClean="0"/>
              <a:t> Page </a:t>
            </a:r>
            <a:r>
              <a:rPr lang="it-IT" dirty="0" err="1" smtClean="0"/>
              <a:t>Mockups</a:t>
            </a:r>
            <a:endParaRPr lang="en-GB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8" y="1169988"/>
            <a:ext cx="6016950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4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Algorithm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201816"/>
            <a:ext cx="10058400" cy="506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/>
              <a:t>Insert_meeting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 </a:t>
            </a: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steps</a:t>
            </a:r>
            <a:r>
              <a:rPr lang="it-IT" sz="2400" dirty="0"/>
              <a:t>: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Find </a:t>
            </a:r>
            <a:r>
              <a:rPr lang="en-GB" sz="2400" dirty="0"/>
              <a:t>all the meetings overlapping with the one that we are inserting and mark them as </a:t>
            </a:r>
            <a:r>
              <a:rPr lang="en-GB" sz="2400" dirty="0" smtClean="0"/>
              <a:t>inconsistent; if </a:t>
            </a:r>
            <a:r>
              <a:rPr lang="en-GB" sz="2400" dirty="0"/>
              <a:t>at least a meeting is found, mark also the new one </a:t>
            </a:r>
            <a:r>
              <a:rPr lang="en-GB" sz="2400" dirty="0" smtClean="0"/>
              <a:t>as inconsistent </a:t>
            </a:r>
            <a:r>
              <a:rPr lang="en-GB" sz="2400" dirty="0"/>
              <a:t>and terminate the function. 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Try </a:t>
            </a:r>
            <a:r>
              <a:rPr lang="en-GB" sz="2400" dirty="0"/>
              <a:t>to compute a travel for arriving and for leaving the newly inserted meeting taking into </a:t>
            </a:r>
            <a:r>
              <a:rPr lang="en-GB" sz="2400" dirty="0" smtClean="0"/>
              <a:t>account the </a:t>
            </a:r>
            <a:r>
              <a:rPr lang="en-GB" sz="2400" dirty="0"/>
              <a:t>previous meeting, the following one and the default locations; if this is not possible, </a:t>
            </a:r>
            <a:r>
              <a:rPr lang="en-GB" sz="2400" dirty="0" smtClean="0"/>
              <a:t>terminate the </a:t>
            </a:r>
            <a:r>
              <a:rPr lang="en-GB" sz="2400" dirty="0"/>
              <a:t>function marking the new meeting and the conflicting one as inconsistent.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Adjust </a:t>
            </a:r>
            <a:r>
              <a:rPr lang="en-GB" sz="2400" dirty="0"/>
              <a:t>the effective time of all the flexible breaks overlapping with the new meeting; if this is </a:t>
            </a:r>
            <a:r>
              <a:rPr lang="en-GB" sz="2400" dirty="0" smtClean="0"/>
              <a:t>not possible</a:t>
            </a:r>
            <a:r>
              <a:rPr lang="en-GB" sz="2400" dirty="0"/>
              <a:t>, mark the break as not doable. 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Link </a:t>
            </a:r>
            <a:r>
              <a:rPr lang="en-GB" sz="2400" dirty="0"/>
              <a:t>the travels to the meeting and store everything, then terminate successfully.</a:t>
            </a:r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4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Implementation</a:t>
            </a:r>
            <a:r>
              <a:rPr lang="it-IT" dirty="0" smtClean="0"/>
              <a:t> &amp; Integration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Implementation</a:t>
            </a:r>
            <a:r>
              <a:rPr lang="it-IT" dirty="0" smtClean="0"/>
              <a:t> &amp; Integration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Implementation</a:t>
            </a:r>
            <a:r>
              <a:rPr lang="it-IT" dirty="0" smtClean="0"/>
              <a:t> &amp; Integration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5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Test Plan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4000" dirty="0"/>
          </a:p>
          <a:p>
            <a:r>
              <a:rPr lang="it-IT" sz="4000" dirty="0" smtClean="0"/>
              <a:t> </a:t>
            </a:r>
            <a:r>
              <a:rPr lang="it-IT" sz="4000" dirty="0" err="1" smtClean="0"/>
              <a:t>Continuous</a:t>
            </a:r>
            <a:r>
              <a:rPr lang="it-IT" sz="4000" dirty="0" smtClean="0"/>
              <a:t> and </a:t>
            </a:r>
            <a:r>
              <a:rPr lang="it-IT" sz="4000" dirty="0" err="1" smtClean="0"/>
              <a:t>Automated</a:t>
            </a:r>
            <a:r>
              <a:rPr lang="it-IT" sz="4000" dirty="0" smtClean="0"/>
              <a:t> </a:t>
            </a:r>
            <a:r>
              <a:rPr lang="it-IT" sz="4000" dirty="0" err="1"/>
              <a:t>T</a:t>
            </a:r>
            <a:r>
              <a:rPr lang="it-IT" sz="4000" dirty="0" err="1" smtClean="0"/>
              <a:t>esting</a:t>
            </a:r>
            <a:endParaRPr lang="it-IT" sz="4000" dirty="0"/>
          </a:p>
          <a:p>
            <a:endParaRPr lang="it-IT" sz="4000" dirty="0"/>
          </a:p>
          <a:p>
            <a:r>
              <a:rPr lang="it-IT" sz="4000" dirty="0"/>
              <a:t> </a:t>
            </a:r>
            <a:r>
              <a:rPr lang="it-IT" sz="4000" dirty="0" smtClean="0"/>
              <a:t>Unit </a:t>
            </a:r>
            <a:r>
              <a:rPr lang="it-IT" sz="4000" dirty="0" err="1" smtClean="0"/>
              <a:t>Tests</a:t>
            </a:r>
            <a:endParaRPr lang="it-IT" sz="4000" dirty="0" smtClean="0"/>
          </a:p>
          <a:p>
            <a:endParaRPr lang="it-IT" sz="4000" dirty="0"/>
          </a:p>
          <a:p>
            <a:r>
              <a:rPr lang="it-IT" sz="4000" dirty="0"/>
              <a:t> </a:t>
            </a:r>
            <a:r>
              <a:rPr lang="it-IT" sz="4000" dirty="0" smtClean="0"/>
              <a:t>Integration </a:t>
            </a:r>
            <a:r>
              <a:rPr lang="it-IT" sz="4000" dirty="0" err="1" smtClean="0"/>
              <a:t>Tests</a:t>
            </a:r>
            <a:endParaRPr lang="en-GB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1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Architectural</a:t>
            </a:r>
            <a:r>
              <a:rPr lang="it-IT" dirty="0" smtClean="0"/>
              <a:t> Style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16" y="1169988"/>
            <a:ext cx="874929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1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High Level Component </a:t>
            </a:r>
            <a:r>
              <a:rPr lang="it-IT" dirty="0" err="1" smtClean="0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99" y="1282136"/>
            <a:ext cx="10054728" cy="4838240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System Core Component </a:t>
            </a:r>
            <a:r>
              <a:rPr lang="it-IT" dirty="0" err="1" smtClean="0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74" y="1169988"/>
            <a:ext cx="8092577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2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Create Meeting Runtime </a:t>
            </a:r>
            <a:r>
              <a:rPr lang="it-IT" dirty="0" err="1" smtClean="0"/>
              <a:t>Diagram</a:t>
            </a:r>
            <a:endParaRPr lang="en-GB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81" y="1169988"/>
            <a:ext cx="775496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8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Insert</a:t>
            </a:r>
            <a:r>
              <a:rPr lang="it-IT" dirty="0" smtClean="0"/>
              <a:t> Meeting Runtime </a:t>
            </a:r>
            <a:r>
              <a:rPr lang="it-IT" dirty="0" err="1" smtClean="0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30" y="1169988"/>
            <a:ext cx="7044466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Rescheduling</a:t>
            </a:r>
            <a:r>
              <a:rPr lang="it-IT" dirty="0" smtClean="0"/>
              <a:t> </a:t>
            </a:r>
            <a:r>
              <a:rPr lang="it-IT" dirty="0" err="1" smtClean="0"/>
              <a:t>Proposal</a:t>
            </a:r>
            <a:r>
              <a:rPr lang="it-IT" dirty="0" smtClean="0"/>
              <a:t> Runtime </a:t>
            </a:r>
            <a:r>
              <a:rPr lang="it-IT" dirty="0" err="1" smtClean="0"/>
              <a:t>Diagram</a:t>
            </a:r>
            <a:endParaRPr lang="en-GB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09" y="1169988"/>
            <a:ext cx="8909508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8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Design </a:t>
            </a:r>
            <a:r>
              <a:rPr lang="it-IT" dirty="0" err="1" smtClean="0"/>
              <a:t>Patterns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4000" dirty="0" smtClean="0"/>
          </a:p>
          <a:p>
            <a:r>
              <a:rPr lang="it-IT" sz="4000" dirty="0" smtClean="0"/>
              <a:t> Model </a:t>
            </a:r>
            <a:r>
              <a:rPr lang="it-IT" sz="4000" dirty="0" err="1" smtClean="0"/>
              <a:t>View</a:t>
            </a:r>
            <a:r>
              <a:rPr lang="it-IT" sz="4000" dirty="0" smtClean="0"/>
              <a:t> Controller</a:t>
            </a:r>
          </a:p>
          <a:p>
            <a:endParaRPr lang="it-IT" sz="4000" dirty="0" smtClean="0"/>
          </a:p>
          <a:p>
            <a:r>
              <a:rPr lang="it-IT" sz="4000" dirty="0"/>
              <a:t> </a:t>
            </a:r>
            <a:r>
              <a:rPr lang="it-IT" sz="4000" dirty="0" err="1" smtClean="0"/>
              <a:t>Publish</a:t>
            </a:r>
            <a:r>
              <a:rPr lang="it-IT" sz="4000" dirty="0" smtClean="0"/>
              <a:t> – </a:t>
            </a:r>
            <a:r>
              <a:rPr lang="it-IT" sz="4000" dirty="0" err="1" smtClean="0"/>
              <a:t>Subscribe</a:t>
            </a:r>
            <a:endParaRPr lang="it-IT" sz="4000" dirty="0" smtClean="0"/>
          </a:p>
          <a:p>
            <a:endParaRPr lang="it-IT" sz="4000" dirty="0" smtClean="0"/>
          </a:p>
          <a:p>
            <a:r>
              <a:rPr lang="it-IT" sz="4000" dirty="0"/>
              <a:t> </a:t>
            </a:r>
            <a:r>
              <a:rPr lang="it-IT" sz="4000" dirty="0" smtClean="0"/>
              <a:t>Adapter</a:t>
            </a:r>
            <a:endParaRPr lang="en-GB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3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Calendar</a:t>
            </a:r>
            <a:r>
              <a:rPr lang="it-IT" dirty="0" smtClean="0"/>
              <a:t> Page UX </a:t>
            </a:r>
            <a:r>
              <a:rPr lang="it-IT" dirty="0" err="1" smtClean="0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17" y="1171987"/>
            <a:ext cx="5598892" cy="5058538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6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SlideSoftwar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SlideSoftware2" id="{578B2E68-984D-4E8F-9BA1-DC4089DE8494}" vid="{69A310E9-D23B-4365-9FAB-0120459748F0}"/>
    </a:ext>
  </a:extLst>
</a:theme>
</file>

<file path=ppt/theme/theme2.xml><?xml version="1.0" encoding="utf-8"?>
<a:theme xmlns:a="http://schemas.openxmlformats.org/drawingml/2006/main" name="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TemaSlideSoftwar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SlideSoftware2" id="{578B2E68-984D-4E8F-9BA1-DC4089DE8494}" vid="{69A310E9-D23B-4365-9FAB-0120459748F0}"/>
    </a:ext>
  </a:extLst>
</a:theme>
</file>

<file path=ppt/theme/theme4.xml><?xml version="1.0" encoding="utf-8"?>
<a:theme xmlns:a="http://schemas.openxmlformats.org/drawingml/2006/main" name="1_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TemaSlideSoftware2</Template>
  <TotalTime>52</TotalTime>
  <Words>220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Wingdings 2</vt:lpstr>
      <vt:lpstr>TemaSlideSoftware2</vt:lpstr>
      <vt:lpstr>Retrospettivo</vt:lpstr>
      <vt:lpstr>1_TemaSlideSoftware2</vt:lpstr>
      <vt:lpstr>1_Retrospettivo</vt:lpstr>
      <vt:lpstr>DD</vt:lpstr>
      <vt:lpstr>Architectural Style</vt:lpstr>
      <vt:lpstr>High Level Component Diagram</vt:lpstr>
      <vt:lpstr>System Core Component Diagram</vt:lpstr>
      <vt:lpstr>Create Meeting Runtime Diagram</vt:lpstr>
      <vt:lpstr>Insert Meeting Runtime Diagram</vt:lpstr>
      <vt:lpstr>Rescheduling Proposal Runtime Diagram</vt:lpstr>
      <vt:lpstr>Design Patterns</vt:lpstr>
      <vt:lpstr>Calendar Page UX Diagram</vt:lpstr>
      <vt:lpstr>Calendar Page Mockups</vt:lpstr>
      <vt:lpstr>Algorithm Design</vt:lpstr>
      <vt:lpstr>Implementation &amp; Integration</vt:lpstr>
      <vt:lpstr>Implementation &amp; Integration</vt:lpstr>
      <vt:lpstr>Implementation &amp; Integration</vt:lpstr>
      <vt:lpstr>Test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</dc:title>
  <dc:creator>federico betti</dc:creator>
  <cp:lastModifiedBy>federico betti</cp:lastModifiedBy>
  <cp:revision>6</cp:revision>
  <dcterms:created xsi:type="dcterms:W3CDTF">2017-11-27T16:02:01Z</dcterms:created>
  <dcterms:modified xsi:type="dcterms:W3CDTF">2017-11-27T16:54:50Z</dcterms:modified>
</cp:coreProperties>
</file>