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3"/>
  </p:notesMasterIdLst>
  <p:handoutMasterIdLst>
    <p:handoutMasterId r:id="rId14"/>
  </p:handoutMasterIdLst>
  <p:sldIdLst>
    <p:sldId id="334" r:id="rId5"/>
    <p:sldId id="316" r:id="rId6"/>
    <p:sldId id="337" r:id="rId7"/>
    <p:sldId id="343" r:id="rId8"/>
    <p:sldId id="336" r:id="rId9"/>
    <p:sldId id="350" r:id="rId10"/>
    <p:sldId id="346" r:id="rId11"/>
    <p:sldId id="349" r:id="rId12"/>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6537" autoAdjust="0"/>
  </p:normalViewPr>
  <p:slideViewPr>
    <p:cSldViewPr snapToGrid="0">
      <p:cViewPr varScale="1">
        <p:scale>
          <a:sx n="76" d="100"/>
          <a:sy n="76" d="100"/>
        </p:scale>
        <p:origin x="72" y="444"/>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03E67EA5-8EFE-4CDE-A774-E9526279E6E4}" type="datetime1">
              <a:rPr lang="it-IT" smtClean="0"/>
              <a:t>18/05/2024</a:t>
            </a:fld>
            <a:endParaRPr lang="it-IT" dirty="0"/>
          </a:p>
        </p:txBody>
      </p:sp>
      <p:sp>
        <p:nvSpPr>
          <p:cNvPr id="4" name="Segnaposto piè di pagina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97C78D2-97D1-4B37-BDD1-08A09BD4CA99}" type="slidenum">
              <a:rPr lang="it-IT" smtClean="0"/>
              <a:t>‹N›</a:t>
            </a:fld>
            <a:endParaRPr lang="it-IT"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78D779EF-F8B6-4ACA-8018-CCDCFAC7DE9C}" type="datetime1">
              <a:rPr lang="it-IT" smtClean="0"/>
              <a:t>18/05/2024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D5939589-3E79-4C82-AA4A-FE78234FAA59}" type="slidenum">
              <a:rPr lang="it-IT" smtClean="0"/>
              <a:t>‹N›</a:t>
            </a:fld>
            <a:endParaRPr lang="it-IT"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1</a:t>
            </a:fld>
            <a:endParaRPr lang="it-IT"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2</a:t>
            </a:fld>
            <a:endParaRPr lang="it-IT"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3</a:t>
            </a:fld>
            <a:endParaRPr lang="it-IT"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4</a:t>
            </a:fld>
            <a:endParaRPr lang="it-IT"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5</a:t>
            </a:fld>
            <a:endParaRPr lang="it-IT" dirty="0"/>
          </a:p>
        </p:txBody>
      </p:sp>
    </p:spTree>
    <p:extLst>
      <p:ext uri="{BB962C8B-B14F-4D97-AF65-F5344CB8AC3E}">
        <p14:creationId xmlns:p14="http://schemas.microsoft.com/office/powerpoint/2010/main" val="153154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6</a:t>
            </a:fld>
            <a:endParaRPr lang="it-IT" dirty="0"/>
          </a:p>
        </p:txBody>
      </p:sp>
    </p:spTree>
    <p:extLst>
      <p:ext uri="{BB962C8B-B14F-4D97-AF65-F5344CB8AC3E}">
        <p14:creationId xmlns:p14="http://schemas.microsoft.com/office/powerpoint/2010/main" val="366983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7</a:t>
            </a:fld>
            <a:endParaRPr lang="it-IT" dirty="0"/>
          </a:p>
        </p:txBody>
      </p:sp>
    </p:spTree>
    <p:extLst>
      <p:ext uri="{BB962C8B-B14F-4D97-AF65-F5344CB8AC3E}">
        <p14:creationId xmlns:p14="http://schemas.microsoft.com/office/powerpoint/2010/main" val="2836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D5939589-3E79-4C82-AA4A-FE78234FAA59}" type="slidenum">
              <a:rPr lang="it-IT" smtClean="0"/>
              <a:t>8</a:t>
            </a:fld>
            <a:endParaRPr lang="it-IT" dirty="0"/>
          </a:p>
        </p:txBody>
      </p:sp>
    </p:spTree>
    <p:extLst>
      <p:ext uri="{BB962C8B-B14F-4D97-AF65-F5344CB8AC3E}">
        <p14:creationId xmlns:p14="http://schemas.microsoft.com/office/powerpoint/2010/main" val="361336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solo titolo">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rtlCol="0" anchor="b"/>
          <a:lstStyle>
            <a:lvl1pPr algn="l">
              <a:lnSpc>
                <a:spcPts val="5400"/>
              </a:lnSpc>
              <a:defRPr lang="it-IT" sz="5400" b="1" i="0" cap="all" spc="0" baseline="0">
                <a:solidFill>
                  <a:schemeClr val="bg1"/>
                </a:solidFill>
              </a:defRPr>
            </a:lvl1pPr>
          </a:lstStyle>
          <a:p>
            <a:pPr rtl="0"/>
            <a:r>
              <a:rPr lang="it-IT"/>
              <a:t>Fare clic per modificare lo stile del titolo dello schema</a:t>
            </a:r>
            <a:endParaRPr lang="it-IT" dirty="0"/>
          </a:p>
        </p:txBody>
      </p:sp>
      <p:cxnSp>
        <p:nvCxnSpPr>
          <p:cNvPr id="9" name="Connettore diritto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up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it-IT"/>
              </a:defPPr>
            </a:lstStyle>
            <a:p>
              <a:pPr rtl="0"/>
              <a:endParaRPr lang="it-IT"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it-IT"/>
              </a:defPPr>
            </a:lstStyle>
            <a:p>
              <a:pPr rtl="0"/>
              <a:endParaRPr lang="it-IT"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it-IT"/>
              </a:defPPr>
            </a:lstStyle>
            <a:p>
              <a:pPr rtl="0"/>
              <a:endParaRPr lang="it-IT"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immagine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rtlCol="0" anchor="ctr" anchorCtr="0"/>
          <a:lstStyle>
            <a:lvl1pPr algn="l">
              <a:defRPr lang="it-IT" sz="4000" b="1" cap="all" spc="0" baseline="0">
                <a:solidFill>
                  <a:schemeClr val="tx1"/>
                </a:solidFill>
              </a:defRPr>
            </a:lvl1pPr>
          </a:lstStyle>
          <a:p>
            <a:pPr rtl="0"/>
            <a:r>
              <a:rPr lang="it-IT"/>
              <a:t>Fare clic per inserire il titolo</a:t>
            </a:r>
          </a:p>
        </p:txBody>
      </p:sp>
      <p:sp>
        <p:nvSpPr>
          <p:cNvPr id="16" name="Segnaposto numero diapositiva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rtlCol="0"/>
          <a:lstStyle>
            <a:lvl1pPr>
              <a:defRPr lang="it-IT">
                <a:solidFill>
                  <a:schemeClr val="accent2"/>
                </a:solidFill>
              </a:defRPr>
            </a:lvl1pPr>
          </a:lstStyle>
          <a:p>
            <a:pPr rtl="0"/>
            <a:fld id="{D8DA9DAA-006C-4F4B-980E-E3DF019B24E2}" type="slidenum">
              <a:rPr lang="it-IT" smtClean="0"/>
              <a:pPr/>
              <a:t>‹N›</a:t>
            </a:fld>
            <a:endParaRPr lang="it-IT" dirty="0"/>
          </a:p>
        </p:txBody>
      </p:sp>
      <p:sp>
        <p:nvSpPr>
          <p:cNvPr id="15" name="Segnaposto contenuto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rtlCol="0" anchor="ctr" anchorCtr="0">
            <a:normAutofit/>
          </a:bodyPr>
          <a:lstStyle>
            <a:lvl1pPr marL="0" indent="0">
              <a:lnSpc>
                <a:spcPct val="110000"/>
              </a:lnSpc>
              <a:buNone/>
              <a:defRPr lang="it-IT" sz="1800">
                <a:solidFill>
                  <a:schemeClr val="tx1"/>
                </a:solidFill>
              </a:defRPr>
            </a:lvl1pPr>
            <a:lvl2pPr marL="228600">
              <a:lnSpc>
                <a:spcPct val="100000"/>
              </a:lnSpc>
              <a:defRPr lang="it-IT" sz="1600">
                <a:solidFill>
                  <a:schemeClr val="tx1"/>
                </a:solidFill>
              </a:defRPr>
            </a:lvl2pPr>
            <a:lvl3pPr marL="457200">
              <a:lnSpc>
                <a:spcPct val="100000"/>
              </a:lnSpc>
              <a:defRPr lang="it-IT" sz="1400">
                <a:solidFill>
                  <a:schemeClr val="tx1"/>
                </a:solidFill>
              </a:defRPr>
            </a:lvl3pPr>
            <a:lvl4pPr marL="685800">
              <a:lnSpc>
                <a:spcPct val="100000"/>
              </a:lnSpc>
              <a:defRPr lang="it-IT" sz="1200">
                <a:solidFill>
                  <a:schemeClr val="tx1"/>
                </a:solidFill>
              </a:defRPr>
            </a:lvl4pPr>
            <a:lvl5pPr>
              <a:defRPr lang="it-IT" sz="1400"/>
            </a:lvl5pPr>
          </a:lstStyle>
          <a:p>
            <a:pPr lvl="0" rtl="0"/>
            <a:r>
              <a:rPr lang="it-IT"/>
              <a:t>Fare clic per inserire il testo</a:t>
            </a:r>
          </a:p>
          <a:p>
            <a:pPr lvl="1" rtl="0"/>
            <a:r>
              <a:rPr lang="it-IT"/>
              <a:t>Secondo livello</a:t>
            </a:r>
          </a:p>
          <a:p>
            <a:pPr lvl="2" rtl="0"/>
            <a:r>
              <a:rPr lang="it-IT"/>
              <a:t>Terzo livello</a:t>
            </a:r>
          </a:p>
          <a:p>
            <a:pPr lvl="3" rtl="0"/>
            <a:r>
              <a:rPr lang="it-IT"/>
              <a:t>Quarto livello</a:t>
            </a:r>
          </a:p>
        </p:txBody>
      </p:sp>
      <p:cxnSp>
        <p:nvCxnSpPr>
          <p:cNvPr id="4" name="Connettore diritto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Segnaposto contenuto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rtlCol="0"/>
          <a:lstStyle>
            <a:defPPr>
              <a:defRPr lang="it-IT"/>
            </a:def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4" name="Segnaposto piè di pagina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rtlCol="0"/>
          <a:lstStyle>
            <a:defPPr>
              <a:defRPr lang="it-IT"/>
            </a:defPPr>
          </a:lstStyle>
          <a:p>
            <a:pPr rtl="0"/>
            <a:endParaRPr lang="it-IT"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rtlCol="0" anchor="b" anchorCtr="0"/>
          <a:lstStyle>
            <a:lvl1pPr algn="l">
              <a:defRPr lang="it-IT" sz="4000" b="1" cap="all" spc="0" baseline="0">
                <a:solidFill>
                  <a:schemeClr val="tx1"/>
                </a:solidFill>
              </a:defRPr>
            </a:lvl1pPr>
          </a:lstStyle>
          <a:p>
            <a:pPr rtl="0"/>
            <a:r>
              <a:rPr lang="it-IT"/>
              <a:t>Fare clic per modificare lo stile del titolo dello schema</a:t>
            </a:r>
          </a:p>
        </p:txBody>
      </p:sp>
      <p:sp>
        <p:nvSpPr>
          <p:cNvPr id="22" name="Segnaposto numero diapositiva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rtlCol="0"/>
          <a:lstStyle>
            <a:defPPr>
              <a:defRPr lang="it-IT"/>
            </a:defPPr>
          </a:lstStyle>
          <a:p>
            <a:pPr rtl="0"/>
            <a:fld id="{D8DA9DAA-006C-4F4B-980E-E3DF019B24E2}" type="slidenum">
              <a:rPr lang="it-IT" smtClean="0"/>
              <a:pPr/>
              <a:t>‹N›</a:t>
            </a:fld>
            <a:endParaRPr lang="it-IT" dirty="0"/>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rtlCol="0">
            <a:noAutofit/>
          </a:bodyPr>
          <a:lstStyle>
            <a:lvl1pPr marL="0" indent="0">
              <a:spcBef>
                <a:spcPts val="1200"/>
              </a:spcBef>
              <a:buNone/>
              <a:defRPr lang="it-IT" sz="1800"/>
            </a:lvl1pPr>
            <a:lvl2pPr marL="457200">
              <a:spcBef>
                <a:spcPts val="1200"/>
              </a:spcBef>
              <a:defRPr lang="it-IT" sz="1800"/>
            </a:lvl2pPr>
            <a:lvl3pPr marL="914400">
              <a:spcBef>
                <a:spcPts val="1200"/>
              </a:spcBef>
              <a:defRPr lang="it-IT" sz="1800"/>
            </a:lvl3pPr>
            <a:lvl4pPr marL="1371600">
              <a:spcBef>
                <a:spcPts val="1200"/>
              </a:spcBef>
              <a:defRPr lang="it-IT" sz="1800"/>
            </a:lvl4pPr>
            <a:lvl5pPr marL="1828800">
              <a:spcBef>
                <a:spcPts val="1200"/>
              </a:spcBef>
              <a:defRPr lang="it-IT" sz="1800"/>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rtlCol="0">
            <a:noAutofit/>
          </a:bodyPr>
          <a:lstStyle>
            <a:lvl1pPr>
              <a:spcBef>
                <a:spcPts val="1200"/>
              </a:spcBef>
              <a:defRPr lang="it-IT" sz="1800"/>
            </a:lvl1pPr>
            <a:lvl2pPr>
              <a:spcBef>
                <a:spcPts val="1200"/>
              </a:spcBef>
              <a:defRPr lang="it-IT" sz="1800"/>
            </a:lvl2pPr>
            <a:lvl3pPr>
              <a:spcBef>
                <a:spcPts val="1200"/>
              </a:spcBef>
              <a:defRPr lang="it-IT" sz="1800"/>
            </a:lvl3pPr>
            <a:lvl4pPr>
              <a:spcBef>
                <a:spcPts val="1200"/>
              </a:spcBef>
              <a:defRPr lang="it-IT" sz="1800"/>
            </a:lvl4pPr>
            <a:lvl5pPr>
              <a:spcBef>
                <a:spcPts val="1200"/>
              </a:spcBef>
              <a:defRPr lang="it-IT" sz="1800"/>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13" name="Gruppo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Elemento grafico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it-IT"/>
              </a:defPPr>
            </a:lstStyle>
            <a:p>
              <a:pPr rtl="0"/>
              <a:endParaRPr lang="it-IT" dirty="0"/>
            </a:p>
          </p:txBody>
        </p:sp>
        <p:sp>
          <p:nvSpPr>
            <p:cNvPr id="17" name="Elemento grafico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it-IT"/>
              </a:defPPr>
            </a:lstStyle>
            <a:p>
              <a:pPr rtl="0"/>
              <a:endParaRPr lang="it-IT" dirty="0"/>
            </a:p>
          </p:txBody>
        </p:sp>
        <p:sp>
          <p:nvSpPr>
            <p:cNvPr id="18" name="Elemento grafico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it-IT"/>
              </a:defPPr>
            </a:lstStyle>
            <a:p>
              <a:pPr rtl="0"/>
              <a:endParaRPr lang="it-IT" dirty="0"/>
            </a:p>
          </p:txBody>
        </p:sp>
      </p:grpSp>
      <p:sp>
        <p:nvSpPr>
          <p:cNvPr id="21" name="Segnaposto piè di pagina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rtlCol="0"/>
          <a:lstStyle>
            <a:lvl1pPr algn="l">
              <a:defRPr lang="it-IT"/>
            </a:lvl1pPr>
          </a:lstStyle>
          <a:p>
            <a:pPr rtl="0"/>
            <a:endParaRPr lang="it-IT" dirty="0"/>
          </a:p>
        </p:txBody>
      </p:sp>
      <p:cxnSp>
        <p:nvCxnSpPr>
          <p:cNvPr id="23" name="Connettore diritto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uppo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Elemento grafico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defPPr>
                <a:defRPr lang="it-IT"/>
              </a:defPPr>
            </a:lstStyle>
            <a:p>
              <a:pPr rtl="0"/>
              <a:endParaRPr lang="it-IT" dirty="0"/>
            </a:p>
          </p:txBody>
        </p:sp>
        <p:sp>
          <p:nvSpPr>
            <p:cNvPr id="26" name="Elemento grafico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defPPr>
                <a:defRPr lang="it-IT"/>
              </a:defPPr>
            </a:lstStyle>
            <a:p>
              <a:pPr rtl="0"/>
              <a:endParaRPr lang="it-IT" dirty="0"/>
            </a:p>
          </p:txBody>
        </p:sp>
        <p:sp>
          <p:nvSpPr>
            <p:cNvPr id="27" name="Elemento grafico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defPPr>
                <a:defRPr lang="it-IT"/>
              </a:defPPr>
            </a:lstStyle>
            <a:p>
              <a:pPr rtl="0"/>
              <a:endParaRPr lang="it-IT"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rtlCol="0" anchor="b" anchorCtr="0"/>
          <a:lstStyle>
            <a:lvl1pPr>
              <a:defRPr lang="it-IT" sz="4000" b="1" cap="all" baseline="0"/>
            </a:lvl1pPr>
          </a:lstStyle>
          <a:p>
            <a:pPr rtl="0"/>
            <a:r>
              <a:rPr lang="it-IT"/>
              <a:t>Fare clic per inserire il titolo</a:t>
            </a:r>
          </a:p>
        </p:txBody>
      </p:sp>
      <p:sp>
        <p:nvSpPr>
          <p:cNvPr id="10" name="Segnaposto numero diapositiva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rtlCol="0"/>
          <a:lstStyle>
            <a:defPPr>
              <a:defRPr lang="it-IT"/>
            </a:defPPr>
          </a:lstStyle>
          <a:p>
            <a:pPr rtl="0"/>
            <a:fld id="{D8DA9DAA-006C-4F4B-980E-E3DF019B24E2}" type="slidenum">
              <a:rPr lang="it-IT" smtClean="0"/>
              <a:pPr/>
              <a:t>‹N›</a:t>
            </a:fld>
            <a:endParaRPr lang="it-IT" dirty="0"/>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rtlCol="0"/>
          <a:lstStyle>
            <a:defPPr>
              <a:defRPr lang="it-IT"/>
            </a:def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7" name="Connettore diritto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piè di pagina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rtlCol="0"/>
          <a:lstStyle>
            <a:lvl1pPr algn="l">
              <a:defRPr lang="it-IT"/>
            </a:lvl1pPr>
          </a:lstStyle>
          <a:p>
            <a:pPr rtl="0"/>
            <a:endParaRPr lang="it-IT"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lle immagine e titolo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rtlCol="0" anchor="b"/>
          <a:lstStyle>
            <a:lvl1pPr algn="r">
              <a:lnSpc>
                <a:spcPts val="4800"/>
              </a:lnSpc>
              <a:defRPr lang="it-IT" sz="4800" b="1" cap="all" spc="0" baseline="0">
                <a:solidFill>
                  <a:schemeClr val="bg1"/>
                </a:solidFill>
              </a:defRPr>
            </a:lvl1pPr>
          </a:lstStyle>
          <a:p>
            <a:pPr rtl="0"/>
            <a:r>
              <a:rPr lang="it-IT"/>
              <a:t>Fare clic per modificare lo stile del titolo dello schema</a:t>
            </a:r>
            <a:endParaRPr lang="it-IT" dirty="0"/>
          </a:p>
        </p:txBody>
      </p:sp>
      <p:sp>
        <p:nvSpPr>
          <p:cNvPr id="7" name="Segnaposto immagine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lang="it-IT" sz="1800">
                <a:solidFill>
                  <a:schemeClr val="bg1"/>
                </a:solidFill>
              </a:defRPr>
            </a:lvl1pPr>
          </a:lstStyle>
          <a:p>
            <a:pPr rtl="0"/>
            <a:r>
              <a:rPr lang="it-IT"/>
              <a:t>Fai clic per aggiungere un'immagine</a:t>
            </a:r>
          </a:p>
        </p:txBody>
      </p: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rtlCol="0">
            <a:normAutofit/>
          </a:bodyPr>
          <a:lstStyle>
            <a:lvl1pPr marL="0" indent="0" algn="r">
              <a:spcBef>
                <a:spcPts val="1200"/>
              </a:spcBef>
              <a:buNone/>
              <a:defRPr lang="it-IT" sz="2400">
                <a:solidFill>
                  <a:schemeClr val="bg1"/>
                </a:solidFill>
              </a:defRPr>
            </a:lvl1pPr>
          </a:lstStyle>
          <a:p>
            <a:pPr lvl="0" rtl="0"/>
            <a:r>
              <a:rPr lang="it-IT"/>
              <a:t>Fare clic per inserire il testo</a:t>
            </a:r>
          </a:p>
        </p:txBody>
      </p:sp>
      <p:grpSp>
        <p:nvGrpSpPr>
          <p:cNvPr id="3" name="Gruppo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Elemento grafico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it-IT"/>
              </a:defPPr>
            </a:lstStyle>
            <a:p>
              <a:pPr rtl="0"/>
              <a:endParaRPr lang="it-IT" dirty="0"/>
            </a:p>
          </p:txBody>
        </p:sp>
        <p:sp>
          <p:nvSpPr>
            <p:cNvPr id="5" name="Elemento grafico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it-IT"/>
              </a:defPPr>
            </a:lstStyle>
            <a:p>
              <a:pPr rtl="0"/>
              <a:endParaRPr lang="it-IT" dirty="0"/>
            </a:p>
          </p:txBody>
        </p:sp>
        <p:sp>
          <p:nvSpPr>
            <p:cNvPr id="6" name="Elemento grafico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rtlCol="0"/>
          <a:lstStyle>
            <a:defPPr>
              <a:defRPr lang="it-IT"/>
            </a:defPPr>
          </a:lstStyle>
          <a:p>
            <a:pPr rtl="0"/>
            <a:r>
              <a:rPr lang="it-IT"/>
              <a:t>Fare clic per inserire il titolo</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rtlCol="0"/>
          <a:lstStyle>
            <a:defPPr>
              <a:defRPr lang="it-IT"/>
            </a:defPPr>
          </a:lstStyle>
          <a:p>
            <a:pPr rtl="0"/>
            <a:fld id="{D8DA9DAA-006C-4F4B-980E-E3DF019B24E2}" type="slidenum">
              <a:rPr lang="it-IT" smtClean="0"/>
              <a:t>‹N›</a:t>
            </a:fld>
            <a:endParaRPr lang="it-IT" dirty="0"/>
          </a:p>
        </p:txBody>
      </p:sp>
      <p:cxnSp>
        <p:nvCxnSpPr>
          <p:cNvPr id="3" name="Connettore diritto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cxnSp>
        <p:nvCxnSpPr>
          <p:cNvPr id="2" name="Connettore diritto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Segnaposto piè di pagina 7">
            <a:extLst>
              <a:ext uri="{FF2B5EF4-FFF2-40B4-BE49-F238E27FC236}">
                <a16:creationId xmlns:a16="http://schemas.microsoft.com/office/drawing/2014/main" id="{2F973C81-5E94-41F6-CE15-3B4763B3ABEB}"/>
              </a:ext>
            </a:extLst>
          </p:cNvPr>
          <p:cNvSpPr>
            <a:spLocks noGrp="1"/>
          </p:cNvSpPr>
          <p:nvPr>
            <p:ph type="ftr" sz="quarter" idx="11"/>
          </p:nvPr>
        </p:nvSpPr>
        <p:spPr/>
        <p:txBody>
          <a:bodyPr rtlCol="0"/>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rtlCol="0"/>
          <a:lstStyle>
            <a:defPPr>
              <a:defRPr lang="it-IT"/>
            </a:defPPr>
          </a:lstStyle>
          <a:p>
            <a:pPr rtl="0"/>
            <a:fld id="{D8DA9DAA-006C-4F4B-980E-E3DF019B24E2}" type="slidenum">
              <a:rPr lang="it-IT" smtClean="0"/>
              <a:pPr/>
              <a:t>‹N›</a:t>
            </a:fld>
            <a:endParaRPr lang="it-IT"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immagin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rtlCol="0" anchor="b"/>
          <a:lstStyle>
            <a:lvl1pPr algn="r">
              <a:lnSpc>
                <a:spcPts val="4000"/>
              </a:lnSpc>
              <a:defRPr lang="it-IT" sz="4000" b="1" cap="all" spc="0" baseline="0">
                <a:solidFill>
                  <a:schemeClr val="bg1"/>
                </a:solidFill>
              </a:defRPr>
            </a:lvl1pPr>
          </a:lstStyle>
          <a:p>
            <a:pPr rtl="0"/>
            <a:r>
              <a:rPr lang="it-IT"/>
              <a:t>Fare clic per inserire il titolo</a:t>
            </a:r>
          </a:p>
        </p:txBody>
      </p:sp>
      <p:sp>
        <p:nvSpPr>
          <p:cNvPr id="8" name="Segnaposto numero diapositiva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rtlCol="0"/>
          <a:lstStyle>
            <a:lvl1pPr>
              <a:defRPr lang="it-IT">
                <a:solidFill>
                  <a:schemeClr val="bg1"/>
                </a:solidFill>
              </a:defRPr>
            </a:lvl1pPr>
          </a:lstStyle>
          <a:p>
            <a:pPr rtl="0"/>
            <a:fld id="{D8DA9DAA-006C-4F4B-980E-E3DF019B24E2}" type="slidenum">
              <a:rPr lang="it-IT" smtClean="0"/>
              <a:pPr/>
              <a:t>‹N›</a:t>
            </a:fld>
            <a:endParaRPr lang="it-IT" dirty="0"/>
          </a:p>
        </p:txBody>
      </p:sp>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rtlCol="0" anchor="t">
            <a:noAutofit/>
          </a:bodyPr>
          <a:lstStyle>
            <a:lvl1pPr algn="ctr">
              <a:buNone/>
              <a:defRPr lang="it-IT" sz="1600" b="1">
                <a:solidFill>
                  <a:schemeClr val="bg1"/>
                </a:solidFill>
              </a:defRPr>
            </a:lvl1pPr>
          </a:lstStyle>
          <a:p>
            <a:pPr rtl="0"/>
            <a:r>
              <a:rPr lang="it-IT"/>
              <a:t>Fai clic per aggiungere un'immagine</a:t>
            </a:r>
          </a:p>
        </p:txBody>
      </p:sp>
      <p:sp>
        <p:nvSpPr>
          <p:cNvPr id="4" name="Segnaposto testo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rtlCol="0">
            <a:normAutofit/>
          </a:bodyPr>
          <a:lstStyle>
            <a:lvl1pPr marL="0" indent="0" algn="r">
              <a:spcBef>
                <a:spcPts val="1200"/>
              </a:spcBef>
              <a:buNone/>
              <a:defRPr lang="it-IT" sz="2400">
                <a:solidFill>
                  <a:schemeClr val="bg1"/>
                </a:solidFill>
              </a:defRPr>
            </a:lvl1pPr>
            <a:lvl2pPr marL="457200" indent="0" algn="r">
              <a:spcBef>
                <a:spcPts val="1200"/>
              </a:spcBef>
              <a:buNone/>
              <a:defRPr lang="it-IT" sz="2400">
                <a:solidFill>
                  <a:schemeClr val="bg1"/>
                </a:solidFill>
              </a:defRPr>
            </a:lvl2pPr>
            <a:lvl3pPr marL="914400" indent="0" algn="r">
              <a:spcBef>
                <a:spcPts val="1200"/>
              </a:spcBef>
              <a:buNone/>
              <a:defRPr lang="it-IT" sz="2400">
                <a:solidFill>
                  <a:schemeClr val="bg1"/>
                </a:solidFill>
              </a:defRPr>
            </a:lvl3pPr>
            <a:lvl4pPr marL="1371600" indent="0" algn="r">
              <a:spcBef>
                <a:spcPts val="1200"/>
              </a:spcBef>
              <a:buNone/>
              <a:defRPr lang="it-IT" sz="2400">
                <a:solidFill>
                  <a:schemeClr val="bg1"/>
                </a:solidFill>
              </a:defRPr>
            </a:lvl4pPr>
            <a:lvl5pPr marL="1828800" indent="0" algn="r">
              <a:buNone/>
              <a:defRPr lang="it-IT" sz="1800">
                <a:solidFill>
                  <a:schemeClr val="bg1"/>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p:txBody>
      </p:sp>
      <p:cxnSp>
        <p:nvCxnSpPr>
          <p:cNvPr id="14" name="Connettore diritto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Elemento grafico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it-IT"/>
            </a:defPPr>
          </a:lstStyle>
          <a:p>
            <a:pPr rtl="0"/>
            <a:endParaRPr lang="it-IT" dirty="0"/>
          </a:p>
        </p:txBody>
      </p:sp>
      <p:sp>
        <p:nvSpPr>
          <p:cNvPr id="13" name="Elemento grafico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defPPr>
              <a:defRPr lang="it-IT"/>
            </a:defPPr>
          </a:lstStyle>
          <a:p>
            <a:pPr rtl="0"/>
            <a:endParaRPr lang="it-IT" dirty="0"/>
          </a:p>
        </p:txBody>
      </p:sp>
      <p:sp>
        <p:nvSpPr>
          <p:cNvPr id="17" name="Elemento grafico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defPPr>
              <a:defRPr lang="it-IT"/>
            </a:defPPr>
          </a:lstStyle>
          <a:p>
            <a:pPr rtl="0"/>
            <a:endParaRPr lang="it-IT" dirty="0"/>
          </a:p>
        </p:txBody>
      </p:sp>
      <p:sp>
        <p:nvSpPr>
          <p:cNvPr id="7" name="Segnaposto piè di pagina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rtlCol="0"/>
          <a:lstStyle>
            <a:lvl1pPr>
              <a:defRPr lang="it-IT">
                <a:solidFill>
                  <a:schemeClr val="bg1"/>
                </a:solidFill>
              </a:defRPr>
            </a:lvl1pPr>
          </a:lstStyle>
          <a:p>
            <a:pPr rtl="0"/>
            <a:endParaRPr lang="it-IT"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 immagin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rtlCol="0" anchor="t" anchorCtr="0"/>
          <a:lstStyle>
            <a:lvl1pPr algn="l">
              <a:lnSpc>
                <a:spcPts val="5400"/>
              </a:lnSpc>
              <a:defRPr lang="it-IT" sz="5400" b="1" i="0" cap="all" spc="0" baseline="0">
                <a:solidFill>
                  <a:schemeClr val="bg1"/>
                </a:solidFill>
              </a:defRPr>
            </a:lvl1pPr>
          </a:lstStyle>
          <a:p>
            <a:pPr rtl="0"/>
            <a:r>
              <a:rPr lang="it-IT"/>
              <a:t>Fare clic per modificare lo stile del titolo dello schema</a:t>
            </a:r>
            <a:endParaRPr lang="it-IT" dirty="0"/>
          </a:p>
        </p:txBody>
      </p:sp>
      <p:cxnSp>
        <p:nvCxnSpPr>
          <p:cNvPr id="9" name="Connettore diritto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up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it-IT"/>
              </a:defPPr>
            </a:lstStyle>
            <a:p>
              <a:pPr rtl="0"/>
              <a:endParaRPr lang="it-IT"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it-IT"/>
              </a:defPPr>
            </a:lstStyle>
            <a:p>
              <a:pPr rtl="0"/>
              <a:endParaRPr lang="it-IT"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it-IT"/>
              </a:defPPr>
            </a:lstStyle>
            <a:p>
              <a:pPr rtl="0"/>
              <a:endParaRPr lang="it-IT" dirty="0"/>
            </a:p>
          </p:txBody>
        </p:sp>
      </p:grpSp>
      <p:sp>
        <p:nvSpPr>
          <p:cNvPr id="3" name="Segnaposto immagine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lang="it-IT" sz="1800">
                <a:solidFill>
                  <a:schemeClr val="bg1"/>
                </a:solidFill>
              </a:defRPr>
            </a:lvl1pPr>
          </a:lstStyle>
          <a:p>
            <a:pPr rtl="0"/>
            <a:r>
              <a:rPr lang="it-IT"/>
              <a:t>Fai clic per aggiungere un'immagine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sottotitolo + immagi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rtlCol="0" anchor="b"/>
          <a:lstStyle>
            <a:lvl1pPr algn="l">
              <a:lnSpc>
                <a:spcPts val="5400"/>
              </a:lnSpc>
              <a:defRPr lang="it-IT" sz="5400" b="1" i="0" cap="all" spc="0" baseline="0">
                <a:solidFill>
                  <a:schemeClr val="bg1"/>
                </a:solidFill>
              </a:defRPr>
            </a:lvl1pPr>
          </a:lstStyle>
          <a:p>
            <a:pPr rtl="0"/>
            <a:r>
              <a:rPr lang="it-IT"/>
              <a:t>Fare clic per inserire il 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rtlCol="0" anchor="t" anchorCtr="0">
            <a:normAutofit/>
          </a:bodyPr>
          <a:lstStyle>
            <a:lvl1pPr marL="0" indent="0" algn="l">
              <a:buNone/>
              <a:defRPr lang="it-IT" sz="2400">
                <a:solidFill>
                  <a:schemeClr val="bg1"/>
                </a:solidFill>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lvl="0" rtl="0"/>
            <a:r>
              <a:rPr lang="it-IT"/>
              <a:t>Fare clic per inserire il testo</a:t>
            </a:r>
          </a:p>
        </p:txBody>
      </p:sp>
      <p:cxnSp>
        <p:nvCxnSpPr>
          <p:cNvPr id="9" name="Connettore diritto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up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it-IT"/>
              </a:defPPr>
            </a:lstStyle>
            <a:p>
              <a:pPr rtl="0"/>
              <a:endParaRPr lang="it-IT"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it-IT"/>
              </a:defPPr>
            </a:lstStyle>
            <a:p>
              <a:pPr rtl="0"/>
              <a:endParaRPr lang="it-IT"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it-IT"/>
              </a:defPPr>
            </a:lstStyle>
            <a:p>
              <a:pPr rtl="0"/>
              <a:endParaRPr lang="it-IT" dirty="0"/>
            </a:p>
          </p:txBody>
        </p:sp>
      </p:grpSp>
      <p:sp>
        <p:nvSpPr>
          <p:cNvPr id="5" name="Segnaposto immagine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rtlCol="0" anchor="t" anchorCtr="0">
            <a:noAutofit/>
          </a:bodyPr>
          <a:lstStyle>
            <a:lvl1pPr algn="ctr">
              <a:buNone/>
              <a:defRPr lang="it-IT" sz="1800">
                <a:solidFill>
                  <a:schemeClr val="bg1"/>
                </a:solidFill>
              </a:defRPr>
            </a:lvl1pPr>
          </a:lstStyle>
          <a:p>
            <a:pPr rtl="0"/>
            <a:r>
              <a:rPr lang="it-IT"/>
              <a:t>Fai clic per aggiungere un'immagine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immagine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rtlCol="0" anchor="b" anchorCtr="0"/>
          <a:lstStyle>
            <a:lvl1pPr>
              <a:defRPr lang="it-IT" sz="4000" b="1" cap="all" spc="0" baseline="0"/>
            </a:lvl1pPr>
          </a:lstStyle>
          <a:p>
            <a:pPr rtl="0"/>
            <a:r>
              <a:rPr lang="it-IT"/>
              <a:t>Fare clic per inserire il titolo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rtlCol="0" anchor="t" anchorCtr="0"/>
          <a:lstStyle>
            <a:lvl1pPr>
              <a:defRPr lang="it-IT">
                <a:solidFill>
                  <a:schemeClr val="accent2"/>
                </a:solidFill>
              </a:defRPr>
            </a:lvl1pPr>
          </a:lstStyle>
          <a:p>
            <a:pPr rtl="0"/>
            <a:fld id="{D8DA9DAA-006C-4F4B-980E-E3DF019B24E2}" type="slidenum">
              <a:rPr lang="it-IT" smtClean="0"/>
              <a:pPr/>
              <a:t>‹N›</a:t>
            </a:fld>
            <a:endParaRPr lang="it-IT" dirty="0"/>
          </a:p>
        </p:txBody>
      </p:sp>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rtlCol="0" anchor="t" anchorCtr="0">
            <a:noAutofit/>
          </a:bodyPr>
          <a:lstStyle>
            <a:lvl1pPr algn="ctr">
              <a:buNone/>
              <a:defRPr lang="it-IT" sz="1800"/>
            </a:lvl1pPr>
          </a:lstStyle>
          <a:p>
            <a:pPr rtl="0"/>
            <a:r>
              <a:rPr lang="it-IT"/>
              <a:t>Fai clic per aggiungere un'immagine</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rtlCol="0">
            <a:noAutofit/>
          </a:bodyPr>
          <a:lstStyle>
            <a:lvl1pPr marL="0" indent="0">
              <a:lnSpc>
                <a:spcPct val="110000"/>
              </a:lnSpc>
              <a:buNone/>
              <a:defRPr lang="it-IT" sz="1800"/>
            </a:lvl1pPr>
            <a:lvl2pPr marL="228600">
              <a:defRPr lang="it-IT" sz="1600"/>
            </a:lvl2pPr>
            <a:lvl3pPr marL="457200">
              <a:defRPr lang="it-IT" sz="1400"/>
            </a:lvl3pPr>
            <a:lvl4pPr marL="685800">
              <a:defRPr lang="it-IT" sz="1200"/>
            </a:lvl4pPr>
            <a:lvl5pPr>
              <a:defRPr lang="it-IT" sz="1400"/>
            </a:lvl5pPr>
          </a:lstStyle>
          <a:p>
            <a:pPr lvl="0" rtl="0"/>
            <a:r>
              <a:rPr lang="it-IT"/>
              <a:t>Fare clic per inserire il testo</a:t>
            </a:r>
          </a:p>
          <a:p>
            <a:pPr lvl="1" rtl="0"/>
            <a:r>
              <a:rPr lang="it-IT"/>
              <a:t>Secondo livello</a:t>
            </a:r>
          </a:p>
          <a:p>
            <a:pPr lvl="2" rtl="0"/>
            <a:r>
              <a:rPr lang="it-IT"/>
              <a:t>Terzo livello</a:t>
            </a:r>
          </a:p>
          <a:p>
            <a:pPr lvl="3" rtl="0"/>
            <a:r>
              <a:rPr lang="it-IT"/>
              <a:t>Quarto livello</a:t>
            </a:r>
          </a:p>
        </p:txBody>
      </p:sp>
      <p:grpSp>
        <p:nvGrpSpPr>
          <p:cNvPr id="7" name="Gruppo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Elemento grafico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defPPr>
                <a:defRPr lang="it-IT"/>
              </a:defPPr>
            </a:lstStyle>
            <a:p>
              <a:pPr rtl="0"/>
              <a:endParaRPr lang="it-IT" dirty="0"/>
            </a:p>
          </p:txBody>
        </p:sp>
        <p:sp>
          <p:nvSpPr>
            <p:cNvPr id="19" name="Elemento grafico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defPPr>
                <a:defRPr lang="it-IT"/>
              </a:defPPr>
            </a:lstStyle>
            <a:p>
              <a:pPr rtl="0"/>
              <a:endParaRPr lang="it-IT" dirty="0"/>
            </a:p>
          </p:txBody>
        </p:sp>
      </p:grpSp>
      <p:sp>
        <p:nvSpPr>
          <p:cNvPr id="4" name="Segnaposto piè di pagina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rtlCol="0"/>
          <a:lstStyle>
            <a:lvl1pPr algn="l">
              <a:defRPr lang="it-IT"/>
            </a:lvl1pPr>
          </a:lstStyle>
          <a:p>
            <a:pPr rtl="0"/>
            <a:endParaRPr lang="it-IT" dirty="0"/>
          </a:p>
        </p:txBody>
      </p:sp>
      <p:cxnSp>
        <p:nvCxnSpPr>
          <p:cNvPr id="10" name="Connettore diritto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titolo + sottotitolo">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rtlCol="0" anchor="t" anchorCtr="0"/>
          <a:lstStyle>
            <a:lvl1pPr algn="l">
              <a:lnSpc>
                <a:spcPts val="5400"/>
              </a:lnSpc>
              <a:defRPr lang="it-IT" sz="5400" b="1" i="0" cap="all" spc="0" baseline="0">
                <a:solidFill>
                  <a:schemeClr val="bg1"/>
                </a:solidFill>
              </a:defRPr>
            </a:lvl1pPr>
          </a:lstStyle>
          <a:p>
            <a:pPr rtl="0"/>
            <a:r>
              <a:rPr lang="it-IT"/>
              <a:t>Fare clic per inserire il 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rtlCol="0" anchor="b" anchorCtr="0">
            <a:normAutofit/>
          </a:bodyPr>
          <a:lstStyle>
            <a:lvl1pPr marL="0" indent="0" algn="l">
              <a:buNone/>
              <a:defRPr lang="it-IT" sz="2400">
                <a:solidFill>
                  <a:schemeClr val="bg1"/>
                </a:solidFill>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lvl="0" rtl="0"/>
            <a:r>
              <a:rPr lang="it-IT"/>
              <a:t>Fare clic per inserire il testo</a:t>
            </a:r>
          </a:p>
        </p:txBody>
      </p:sp>
      <p:grpSp>
        <p:nvGrpSpPr>
          <p:cNvPr id="4" name="Gruppo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defPPr>
                <a:defRPr lang="it-IT"/>
              </a:defPPr>
            </a:lstStyle>
            <a:p>
              <a:pPr rtl="0"/>
              <a:endParaRPr lang="it-IT"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defPPr>
                <a:defRPr lang="it-IT"/>
              </a:defPPr>
            </a:lstStyle>
            <a:p>
              <a:pPr rtl="0"/>
              <a:endParaRPr lang="it-IT"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defPPr>
                <a:defRPr lang="it-IT"/>
              </a:defPPr>
            </a:lstStyle>
            <a:p>
              <a:pPr rtl="0"/>
              <a:endParaRPr lang="it-IT" dirty="0"/>
            </a:p>
          </p:txBody>
        </p:sp>
      </p:grpSp>
      <p:cxnSp>
        <p:nvCxnSpPr>
          <p:cNvPr id="5" name="Connettore diritto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rtlCol="0"/>
          <a:lstStyle>
            <a:lvl1pPr>
              <a:defRPr lang="it-IT" sz="4000" b="1" cap="all" spc="0" baseline="0"/>
            </a:lvl1pPr>
          </a:lstStyle>
          <a:p>
            <a:pPr rtl="0"/>
            <a:r>
              <a:rPr lang="it-IT"/>
              <a:t>Fare clic per inserire il titolo</a:t>
            </a:r>
          </a:p>
        </p:txBody>
      </p:sp>
      <p:sp>
        <p:nvSpPr>
          <p:cNvPr id="15" name="Segnaposto numero diapositiva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rtlCol="0"/>
          <a:lstStyle>
            <a:defPPr>
              <a:defRPr lang="it-IT"/>
            </a:defPPr>
          </a:lstStyle>
          <a:p>
            <a:pPr rtl="0"/>
            <a:fld id="{D8DA9DAA-006C-4F4B-980E-E3DF019B24E2}" type="slidenum">
              <a:rPr lang="it-IT" smtClean="0"/>
              <a:pPr/>
              <a:t>‹N›</a:t>
            </a:fld>
            <a:endParaRPr lang="it-IT" dirty="0"/>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rtlCol="0">
            <a:normAutofit/>
          </a:bodyPr>
          <a:lstStyle>
            <a:lvl1pPr marL="0" indent="0">
              <a:spcAft>
                <a:spcPts val="0"/>
              </a:spcAft>
              <a:buNone/>
              <a:defRPr lang="it-IT" sz="1800"/>
            </a:lvl1pPr>
            <a:lvl2pPr marL="228600">
              <a:spcBef>
                <a:spcPts val="1200"/>
              </a:spcBef>
              <a:defRPr lang="it-IT" sz="1800"/>
            </a:lvl2pPr>
            <a:lvl3pPr marL="685800">
              <a:spcBef>
                <a:spcPts val="1200"/>
              </a:spcBef>
              <a:defRPr lang="it-IT" sz="1800"/>
            </a:lvl3pPr>
            <a:lvl4pPr marL="1143000">
              <a:spcBef>
                <a:spcPts val="1200"/>
              </a:spcBef>
              <a:defRPr lang="it-IT" sz="1800"/>
            </a:lvl4pPr>
            <a:lvl5pPr marL="1600200">
              <a:spcBef>
                <a:spcPts val="1200"/>
              </a:spcBef>
              <a:defRPr lang="it-IT" sz="1800"/>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rtlCol="0">
            <a:normAutofit/>
          </a:bodyPr>
          <a:lstStyle>
            <a:lvl1pPr marL="0" indent="0">
              <a:spcAft>
                <a:spcPts val="0"/>
              </a:spcAft>
              <a:buNone/>
              <a:defRPr lang="it-IT" sz="1800"/>
            </a:lvl1pPr>
            <a:lvl2pPr marL="228600">
              <a:spcBef>
                <a:spcPts val="1200"/>
              </a:spcBef>
              <a:defRPr lang="it-IT" sz="1800"/>
            </a:lvl2pPr>
            <a:lvl3pPr marL="685800">
              <a:spcBef>
                <a:spcPts val="1200"/>
              </a:spcBef>
              <a:defRPr lang="it-IT" sz="1800"/>
            </a:lvl3pPr>
            <a:lvl4pPr marL="1143000">
              <a:spcBef>
                <a:spcPts val="1200"/>
              </a:spcBef>
              <a:defRPr lang="it-IT" sz="1800"/>
            </a:lvl4pPr>
            <a:lvl5pPr marL="1600200">
              <a:spcBef>
                <a:spcPts val="1200"/>
              </a:spcBef>
              <a:defRPr lang="it-IT" sz="1800"/>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10" name="Connettore diritto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defPPr>
              <a:defRPr lang="it-IT"/>
            </a:defPPr>
          </a:lstStyle>
          <a:p>
            <a:pPr rtl="0"/>
            <a:endParaRPr lang="it-IT" dirty="0"/>
          </a:p>
        </p:txBody>
      </p:sp>
      <p:sp>
        <p:nvSpPr>
          <p:cNvPr id="14" name="Elemento grafico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defPPr>
              <a:defRPr lang="it-IT"/>
            </a:defPPr>
          </a:lstStyle>
          <a:p>
            <a:pPr rtl="0"/>
            <a:endParaRPr lang="it-IT" dirty="0"/>
          </a:p>
        </p:txBody>
      </p:sp>
      <p:sp>
        <p:nvSpPr>
          <p:cNvPr id="16" name="Elemento grafico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defPPr>
              <a:defRPr lang="it-IT"/>
            </a:defPPr>
          </a:lstStyle>
          <a:p>
            <a:pPr rtl="0"/>
            <a:endParaRPr lang="it-IT" dirty="0"/>
          </a:p>
        </p:txBody>
      </p:sp>
      <p:sp>
        <p:nvSpPr>
          <p:cNvPr id="13" name="Segnaposto piè di pagina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rtlCol="0"/>
          <a:lstStyle>
            <a:lvl1pPr algn="l">
              <a:defRPr lang="it-IT"/>
            </a:lvl1pPr>
          </a:lstStyle>
          <a:p>
            <a:pPr rtl="0"/>
            <a:endParaRPr lang="it-IT"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ronto 2">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rtlCol="0" anchor="ctr" anchorCtr="0"/>
          <a:lstStyle>
            <a:lvl1pPr algn="l">
              <a:defRPr lang="it-IT" sz="4000" b="1" cap="all" spc="0" baseline="0">
                <a:solidFill>
                  <a:schemeClr val="bg1"/>
                </a:solidFill>
              </a:defRPr>
            </a:lvl1pPr>
          </a:lstStyle>
          <a:p>
            <a:pPr rtl="0"/>
            <a:r>
              <a:rPr lang="it-IT"/>
              <a:t>Fare clic per modificare lo stile del titolo dello schema</a:t>
            </a:r>
          </a:p>
        </p:txBody>
      </p:sp>
      <p:sp>
        <p:nvSpPr>
          <p:cNvPr id="22" name="Segnaposto numero diapositiva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rtlCol="0"/>
          <a:lstStyle>
            <a:defPPr>
              <a:defRPr lang="it-IT"/>
            </a:defPPr>
          </a:lstStyle>
          <a:p>
            <a:pPr rtl="0"/>
            <a:fld id="{D8DA9DAA-006C-4F4B-980E-E3DF019B24E2}" type="slidenum">
              <a:rPr lang="it-IT" smtClean="0"/>
              <a:pPr/>
              <a:t>‹N›</a:t>
            </a:fld>
            <a:endParaRPr lang="it-IT" dirty="0"/>
          </a:p>
        </p:txBody>
      </p:sp>
      <p:sp>
        <p:nvSpPr>
          <p:cNvPr id="4" name="Segnaposto contenuto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rtlCol="0" anchor="t" anchorCtr="0">
            <a:noAutofit/>
          </a:bodyPr>
          <a:lstStyle>
            <a:lvl1pPr marL="342900" indent="-512064">
              <a:spcBef>
                <a:spcPts val="1000"/>
              </a:spcBef>
              <a:buFont typeface="+mj-lt"/>
              <a:buAutoNum type="arabicPeriod"/>
              <a:defRPr lang="it-IT" sz="1800"/>
            </a:lvl1pPr>
            <a:lvl2pPr marL="1028700" indent="-342900">
              <a:spcBef>
                <a:spcPts val="1200"/>
              </a:spcBef>
              <a:buFont typeface="+mj-lt"/>
              <a:buAutoNum type="alphaLcPeriod"/>
              <a:defRPr lang="it-IT" sz="1800"/>
            </a:lvl2pPr>
            <a:lvl3pPr marL="1257300" indent="-342900">
              <a:spcBef>
                <a:spcPts val="1200"/>
              </a:spcBef>
              <a:buFont typeface="+mj-lt"/>
              <a:buAutoNum type="arabicParenR"/>
              <a:defRPr lang="it-IT" sz="1800"/>
            </a:lvl3pPr>
            <a:lvl4pPr marL="1714500" indent="-342900">
              <a:spcBef>
                <a:spcPts val="1200"/>
              </a:spcBef>
              <a:buFont typeface="+mj-lt"/>
              <a:buAutoNum type="alphaLcParenR"/>
              <a:defRPr lang="it-IT" sz="1800"/>
            </a:lvl4pPr>
            <a:lvl5pPr marL="2228850" indent="-400050">
              <a:spcBef>
                <a:spcPts val="1200"/>
              </a:spcBef>
              <a:buFont typeface="+mj-lt"/>
              <a:buAutoNum type="romanLcPeriod"/>
              <a:defRPr lang="it-IT" sz="1800"/>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rtlCol="0" anchor="t" anchorCtr="0">
            <a:noAutofit/>
          </a:bodyPr>
          <a:lstStyle>
            <a:lvl1pPr marL="0" indent="0">
              <a:spcBef>
                <a:spcPts val="1200"/>
              </a:spcBef>
              <a:buNone/>
              <a:defRPr lang="it-IT" sz="1800"/>
            </a:lvl1pPr>
            <a:lvl2pPr marL="457200" indent="0">
              <a:spcBef>
                <a:spcPts val="1200"/>
              </a:spcBef>
              <a:buNone/>
              <a:defRPr lang="it-IT" sz="1600"/>
            </a:lvl2pPr>
            <a:lvl3pPr marL="914400" indent="0">
              <a:spcBef>
                <a:spcPts val="1200"/>
              </a:spcBef>
              <a:buNone/>
              <a:defRPr lang="it-IT" sz="1400"/>
            </a:lvl3pPr>
            <a:lvl4pPr marL="1371600" indent="0">
              <a:spcBef>
                <a:spcPts val="1200"/>
              </a:spcBef>
              <a:buNone/>
              <a:defRPr lang="it-IT" sz="1200"/>
            </a:lvl4pPr>
            <a:lvl5pPr marL="1828800" indent="0">
              <a:spcBef>
                <a:spcPts val="1200"/>
              </a:spcBef>
              <a:buNone/>
              <a:defRPr lang="it-IT" sz="1200"/>
            </a:lvl5pPr>
          </a:lstStyle>
          <a:p>
            <a:pPr lvl="0" rtl="0"/>
            <a:r>
              <a:rPr lang="it-IT"/>
              <a:t>Fare clic per inserire il testo</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rtlCol="0" anchor="t" anchorCtr="0">
            <a:noAutofit/>
          </a:bodyPr>
          <a:lstStyle>
            <a:lvl1pPr>
              <a:spcBef>
                <a:spcPts val="1200"/>
              </a:spcBef>
              <a:defRPr lang="it-IT" sz="1800"/>
            </a:lvl1pPr>
            <a:lvl2pPr>
              <a:spcBef>
                <a:spcPts val="1200"/>
              </a:spcBef>
              <a:defRPr lang="it-IT" sz="1600"/>
            </a:lvl2pPr>
            <a:lvl3pPr>
              <a:spcBef>
                <a:spcPts val="1200"/>
              </a:spcBef>
              <a:defRPr lang="it-IT" sz="1400"/>
            </a:lvl3pPr>
            <a:lvl4pPr>
              <a:spcBef>
                <a:spcPts val="1200"/>
              </a:spcBef>
              <a:defRPr lang="it-IT" sz="1200"/>
            </a:lvl4pPr>
            <a:lvl5pPr>
              <a:spcBef>
                <a:spcPts val="1200"/>
              </a:spcBef>
              <a:defRPr lang="it-IT" sz="1200"/>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piè di pagina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rtlCol="0"/>
          <a:lstStyle>
            <a:lvl1pPr algn="l">
              <a:defRPr lang="it-IT"/>
            </a:lvl1pPr>
          </a:lstStyle>
          <a:p>
            <a:pPr rtl="0"/>
            <a:endParaRPr lang="it-IT" dirty="0"/>
          </a:p>
        </p:txBody>
      </p:sp>
      <p:cxnSp>
        <p:nvCxnSpPr>
          <p:cNvPr id="23" name="Connettore diritto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rtlCol="0" anchor="ctr" anchorCtr="0"/>
          <a:lstStyle>
            <a:lvl1pPr algn="l">
              <a:lnSpc>
                <a:spcPts val="4000"/>
              </a:lnSpc>
              <a:spcBef>
                <a:spcPts val="1000"/>
              </a:spcBef>
              <a:defRPr lang="it-IT" sz="4000" b="1" i="0" cap="all" spc="0" baseline="0"/>
            </a:lvl1pPr>
          </a:lstStyle>
          <a:p>
            <a:pPr rtl="0"/>
            <a:r>
              <a:rPr lang="it-IT"/>
              <a:t>Fare clic per modificare lo stile del titolo dello schema</a:t>
            </a:r>
            <a:endParaRPr lang="it-IT" dirty="0"/>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rtlCol="0"/>
          <a:lstStyle>
            <a:lvl1pPr>
              <a:defRPr lang="it-IT">
                <a:solidFill>
                  <a:schemeClr val="accent2"/>
                </a:solidFill>
              </a:defRPr>
            </a:lvl1pPr>
          </a:lstStyle>
          <a:p>
            <a:pPr rtl="0"/>
            <a:fld id="{D8DA9DAA-006C-4F4B-980E-E3DF019B24E2}" type="slidenum">
              <a:rPr lang="it-IT" smtClean="0"/>
              <a:pPr/>
              <a:t>‹N›</a:t>
            </a:fld>
            <a:endParaRPr lang="it-IT" dirty="0"/>
          </a:p>
        </p:txBody>
      </p:sp>
      <p:sp>
        <p:nvSpPr>
          <p:cNvPr id="8" name="Segnaposto testo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rtlCol="0">
            <a:noAutofit/>
          </a:bodyPr>
          <a:lstStyle>
            <a:lvl1pPr marL="0" indent="0">
              <a:lnSpc>
                <a:spcPct val="110000"/>
              </a:lnSpc>
              <a:buNone/>
              <a:defRPr lang="it-IT" sz="1800"/>
            </a:lvl1pPr>
            <a:lvl2pPr marL="228600">
              <a:lnSpc>
                <a:spcPct val="110000"/>
              </a:lnSpc>
              <a:defRPr lang="it-IT" sz="1600"/>
            </a:lvl2pPr>
            <a:lvl3pPr marL="457200">
              <a:lnSpc>
                <a:spcPct val="110000"/>
              </a:lnSpc>
              <a:defRPr lang="it-IT" sz="1400"/>
            </a:lvl3pPr>
            <a:lvl4pPr marL="685800">
              <a:lnSpc>
                <a:spcPct val="110000"/>
              </a:lnSpc>
              <a:defRPr lang="it-IT" sz="1200"/>
            </a:lvl4pPr>
            <a:lvl5pPr marL="914400">
              <a:lnSpc>
                <a:spcPct val="110000"/>
              </a:lnSpc>
              <a:defRPr lang="it-IT" sz="12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Rettangolo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rtlCol="0" anchor="t" anchorCtr="0"/>
          <a:lstStyle>
            <a:lvl1pPr algn="ctr">
              <a:buNone/>
              <a:defRPr lang="it-IT">
                <a:solidFill>
                  <a:schemeClr val="bg1"/>
                </a:solidFill>
              </a:defRPr>
            </a:lvl1pPr>
          </a:lstStyle>
          <a:p>
            <a:pPr rtl="0"/>
            <a:r>
              <a:rPr lang="it-IT"/>
              <a:t>Fai clic per aggiungere un'immagine</a:t>
            </a:r>
          </a:p>
        </p:txBody>
      </p:sp>
      <p:sp>
        <p:nvSpPr>
          <p:cNvPr id="10" name="Segnaposto piè di pagina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rtlCol="0"/>
          <a:lstStyle>
            <a:lvl1pPr algn="l">
              <a:defRPr lang="it-IT"/>
            </a:lvl1pPr>
          </a:lstStyle>
          <a:p>
            <a:pPr rtl="0"/>
            <a:endParaRPr lang="it-IT" dirty="0"/>
          </a:p>
        </p:txBody>
      </p:sp>
      <p:cxnSp>
        <p:nvCxnSpPr>
          <p:cNvPr id="3" name="Connettore diritto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defPPr>
              <a:defRPr lang="it-IT"/>
            </a:defPPr>
          </a:lstStyle>
          <a:p>
            <a:pPr rtl="0"/>
            <a:r>
              <a:rPr lang="it-IT"/>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lang="it-IT" sz="1800" b="1" i="0" cap="all" spc="100" baseline="0">
                <a:solidFill>
                  <a:schemeClr val="accent2"/>
                </a:solidFill>
              </a:defRPr>
            </a:lvl1pPr>
          </a:lstStyle>
          <a:p>
            <a:pPr rtl="0"/>
            <a:fld id="{D8DA9DAA-006C-4F4B-980E-E3DF019B24E2}" type="slidenum">
              <a:rPr lang="it-IT" smtClean="0"/>
              <a:pPr/>
              <a:t>‹N›</a:t>
            </a:fld>
            <a:endParaRPr lang="it-IT" dirty="0"/>
          </a:p>
        </p:txBody>
      </p:sp>
      <p:sp>
        <p:nvSpPr>
          <p:cNvPr id="4" name="Segnaposto data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lang="it-IT" sz="1200">
                <a:solidFill>
                  <a:schemeClr val="tx1">
                    <a:tint val="75000"/>
                  </a:schemeClr>
                </a:solidFill>
              </a:defRPr>
            </a:lvl1pPr>
          </a:lstStyle>
          <a:p>
            <a:pPr rtl="0"/>
            <a:r>
              <a:rPr lang="it-IT"/>
              <a:t>20XX</a:t>
            </a:r>
            <a:endParaRPr lang="it-IT" dirty="0"/>
          </a:p>
        </p:txBody>
      </p:sp>
      <p:sp>
        <p:nvSpPr>
          <p:cNvPr id="5" name="Segnaposto piè di pagina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lang="it-IT" sz="1200">
                <a:solidFill>
                  <a:schemeClr val="tx1">
                    <a:tint val="75000"/>
                  </a:schemeClr>
                </a:solidFill>
              </a:defRPr>
            </a:lvl1pPr>
          </a:lstStyle>
          <a:p>
            <a:pPr rtl="0"/>
            <a:endParaRPr lang="it-IT"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lang="it-IT"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rtlCol="0"/>
          <a:lstStyle>
            <a:defPPr>
              <a:defRPr lang="it-IT"/>
            </a:defPPr>
          </a:lstStyle>
          <a:p>
            <a:pPr rtl="0"/>
            <a:r>
              <a:rPr lang="it-IT" dirty="0"/>
              <a:t>Analisi ottimizzazione </a:t>
            </a:r>
            <a:r>
              <a:rPr lang="it-IT" dirty="0" err="1"/>
              <a:t>seo</a:t>
            </a:r>
            <a:br>
              <a:rPr lang="it-IT" dirty="0"/>
            </a:br>
            <a:r>
              <a:rPr lang="it-IT" sz="2400" dirty="0"/>
              <a:t>sito analizzato bartender </a:t>
            </a:r>
            <a:r>
              <a:rPr lang="it-IT" sz="2400" dirty="0" err="1"/>
              <a:t>explorer</a:t>
            </a:r>
            <a:r>
              <a:rPr lang="it-IT" sz="2400" dirty="0"/>
              <a:t> </a:t>
            </a:r>
            <a:br>
              <a:rPr lang="it-IT" sz="1800" dirty="0"/>
            </a:br>
            <a:r>
              <a:rPr lang="it-IT" sz="1800" dirty="0"/>
              <a:t>(</a:t>
            </a:r>
            <a:r>
              <a:rPr lang="it-IT" sz="1800" cap="none" dirty="0"/>
              <a:t>http://localhost/bartenderexplorer)</a:t>
            </a:r>
            <a:endParaRPr lang="it-IT" dirty="0"/>
          </a:p>
        </p:txBody>
      </p:sp>
    </p:spTree>
    <p:extLst>
      <p:ext uri="{BB962C8B-B14F-4D97-AF65-F5344CB8AC3E}">
        <p14:creationId xmlns:p14="http://schemas.microsoft.com/office/powerpoint/2010/main" val="295540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243DF-1FE9-01BE-435F-1729F4AB3DE4}"/>
              </a:ext>
            </a:extLst>
          </p:cNvPr>
          <p:cNvSpPr>
            <a:spLocks noGrp="1"/>
          </p:cNvSpPr>
          <p:nvPr>
            <p:ph type="title"/>
          </p:nvPr>
        </p:nvSpPr>
        <p:spPr>
          <a:xfrm>
            <a:off x="5116544" y="121919"/>
            <a:ext cx="5918072" cy="1116445"/>
          </a:xfrm>
        </p:spPr>
        <p:txBody>
          <a:bodyPr rtlCol="0"/>
          <a:lstStyle>
            <a:defPPr>
              <a:defRPr lang="it-IT"/>
            </a:defPPr>
          </a:lstStyle>
          <a:p>
            <a:pPr algn="l" rtl="0"/>
            <a:r>
              <a:rPr lang="it-IT" dirty="0"/>
              <a:t>Aree di miglioramento</a:t>
            </a:r>
          </a:p>
        </p:txBody>
      </p:sp>
      <p:sp>
        <p:nvSpPr>
          <p:cNvPr id="5" name="Segnaposto testo 4">
            <a:extLst>
              <a:ext uri="{FF2B5EF4-FFF2-40B4-BE49-F238E27FC236}">
                <a16:creationId xmlns:a16="http://schemas.microsoft.com/office/drawing/2014/main" id="{55EF3118-8394-F52E-B07D-51E194A835C0}"/>
              </a:ext>
            </a:extLst>
          </p:cNvPr>
          <p:cNvSpPr>
            <a:spLocks noGrp="1"/>
          </p:cNvSpPr>
          <p:nvPr>
            <p:ph type="body" sz="quarter" idx="17"/>
          </p:nvPr>
        </p:nvSpPr>
        <p:spPr>
          <a:xfrm>
            <a:off x="5116548" y="1393912"/>
            <a:ext cx="5918068" cy="3144965"/>
          </a:xfrm>
        </p:spPr>
        <p:txBody>
          <a:bodyPr/>
          <a:lstStyle/>
          <a:p>
            <a:pPr marL="342900" indent="-342900" algn="l">
              <a:buFontTx/>
              <a:buChar char="-"/>
            </a:pPr>
            <a:r>
              <a:rPr lang="it-IT" dirty="0"/>
              <a:t>MENU DI NAVIGAZIONE</a:t>
            </a:r>
          </a:p>
          <a:p>
            <a:pPr marL="342900" indent="-342900" algn="l">
              <a:buFontTx/>
              <a:buChar char="-"/>
            </a:pPr>
            <a:r>
              <a:rPr lang="it-IT" dirty="0"/>
              <a:t>HOME</a:t>
            </a:r>
          </a:p>
          <a:p>
            <a:pPr marL="342900" indent="-342900" algn="l">
              <a:buFontTx/>
              <a:buChar char="-"/>
            </a:pPr>
            <a:r>
              <a:rPr lang="it-IT" dirty="0"/>
              <a:t>BLOG</a:t>
            </a:r>
          </a:p>
          <a:p>
            <a:pPr marL="342900" indent="-342900" algn="l">
              <a:buFontTx/>
              <a:buChar char="-"/>
            </a:pPr>
            <a:r>
              <a:rPr lang="it-IT" dirty="0"/>
              <a:t>NUOVE PAGINE</a:t>
            </a:r>
          </a:p>
          <a:p>
            <a:pPr marL="342900" indent="-342900" algn="l">
              <a:buFontTx/>
              <a:buChar char="-"/>
            </a:pPr>
            <a:r>
              <a:rPr lang="it-IT" dirty="0"/>
              <a:t>IMMAGINI</a:t>
            </a:r>
          </a:p>
        </p:txBody>
      </p:sp>
      <p:sp>
        <p:nvSpPr>
          <p:cNvPr id="7" name="CasellaDiTesto 6">
            <a:extLst>
              <a:ext uri="{FF2B5EF4-FFF2-40B4-BE49-F238E27FC236}">
                <a16:creationId xmlns:a16="http://schemas.microsoft.com/office/drawing/2014/main" id="{21B98239-2740-0191-A3F4-0DBF40E33249}"/>
              </a:ext>
            </a:extLst>
          </p:cNvPr>
          <p:cNvSpPr txBox="1"/>
          <p:nvPr/>
        </p:nvSpPr>
        <p:spPr>
          <a:xfrm>
            <a:off x="5116544" y="3820160"/>
            <a:ext cx="6818069" cy="1061829"/>
          </a:xfrm>
          <a:prstGeom prst="rect">
            <a:avLst/>
          </a:prstGeom>
          <a:noFill/>
        </p:spPr>
        <p:txBody>
          <a:bodyPr wrap="square" rtlCol="0">
            <a:spAutoFit/>
          </a:bodyPr>
          <a:lstStyle/>
          <a:p>
            <a:r>
              <a:rPr lang="it-IT" dirty="0">
                <a:solidFill>
                  <a:schemeClr val="bg1"/>
                </a:solidFill>
              </a:rPr>
              <a:t>PAROLE CHIAVE </a:t>
            </a:r>
          </a:p>
          <a:p>
            <a:endParaRPr lang="it-IT" sz="1500" dirty="0">
              <a:solidFill>
                <a:schemeClr val="bg1"/>
              </a:solidFill>
            </a:endParaRPr>
          </a:p>
          <a:p>
            <a:r>
              <a:rPr lang="it-IT" sz="1500" dirty="0">
                <a:solidFill>
                  <a:schemeClr val="bg1"/>
                </a:solidFill>
              </a:rPr>
              <a:t>BARTENDER, MIXOLOGY, RICETTE COCKTAIL, JOB, LAVORO, CORSI, APERITIVO, BEST BARS, NON-ALCOHOLIC, </a:t>
            </a:r>
          </a:p>
        </p:txBody>
      </p:sp>
      <p:pic>
        <p:nvPicPr>
          <p:cNvPr id="11" name="Segnaposto immagine 10" descr="Immagine che contiene Elementi grafici, grafica, design, illustrazione&#10;&#10;Descrizione generata automaticamente">
            <a:extLst>
              <a:ext uri="{FF2B5EF4-FFF2-40B4-BE49-F238E27FC236}">
                <a16:creationId xmlns:a16="http://schemas.microsoft.com/office/drawing/2014/main" id="{6FA8CA30-0180-F749-1F74-138438986EEF}"/>
              </a:ext>
            </a:extLst>
          </p:cNvPr>
          <p:cNvPicPr>
            <a:picLocks noGrp="1" noChangeAspect="1"/>
          </p:cNvPicPr>
          <p:nvPr>
            <p:ph type="pic" sz="quarter" idx="14"/>
          </p:nvPr>
        </p:nvPicPr>
        <p:blipFill>
          <a:blip r:embed="rId3"/>
          <a:srcRect t="21" b="21"/>
          <a:stretch>
            <a:fillRect/>
          </a:stretch>
        </p:blipFill>
        <p:spPr>
          <a:xfrm>
            <a:off x="1280160" y="2530059"/>
            <a:ext cx="3451231" cy="3451230"/>
          </a:xfrm>
        </p:spPr>
      </p:pic>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95A271-8875-6BCE-0A4A-542683BB3917}"/>
              </a:ext>
            </a:extLst>
          </p:cNvPr>
          <p:cNvSpPr>
            <a:spLocks noGrp="1"/>
          </p:cNvSpPr>
          <p:nvPr>
            <p:ph type="ctrTitle"/>
          </p:nvPr>
        </p:nvSpPr>
        <p:spPr>
          <a:xfrm>
            <a:off x="1341119" y="-203092"/>
            <a:ext cx="8311102" cy="3080335"/>
          </a:xfrm>
        </p:spPr>
        <p:txBody>
          <a:bodyPr rtlCol="0"/>
          <a:lstStyle>
            <a:defPPr>
              <a:defRPr lang="it-IT"/>
            </a:defPPr>
          </a:lstStyle>
          <a:p>
            <a:pPr rtl="0"/>
            <a:r>
              <a:rPr lang="it-IT" dirty="0"/>
              <a:t>MENU NAVIGAZIONE</a:t>
            </a:r>
          </a:p>
        </p:txBody>
      </p:sp>
      <p:sp>
        <p:nvSpPr>
          <p:cNvPr id="4" name="CasellaDiTesto 3">
            <a:extLst>
              <a:ext uri="{FF2B5EF4-FFF2-40B4-BE49-F238E27FC236}">
                <a16:creationId xmlns:a16="http://schemas.microsoft.com/office/drawing/2014/main" id="{342CD84A-F8DE-3A2D-82E9-6A90C8852FB8}"/>
              </a:ext>
            </a:extLst>
          </p:cNvPr>
          <p:cNvSpPr txBox="1"/>
          <p:nvPr/>
        </p:nvSpPr>
        <p:spPr>
          <a:xfrm>
            <a:off x="1449495" y="943191"/>
            <a:ext cx="6305973" cy="2485809"/>
          </a:xfrm>
          <a:prstGeom prst="rect">
            <a:avLst/>
          </a:prstGeom>
          <a:noFill/>
        </p:spPr>
        <p:txBody>
          <a:bodyPr wrap="square" rtlCol="0">
            <a:spAutoFit/>
          </a:bodyPr>
          <a:lstStyle/>
          <a:p>
            <a:pPr>
              <a:lnSpc>
                <a:spcPct val="115000"/>
              </a:lnSpc>
              <a:spcAft>
                <a:spcPts val="800"/>
              </a:spcAft>
            </a:pPr>
            <a:r>
              <a:rPr lang="it-IT"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Inserire in menu navigazione:</a:t>
            </a:r>
          </a:p>
          <a:p>
            <a:pPr marL="342900" lvl="0" indent="-342900">
              <a:lnSpc>
                <a:spcPct val="115000"/>
              </a:lnSpc>
              <a:buFont typeface="Symbol" panose="05050102010706020507" pitchFamily="18" charset="2"/>
              <a:buChar char=""/>
            </a:pPr>
            <a:r>
              <a:rPr lang="it-IT"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Nuova pagina chiamarla </a:t>
            </a:r>
            <a:r>
              <a:rPr lang="it-IT"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bartender corner </a:t>
            </a:r>
            <a:r>
              <a:rPr lang="it-IT"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suddivisa in 2 sezioni </a:t>
            </a:r>
            <a:r>
              <a:rPr lang="it-IT"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bartender job, bartender </a:t>
            </a:r>
            <a:r>
              <a:rPr lang="it-IT"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accademy</a:t>
            </a:r>
            <a:r>
              <a:rPr lang="it-IT"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it-IT"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sostituirla alla pagina community</a:t>
            </a:r>
          </a:p>
          <a:p>
            <a:pPr marL="342900" lvl="0" indent="-342900">
              <a:lnSpc>
                <a:spcPct val="115000"/>
              </a:lnSpc>
              <a:spcAft>
                <a:spcPts val="800"/>
              </a:spcAft>
              <a:buFont typeface="Symbol" panose="05050102010706020507" pitchFamily="18" charset="2"/>
              <a:buChar char=""/>
            </a:pPr>
            <a:r>
              <a:rPr lang="it-IT"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pagina categoria ­</a:t>
            </a:r>
            <a:r>
              <a:rPr lang="it-IT"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ricette cocktail </a:t>
            </a:r>
            <a:r>
              <a:rPr lang="it-IT"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 sottocategorie </a:t>
            </a:r>
            <a:r>
              <a:rPr lang="it-IT"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cocktail </a:t>
            </a:r>
            <a:r>
              <a:rPr lang="it-IT"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iba</a:t>
            </a:r>
            <a:r>
              <a:rPr lang="it-IT"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non-</a:t>
            </a:r>
            <a:r>
              <a:rPr lang="it-IT"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alcoholic</a:t>
            </a:r>
            <a:r>
              <a:rPr lang="it-IT"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cocktail, cocktail aperitivo.</a:t>
            </a:r>
            <a:endParaRPr lang="it-IT"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it-IT" dirty="0">
              <a:solidFill>
                <a:schemeClr val="bg1"/>
              </a:solidFill>
            </a:endParaRPr>
          </a:p>
        </p:txBody>
      </p:sp>
      <p:sp>
        <p:nvSpPr>
          <p:cNvPr id="5" name="CasellaDiTesto 4">
            <a:extLst>
              <a:ext uri="{FF2B5EF4-FFF2-40B4-BE49-F238E27FC236}">
                <a16:creationId xmlns:a16="http://schemas.microsoft.com/office/drawing/2014/main" id="{A88D5C8A-4A54-7E00-B98B-4B7D446E2647}"/>
              </a:ext>
            </a:extLst>
          </p:cNvPr>
          <p:cNvSpPr txBox="1"/>
          <p:nvPr/>
        </p:nvSpPr>
        <p:spPr>
          <a:xfrm>
            <a:off x="1517227" y="3657600"/>
            <a:ext cx="7267786" cy="2862322"/>
          </a:xfrm>
          <a:prstGeom prst="rect">
            <a:avLst/>
          </a:prstGeom>
          <a:noFill/>
        </p:spPr>
        <p:txBody>
          <a:bodyPr wrap="square" rtlCol="0">
            <a:spAutoFit/>
          </a:bodyPr>
          <a:lstStyle/>
          <a:p>
            <a:r>
              <a:rPr lang="it-IT" dirty="0">
                <a:solidFill>
                  <a:schemeClr val="bg1"/>
                </a:solidFill>
              </a:rPr>
              <a:t>Gli argomenti correlati alla ricerca della key-word «bartender» sono «bartender job» e «corsi bartender» si consiglia, quindi di aggiungere una pagina dedicata a questi sevizi sostituendo la pagina community che trattava questi sevizi.</a:t>
            </a:r>
          </a:p>
          <a:p>
            <a:endParaRPr lang="it-IT" dirty="0">
              <a:solidFill>
                <a:schemeClr val="bg1"/>
              </a:solidFill>
            </a:endParaRPr>
          </a:p>
          <a:p>
            <a:r>
              <a:rPr lang="it-IT" dirty="0">
                <a:solidFill>
                  <a:schemeClr val="bg1"/>
                </a:solidFill>
              </a:rPr>
              <a:t>Sostituire il nome della categoria ricette in ricette cocktail che indirizzerà meglio il target verso il nostro sito, ed aggiungerlo al menu di navigazione per aver maggior visibilità nei motori di ricerca.</a:t>
            </a:r>
          </a:p>
          <a:p>
            <a:endParaRPr lang="it-IT" dirty="0">
              <a:solidFill>
                <a:schemeClr val="bg1"/>
              </a:solidFill>
            </a:endParaRPr>
          </a:p>
        </p:txBody>
      </p:sp>
      <p:pic>
        <p:nvPicPr>
          <p:cNvPr id="10" name="Segnaposto immagine 9" descr="Immagine che contiene Elementi grafici, grafica, design, illustrazione&#10;&#10;Descrizione generata automaticamente">
            <a:extLst>
              <a:ext uri="{FF2B5EF4-FFF2-40B4-BE49-F238E27FC236}">
                <a16:creationId xmlns:a16="http://schemas.microsoft.com/office/drawing/2014/main" id="{48485DBA-9770-AEDC-3B90-FF90978AA840}"/>
              </a:ext>
            </a:extLst>
          </p:cNvPr>
          <p:cNvPicPr>
            <a:picLocks noGrp="1" noChangeAspect="1"/>
          </p:cNvPicPr>
          <p:nvPr>
            <p:ph type="pic" sz="quarter" idx="13"/>
          </p:nvPr>
        </p:nvPicPr>
        <p:blipFill>
          <a:blip r:embed="rId3"/>
          <a:srcRect l="23" r="23"/>
          <a:stretch>
            <a:fillRect/>
          </a:stretch>
        </p:blipFill>
        <p:spPr/>
      </p:pic>
    </p:spTree>
    <p:extLst>
      <p:ext uri="{BB962C8B-B14F-4D97-AF65-F5344CB8AC3E}">
        <p14:creationId xmlns:p14="http://schemas.microsoft.com/office/powerpoint/2010/main" val="1941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68171-F501-5EC9-8849-5D0FE73AE00B}"/>
              </a:ext>
            </a:extLst>
          </p:cNvPr>
          <p:cNvSpPr>
            <a:spLocks noGrp="1"/>
          </p:cNvSpPr>
          <p:nvPr>
            <p:ph type="ctrTitle"/>
          </p:nvPr>
        </p:nvSpPr>
        <p:spPr>
          <a:xfrm>
            <a:off x="1483358" y="-926023"/>
            <a:ext cx="10302240" cy="1852046"/>
          </a:xfrm>
        </p:spPr>
        <p:txBody>
          <a:bodyPr rtlCol="0"/>
          <a:lstStyle>
            <a:defPPr>
              <a:defRPr lang="it-IT"/>
            </a:defPPr>
          </a:lstStyle>
          <a:p>
            <a:pPr rtl="0"/>
            <a:r>
              <a:rPr lang="it-IT" dirty="0"/>
              <a:t>home</a:t>
            </a:r>
          </a:p>
        </p:txBody>
      </p:sp>
      <p:sp>
        <p:nvSpPr>
          <p:cNvPr id="3" name="Sottotitolo 2">
            <a:extLst>
              <a:ext uri="{FF2B5EF4-FFF2-40B4-BE49-F238E27FC236}">
                <a16:creationId xmlns:a16="http://schemas.microsoft.com/office/drawing/2014/main" id="{338A9D03-6CF8-D31E-2E06-88AEBCEF7D9B}"/>
              </a:ext>
            </a:extLst>
          </p:cNvPr>
          <p:cNvSpPr>
            <a:spLocks noGrp="1"/>
          </p:cNvSpPr>
          <p:nvPr>
            <p:ph type="subTitle" idx="1"/>
          </p:nvPr>
        </p:nvSpPr>
        <p:spPr>
          <a:xfrm>
            <a:off x="1483358" y="1023807"/>
            <a:ext cx="7853678" cy="726645"/>
          </a:xfrm>
        </p:spPr>
        <p:txBody>
          <a:bodyPr rtlCol="0">
            <a:noAutofit/>
          </a:bodyPr>
          <a:lstStyle>
            <a:defPPr>
              <a:defRPr lang="it-IT"/>
            </a:defPPr>
          </a:lstStyle>
          <a:p>
            <a:pPr>
              <a:lnSpc>
                <a:spcPct val="115000"/>
              </a:lnSpc>
              <a:spcAft>
                <a:spcPts val="800"/>
              </a:spcAft>
            </a:pPr>
            <a:endParaRPr lang="it-IT" sz="2000" kern="100" dirty="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it-IT" sz="2000" kern="100" dirty="0">
                <a:effectLst/>
                <a:latin typeface="Aptos" panose="020B0004020202020204" pitchFamily="34" charset="0"/>
                <a:ea typeface="Aptos" panose="020B0004020202020204" pitchFamily="34" charset="0"/>
                <a:cs typeface="Times New Roman" panose="02020603050405020304" pitchFamily="18" charset="0"/>
              </a:rPr>
              <a:t>- Aggiungere 1 titolo in H1 con parole chiave </a:t>
            </a:r>
            <a:r>
              <a:rPr lang="it-IT" sz="2000" b="1" kern="100" dirty="0">
                <a:effectLst/>
                <a:latin typeface="Aptos" panose="020B0004020202020204" pitchFamily="34" charset="0"/>
                <a:ea typeface="Aptos" panose="020B0004020202020204" pitchFamily="34" charset="0"/>
                <a:cs typeface="Times New Roman" panose="02020603050405020304" pitchFamily="18" charset="0"/>
              </a:rPr>
              <a:t>bartender mixology</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it-IT" sz="2000" kern="100" dirty="0">
                <a:effectLst/>
                <a:latin typeface="Aptos" panose="020B0004020202020204" pitchFamily="34" charset="0"/>
                <a:ea typeface="Aptos" panose="020B0004020202020204" pitchFamily="34" charset="0"/>
                <a:cs typeface="Times New Roman" panose="02020603050405020304" pitchFamily="18" charset="0"/>
              </a:rPr>
              <a:t>- 3 titoli H2 con parole chiave </a:t>
            </a:r>
            <a:r>
              <a:rPr lang="it-IT" sz="2000" b="1" kern="100" dirty="0">
                <a:effectLst/>
                <a:latin typeface="Aptos" panose="020B0004020202020204" pitchFamily="34" charset="0"/>
                <a:ea typeface="Aptos" panose="020B0004020202020204" pitchFamily="34" charset="0"/>
                <a:cs typeface="Times New Roman" panose="02020603050405020304" pitchFamily="18" charset="0"/>
              </a:rPr>
              <a:t>cocktail, mixology, bartender</a:t>
            </a: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it-IT" sz="2000" kern="100" dirty="0">
                <a:effectLst/>
                <a:latin typeface="Aptos" panose="020B0004020202020204" pitchFamily="34" charset="0"/>
                <a:ea typeface="Aptos" panose="020B0004020202020204" pitchFamily="34" charset="0"/>
                <a:cs typeface="Times New Roman" panose="02020603050405020304" pitchFamily="18" charset="0"/>
              </a:rPr>
              <a:t>- Per ogni titolo aggiungere paragrafo con parole chiave</a:t>
            </a:r>
          </a:p>
          <a:p>
            <a:pPr>
              <a:lnSpc>
                <a:spcPct val="115000"/>
              </a:lnSpc>
              <a:spcAft>
                <a:spcPts val="800"/>
              </a:spcAft>
            </a:pPr>
            <a:r>
              <a:rPr lang="it-IT" sz="2000" kern="100" dirty="0">
                <a:effectLst/>
                <a:latin typeface="Aptos" panose="020B0004020202020204" pitchFamily="34" charset="0"/>
                <a:ea typeface="Aptos" panose="020B0004020202020204" pitchFamily="34" charset="0"/>
                <a:cs typeface="Times New Roman" panose="02020603050405020304" pitchFamily="18" charset="0"/>
              </a:rPr>
              <a:t> </a:t>
            </a:r>
            <a:r>
              <a:rPr lang="it-IT" sz="2000" b="1" kern="100" dirty="0">
                <a:effectLst/>
                <a:latin typeface="Aptos" panose="020B0004020202020204" pitchFamily="34" charset="0"/>
                <a:ea typeface="Aptos" panose="020B0004020202020204" pitchFamily="34" charset="0"/>
                <a:cs typeface="Times New Roman" panose="02020603050405020304" pitchFamily="18" charset="0"/>
              </a:rPr>
              <a:t>cocktail, </a:t>
            </a:r>
            <a:r>
              <a:rPr lang="it-IT" sz="2000" b="1" kern="100" dirty="0" err="1">
                <a:effectLst/>
                <a:latin typeface="Aptos" panose="020B0004020202020204" pitchFamily="34" charset="0"/>
                <a:ea typeface="Aptos" panose="020B0004020202020204" pitchFamily="34" charset="0"/>
                <a:cs typeface="Times New Roman" panose="02020603050405020304" pitchFamily="18" charset="0"/>
              </a:rPr>
              <a:t>jigger</a:t>
            </a:r>
            <a:r>
              <a:rPr lang="it-IT" sz="2000" b="1" kern="100" dirty="0">
                <a:effectLst/>
                <a:latin typeface="Aptos" panose="020B0004020202020204" pitchFamily="34" charset="0"/>
                <a:ea typeface="Aptos" panose="020B0004020202020204" pitchFamily="34" charset="0"/>
                <a:cs typeface="Times New Roman" panose="02020603050405020304" pitchFamily="18" charset="0"/>
              </a:rPr>
              <a:t>, aperitivo, corsi cocktail,  cocktail bar, estivi.</a:t>
            </a:r>
          </a:p>
          <a:p>
            <a:pPr marL="342900" indent="-342900">
              <a:lnSpc>
                <a:spcPct val="115000"/>
              </a:lnSpc>
              <a:spcAft>
                <a:spcPts val="800"/>
              </a:spcAft>
              <a:buFontTx/>
              <a:buChar char="-"/>
            </a:pPr>
            <a:r>
              <a:rPr lang="it-IT" sz="2000" kern="100" dirty="0">
                <a:latin typeface="Aptos" panose="020B0004020202020204" pitchFamily="34" charset="0"/>
                <a:ea typeface="Aptos" panose="020B0004020202020204" pitchFamily="34" charset="0"/>
                <a:cs typeface="Times New Roman" panose="02020603050405020304" pitchFamily="18" charset="0"/>
              </a:rPr>
              <a:t>Aggiungere immagini e aggiungere descrizione </a:t>
            </a:r>
          </a:p>
          <a:p>
            <a:pPr marL="342900" indent="-342900">
              <a:lnSpc>
                <a:spcPct val="115000"/>
              </a:lnSpc>
              <a:spcAft>
                <a:spcPts val="800"/>
              </a:spcAft>
              <a:buFontTx/>
              <a:buChar char="-"/>
            </a:pPr>
            <a:r>
              <a:rPr lang="it-IT" sz="2000" kern="100" dirty="0">
                <a:latin typeface="Aptos" panose="020B0004020202020204" pitchFamily="34" charset="0"/>
                <a:ea typeface="Aptos" panose="020B0004020202020204" pitchFamily="34" charset="0"/>
                <a:cs typeface="Times New Roman" panose="02020603050405020304" pitchFamily="18" charset="0"/>
              </a:rPr>
              <a:t>Collegare link interni e esterni</a:t>
            </a:r>
            <a:br>
              <a:rPr lang="it-IT" sz="2000" b="1" kern="100" dirty="0">
                <a:effectLst/>
                <a:latin typeface="Aptos" panose="020B0004020202020204" pitchFamily="34" charset="0"/>
                <a:ea typeface="Aptos" panose="020B0004020202020204" pitchFamily="34" charset="0"/>
                <a:cs typeface="Times New Roman" panose="02020603050405020304" pitchFamily="18" charset="0"/>
              </a:rPr>
            </a:br>
            <a:endParaRPr lang="it-IT" sz="2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Segnaposto immagine 8" descr="Immagine che contiene Elementi grafici, grafica, design, illustrazione&#10;&#10;Descrizione generata automaticamente">
            <a:extLst>
              <a:ext uri="{FF2B5EF4-FFF2-40B4-BE49-F238E27FC236}">
                <a16:creationId xmlns:a16="http://schemas.microsoft.com/office/drawing/2014/main" id="{7E363DD4-2A3B-CA06-7429-059F4C2D152A}"/>
              </a:ext>
            </a:extLst>
          </p:cNvPr>
          <p:cNvPicPr>
            <a:picLocks noGrp="1" noChangeAspect="1"/>
          </p:cNvPicPr>
          <p:nvPr>
            <p:ph type="pic" sz="quarter" idx="13"/>
          </p:nvPr>
        </p:nvPicPr>
        <p:blipFill>
          <a:blip r:embed="rId3"/>
          <a:srcRect/>
          <a:stretch>
            <a:fillRect/>
          </a:stretch>
        </p:blipFill>
        <p:spPr/>
      </p:pic>
    </p:spTree>
    <p:extLst>
      <p:ext uri="{BB962C8B-B14F-4D97-AF65-F5344CB8AC3E}">
        <p14:creationId xmlns:p14="http://schemas.microsoft.com/office/powerpoint/2010/main" val="396275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5698432-2D58-D940-A0AE-7748E2A4879B}"/>
              </a:ext>
            </a:extLst>
          </p:cNvPr>
          <p:cNvSpPr>
            <a:spLocks noGrp="1"/>
          </p:cNvSpPr>
          <p:nvPr>
            <p:ph type="ctrTitle"/>
          </p:nvPr>
        </p:nvSpPr>
        <p:spPr>
          <a:xfrm>
            <a:off x="1354665" y="-213360"/>
            <a:ext cx="10302240" cy="1852046"/>
          </a:xfrm>
        </p:spPr>
        <p:txBody>
          <a:bodyPr rtlCol="0"/>
          <a:lstStyle>
            <a:defPPr>
              <a:defRPr lang="it-IT"/>
            </a:defPPr>
          </a:lstStyle>
          <a:p>
            <a:pPr rtl="0"/>
            <a:r>
              <a:rPr lang="it-IT" dirty="0"/>
              <a:t>blog</a:t>
            </a:r>
          </a:p>
        </p:txBody>
      </p:sp>
      <p:sp>
        <p:nvSpPr>
          <p:cNvPr id="7" name="Sottotitolo 6">
            <a:extLst>
              <a:ext uri="{FF2B5EF4-FFF2-40B4-BE49-F238E27FC236}">
                <a16:creationId xmlns:a16="http://schemas.microsoft.com/office/drawing/2014/main" id="{4C780BDD-62B7-3E51-C2DE-09259F62CC03}"/>
              </a:ext>
            </a:extLst>
          </p:cNvPr>
          <p:cNvSpPr>
            <a:spLocks noGrp="1"/>
          </p:cNvSpPr>
          <p:nvPr>
            <p:ph type="subTitle" idx="1"/>
          </p:nvPr>
        </p:nvSpPr>
        <p:spPr>
          <a:xfrm>
            <a:off x="1354665" y="6285819"/>
            <a:ext cx="10302237" cy="397191"/>
          </a:xfrm>
        </p:spPr>
        <p:txBody>
          <a:bodyPr rtlCol="0">
            <a:noAutofit/>
          </a:bodyPr>
          <a:lstStyle>
            <a:defPPr>
              <a:defRPr lang="it-IT"/>
            </a:defPPr>
          </a:lstStyle>
          <a:p>
            <a:pPr>
              <a:lnSpc>
                <a:spcPct val="115000"/>
              </a:lnSpc>
              <a:spcAft>
                <a:spcPts val="800"/>
              </a:spcAft>
            </a:pPr>
            <a:r>
              <a:rPr lang="it-IT" sz="2000" kern="100" dirty="0">
                <a:effectLst/>
                <a:latin typeface="Aptos" panose="020B0004020202020204" pitchFamily="34" charset="0"/>
                <a:ea typeface="Aptos" panose="020B0004020202020204" pitchFamily="34" charset="0"/>
                <a:cs typeface="Times New Roman" panose="02020603050405020304" pitchFamily="18" charset="0"/>
              </a:rPr>
              <a:t>Sostituisci nome blog in mixology blog</a:t>
            </a:r>
          </a:p>
          <a:p>
            <a:pPr>
              <a:lnSpc>
                <a:spcPct val="115000"/>
              </a:lnSpc>
              <a:spcAft>
                <a:spcPts val="800"/>
              </a:spcAft>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Categorie:</a:t>
            </a:r>
          </a:p>
          <a:p>
            <a:pPr marL="342900" lvl="0" indent="-342900">
              <a:lnSpc>
                <a:spcPct val="115000"/>
              </a:lnSpc>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Sostituisci nome categoria viaggi con </a:t>
            </a:r>
            <a:r>
              <a:rPr lang="it-IT" sz="1600" b="1" kern="100" dirty="0">
                <a:effectLst/>
                <a:latin typeface="Aptos" panose="020B0004020202020204" pitchFamily="34" charset="0"/>
                <a:ea typeface="Aptos" panose="020B0004020202020204" pitchFamily="34" charset="0"/>
                <a:cs typeface="Times New Roman" panose="02020603050405020304" pitchFamily="18" charset="0"/>
              </a:rPr>
              <a:t>cocktail </a:t>
            </a:r>
            <a:r>
              <a:rPr lang="it-IT" sz="1600" b="1" kern="100" dirty="0" err="1">
                <a:effectLst/>
                <a:latin typeface="Aptos" panose="020B0004020202020204" pitchFamily="34" charset="0"/>
                <a:ea typeface="Aptos" panose="020B0004020202020204" pitchFamily="34" charset="0"/>
                <a:cs typeface="Times New Roman" panose="02020603050405020304" pitchFamily="18" charset="0"/>
              </a:rPr>
              <a:t>bars</a:t>
            </a:r>
            <a:endParaRPr lang="it-IT"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Sostituisci nome categoria ricette con </a:t>
            </a:r>
            <a:r>
              <a:rPr lang="it-IT" sz="1600" b="1" kern="100" dirty="0">
                <a:effectLst/>
                <a:latin typeface="Aptos" panose="020B0004020202020204" pitchFamily="34" charset="0"/>
                <a:ea typeface="Aptos" panose="020B0004020202020204" pitchFamily="34" charset="0"/>
                <a:cs typeface="Times New Roman" panose="02020603050405020304" pitchFamily="18" charset="0"/>
              </a:rPr>
              <a:t>ricette cocktail </a:t>
            </a:r>
            <a:r>
              <a:rPr lang="it-IT" sz="1600" b="1" kern="100" dirty="0" err="1">
                <a:effectLst/>
                <a:latin typeface="Aptos" panose="020B0004020202020204" pitchFamily="34" charset="0"/>
                <a:ea typeface="Aptos" panose="020B0004020202020204" pitchFamily="34" charset="0"/>
                <a:cs typeface="Times New Roman" panose="02020603050405020304" pitchFamily="18" charset="0"/>
              </a:rPr>
              <a:t>iba</a:t>
            </a:r>
            <a:endParaRPr lang="it-IT"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Aggiungi sottocategorie </a:t>
            </a:r>
            <a:r>
              <a:rPr lang="it-IT" sz="1600" b="1" kern="100" dirty="0">
                <a:effectLst/>
                <a:latin typeface="Aptos" panose="020B0004020202020204" pitchFamily="34" charset="0"/>
                <a:ea typeface="Aptos" panose="020B0004020202020204" pitchFamily="34" charset="0"/>
                <a:cs typeface="Times New Roman" panose="02020603050405020304" pitchFamily="18" charset="0"/>
              </a:rPr>
              <a:t>cocktail </a:t>
            </a:r>
            <a:r>
              <a:rPr lang="it-IT" sz="1600" b="1" kern="100" dirty="0" err="1">
                <a:effectLst/>
                <a:latin typeface="Aptos" panose="020B0004020202020204" pitchFamily="34" charset="0"/>
                <a:ea typeface="Aptos" panose="020B0004020202020204" pitchFamily="34" charset="0"/>
                <a:cs typeface="Times New Roman" panose="02020603050405020304" pitchFamily="18" charset="0"/>
              </a:rPr>
              <a:t>iba</a:t>
            </a:r>
            <a:r>
              <a:rPr lang="it-IT" sz="1600" b="1" kern="100" dirty="0">
                <a:effectLst/>
                <a:latin typeface="Aptos" panose="020B0004020202020204" pitchFamily="34" charset="0"/>
                <a:ea typeface="Aptos" panose="020B0004020202020204" pitchFamily="34" charset="0"/>
                <a:cs typeface="Times New Roman" panose="02020603050405020304" pitchFamily="18" charset="0"/>
              </a:rPr>
              <a:t>, non </a:t>
            </a:r>
            <a:r>
              <a:rPr lang="it-IT" sz="1600" b="1" kern="100" dirty="0" err="1">
                <a:effectLst/>
                <a:latin typeface="Aptos" panose="020B0004020202020204" pitchFamily="34" charset="0"/>
                <a:ea typeface="Aptos" panose="020B0004020202020204" pitchFamily="34" charset="0"/>
                <a:cs typeface="Times New Roman" panose="02020603050405020304" pitchFamily="18" charset="0"/>
              </a:rPr>
              <a:t>alcoholic</a:t>
            </a:r>
            <a:r>
              <a:rPr lang="it-IT" sz="1600" b="1" kern="100" dirty="0">
                <a:effectLst/>
                <a:latin typeface="Aptos" panose="020B0004020202020204" pitchFamily="34" charset="0"/>
                <a:ea typeface="Aptos" panose="020B0004020202020204" pitchFamily="34" charset="0"/>
                <a:cs typeface="Times New Roman" panose="02020603050405020304" pitchFamily="18" charset="0"/>
              </a:rPr>
              <a:t>, cocktail aperitivo</a:t>
            </a:r>
            <a:endParaRPr lang="it-IT"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Articoli:</a:t>
            </a:r>
          </a:p>
          <a:p>
            <a:pPr marL="342900" lvl="0" indent="-342900">
              <a:lnSpc>
                <a:spcPct val="115000"/>
              </a:lnSpc>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Evidenziare parole chiave negli articoli già esistenti</a:t>
            </a:r>
          </a:p>
          <a:p>
            <a:pPr marL="342900" lvl="0" indent="-342900">
              <a:lnSpc>
                <a:spcPct val="115000"/>
              </a:lnSpc>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Scrivere articoli ricette cocktail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iba</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manhattan</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paloma</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mojito, martini,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pornstar</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martini,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mint</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julep</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con queste key-words (aperitivo,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jigger</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liquore, distillato, sciroppo, rum, menta, lime, zucchero di canna, acqua tonica, vodka, tequila, agave)</a:t>
            </a:r>
          </a:p>
          <a:p>
            <a:pPr marL="342900" lvl="0" indent="-342900">
              <a:lnSpc>
                <a:spcPct val="115000"/>
              </a:lnSpc>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Scrivere articoli non-</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alcoholic</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 mojito analcolico, gin analcolico, pina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colada</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analcolica,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bloody</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mary</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analcolico, spritz analcolico) usando queste keywords (gin analcolico, distillato analcolico, fresco, estivo, aperitivo, prosecco analcolico, birra analcolica)</a:t>
            </a:r>
          </a:p>
          <a:p>
            <a:pPr marL="342900" lvl="0" indent="-342900">
              <a:lnSpc>
                <a:spcPct val="115000"/>
              </a:lnSpc>
              <a:spcAft>
                <a:spcPts val="800"/>
              </a:spcAft>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Scrivere articoli bar news (Roma bar show 2024, quanto guadagna un bartender, 5 consigli per diventare un barman perfetto, differenze tra barista, barman e bartender ,  chi era Jerry Thomas) usando keywords ( bartender, job,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flair</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significato,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milano</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cocktail,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jigger</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paloma</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 gare, stipendio, mixology, corsi, masterclass, certificato, </a:t>
            </a:r>
            <a:r>
              <a:rPr lang="it-IT" sz="1600" kern="100" dirty="0" err="1">
                <a:effectLst/>
                <a:latin typeface="Aptos" panose="020B0004020202020204" pitchFamily="34" charset="0"/>
                <a:ea typeface="Aptos" panose="020B0004020202020204" pitchFamily="34" charset="0"/>
                <a:cs typeface="Times New Roman" panose="02020603050405020304" pitchFamily="18" charset="0"/>
              </a:rPr>
              <a:t>iba</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374916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5698432-2D58-D940-A0AE-7748E2A4879B}"/>
              </a:ext>
            </a:extLst>
          </p:cNvPr>
          <p:cNvSpPr>
            <a:spLocks noGrp="1"/>
          </p:cNvSpPr>
          <p:nvPr>
            <p:ph type="ctrTitle"/>
          </p:nvPr>
        </p:nvSpPr>
        <p:spPr>
          <a:xfrm>
            <a:off x="1354665" y="-213360"/>
            <a:ext cx="10302240" cy="1852046"/>
          </a:xfrm>
        </p:spPr>
        <p:txBody>
          <a:bodyPr rtlCol="0"/>
          <a:lstStyle>
            <a:defPPr>
              <a:defRPr lang="it-IT"/>
            </a:defPPr>
          </a:lstStyle>
          <a:p>
            <a:pPr rtl="0"/>
            <a:r>
              <a:rPr lang="it-IT" dirty="0"/>
              <a:t>Nuove pagine</a:t>
            </a:r>
          </a:p>
        </p:txBody>
      </p:sp>
      <p:sp>
        <p:nvSpPr>
          <p:cNvPr id="7" name="Sottotitolo 6">
            <a:extLst>
              <a:ext uri="{FF2B5EF4-FFF2-40B4-BE49-F238E27FC236}">
                <a16:creationId xmlns:a16="http://schemas.microsoft.com/office/drawing/2014/main" id="{4C780BDD-62B7-3E51-C2DE-09259F62CC03}"/>
              </a:ext>
            </a:extLst>
          </p:cNvPr>
          <p:cNvSpPr>
            <a:spLocks noGrp="1"/>
          </p:cNvSpPr>
          <p:nvPr>
            <p:ph type="subTitle" idx="1"/>
          </p:nvPr>
        </p:nvSpPr>
        <p:spPr>
          <a:xfrm>
            <a:off x="1354665" y="6285819"/>
            <a:ext cx="10302237" cy="397191"/>
          </a:xfrm>
        </p:spPr>
        <p:txBody>
          <a:bodyPr rtlCol="0">
            <a:noAutofit/>
          </a:bodyPr>
          <a:lstStyle>
            <a:defPPr>
              <a:defRPr lang="it-IT"/>
            </a:defPPr>
          </a:lstStyle>
          <a:p>
            <a:pPr>
              <a:lnSpc>
                <a:spcPct val="115000"/>
              </a:lnSpc>
              <a:spcAft>
                <a:spcPts val="800"/>
              </a:spcAft>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BARTENDER CORNER (H1)</a:t>
            </a:r>
          </a:p>
          <a:p>
            <a:pPr>
              <a:lnSpc>
                <a:spcPct val="115000"/>
              </a:lnSpc>
              <a:spcAft>
                <a:spcPts val="800"/>
              </a:spcAft>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Inserire 2 sezioni </a:t>
            </a:r>
            <a:r>
              <a:rPr lang="it-IT" sz="1800" b="1" kern="100" dirty="0">
                <a:effectLst/>
                <a:latin typeface="Aptos" panose="020B0004020202020204" pitchFamily="34" charset="0"/>
                <a:ea typeface="Aptos" panose="020B0004020202020204" pitchFamily="34" charset="0"/>
                <a:cs typeface="Times New Roman" panose="02020603050405020304" pitchFamily="18" charset="0"/>
              </a:rPr>
              <a:t>Bartender job </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(h2) e </a:t>
            </a:r>
            <a:r>
              <a:rPr lang="it-IT" sz="1800" b="1" kern="100" dirty="0">
                <a:effectLst/>
                <a:latin typeface="Aptos" panose="020B0004020202020204" pitchFamily="34" charset="0"/>
                <a:ea typeface="Aptos" panose="020B0004020202020204" pitchFamily="34" charset="0"/>
                <a:cs typeface="Times New Roman" panose="02020603050405020304" pitchFamily="18" charset="0"/>
              </a:rPr>
              <a:t>bartender </a:t>
            </a:r>
            <a:r>
              <a:rPr lang="it-IT" sz="1800" b="1" kern="100" dirty="0" err="1">
                <a:effectLst/>
                <a:latin typeface="Aptos" panose="020B0004020202020204" pitchFamily="34" charset="0"/>
                <a:ea typeface="Aptos" panose="020B0004020202020204" pitchFamily="34" charset="0"/>
                <a:cs typeface="Times New Roman" panose="02020603050405020304" pitchFamily="18" charset="0"/>
              </a:rPr>
              <a:t>accademy</a:t>
            </a:r>
            <a:r>
              <a:rPr lang="it-IT"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(h2)</a:t>
            </a:r>
          </a:p>
          <a:p>
            <a:pPr>
              <a:lnSpc>
                <a:spcPct val="115000"/>
              </a:lnSpc>
              <a:spcAft>
                <a:spcPts val="800"/>
              </a:spcAft>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Bartender job:</a:t>
            </a:r>
          </a:p>
          <a:p>
            <a:pPr marL="342900" lvl="0" indent="-342900">
              <a:lnSpc>
                <a:spcPct val="115000"/>
              </a:lnSpc>
              <a:buFont typeface="Symbol" panose="05050102010706020507" pitchFamily="18" charset="2"/>
              <a:buChar char=""/>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Inserire paragrafo con queste key-words (offerte di lavoro, bar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industry</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 barman, stipendio, contratto)</a:t>
            </a:r>
          </a:p>
          <a:p>
            <a:pPr marL="342900" lvl="0" indent="-342900">
              <a:lnSpc>
                <a:spcPct val="115000"/>
              </a:lnSpc>
              <a:spcAft>
                <a:spcPts val="800"/>
              </a:spcAft>
              <a:buFont typeface="Symbol" panose="05050102010706020507" pitchFamily="18" charset="2"/>
              <a:buChar char=""/>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Inserire offerte di lavoro</a:t>
            </a:r>
          </a:p>
          <a:p>
            <a:pPr>
              <a:lnSpc>
                <a:spcPct val="115000"/>
              </a:lnSpc>
              <a:spcAft>
                <a:spcPts val="800"/>
              </a:spcAft>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Bartender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accademy</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Inserire paragrafo con queste keywords (corsi, lezioni, masterclass, corso cocktail, corso mixology, corso base, corso barista, corso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flair</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15000"/>
              </a:lnSpc>
              <a:spcAft>
                <a:spcPts val="800"/>
              </a:spcAft>
              <a:buFont typeface="Symbol" panose="05050102010706020507" pitchFamily="18" charset="2"/>
              <a:buChar char=""/>
            </a:pPr>
            <a:r>
              <a:rPr lang="it-IT" sz="1800" kern="100" dirty="0">
                <a:effectLst/>
                <a:latin typeface="Aptos" panose="020B0004020202020204" pitchFamily="34" charset="0"/>
                <a:ea typeface="Aptos" panose="020B0004020202020204" pitchFamily="34" charset="0"/>
                <a:cs typeface="Times New Roman" panose="02020603050405020304" pitchFamily="18" charset="0"/>
              </a:rPr>
              <a:t>Inserire proposta corsi (H3)</a:t>
            </a:r>
            <a:br>
              <a:rPr lang="it-IT" sz="1800" kern="100" dirty="0">
                <a:effectLst/>
                <a:latin typeface="Aptos" panose="020B0004020202020204" pitchFamily="34" charset="0"/>
                <a:ea typeface="Aptos" panose="020B0004020202020204" pitchFamily="34" charset="0"/>
                <a:cs typeface="Times New Roman" panose="02020603050405020304" pitchFamily="18" charset="0"/>
              </a:rPr>
            </a:br>
            <a:r>
              <a:rPr lang="it-IT" sz="1800" kern="100" dirty="0">
                <a:effectLst/>
                <a:latin typeface="Aptos" panose="020B0004020202020204" pitchFamily="34" charset="0"/>
                <a:ea typeface="Aptos" panose="020B0004020202020204" pitchFamily="34" charset="0"/>
                <a:cs typeface="Times New Roman" panose="02020603050405020304" pitchFamily="18" charset="0"/>
              </a:rPr>
              <a:t>- corso barman base keywords (cocktail, miscelazione, senza esperienza,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beginner</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a:t>
            </a:r>
            <a:br>
              <a:rPr lang="it-IT" sz="1800" kern="100" dirty="0">
                <a:effectLst/>
                <a:latin typeface="Aptos" panose="020B0004020202020204" pitchFamily="34" charset="0"/>
                <a:ea typeface="Aptos" panose="020B0004020202020204" pitchFamily="34" charset="0"/>
                <a:cs typeface="Times New Roman" panose="02020603050405020304" pitchFamily="18" charset="0"/>
              </a:rPr>
            </a:br>
            <a:r>
              <a:rPr lang="it-IT" sz="1800" kern="100" dirty="0">
                <a:effectLst/>
                <a:latin typeface="Aptos" panose="020B0004020202020204" pitchFamily="34" charset="0"/>
                <a:ea typeface="Aptos" panose="020B0004020202020204" pitchFamily="34" charset="0"/>
                <a:cs typeface="Times New Roman" panose="02020603050405020304" pitchFamily="18" charset="0"/>
              </a:rPr>
              <a:t>- corso barman avanzato keywords (tecniche, alto livello,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haccp</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 professionale)</a:t>
            </a:r>
            <a:br>
              <a:rPr lang="it-IT" sz="1800" kern="100" dirty="0">
                <a:effectLst/>
                <a:latin typeface="Aptos" panose="020B0004020202020204" pitchFamily="34" charset="0"/>
                <a:ea typeface="Aptos" panose="020B0004020202020204" pitchFamily="34" charset="0"/>
                <a:cs typeface="Times New Roman" panose="02020603050405020304" pitchFamily="18" charset="0"/>
              </a:rPr>
            </a:br>
            <a:r>
              <a:rPr lang="it-IT" sz="1800" kern="100" dirty="0">
                <a:effectLst/>
                <a:latin typeface="Aptos" panose="020B0004020202020204" pitchFamily="34" charset="0"/>
                <a:ea typeface="Aptos" panose="020B0004020202020204" pitchFamily="34" charset="0"/>
                <a:cs typeface="Times New Roman" panose="02020603050405020304" pitchFamily="18" charset="0"/>
              </a:rPr>
              <a:t>- corso mixology keywords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homemade</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 signature cocktails, drink list, laboratorio)</a:t>
            </a:r>
            <a:br>
              <a:rPr lang="it-IT" sz="1800" kern="100" dirty="0">
                <a:effectLst/>
                <a:latin typeface="Aptos" panose="020B0004020202020204" pitchFamily="34" charset="0"/>
                <a:ea typeface="Aptos" panose="020B0004020202020204" pitchFamily="34" charset="0"/>
                <a:cs typeface="Times New Roman" panose="02020603050405020304" pitchFamily="18" charset="0"/>
              </a:rPr>
            </a:br>
            <a:r>
              <a:rPr lang="it-IT" sz="1800" kern="100" dirty="0">
                <a:effectLst/>
                <a:latin typeface="Aptos" panose="020B0004020202020204" pitchFamily="34" charset="0"/>
                <a:ea typeface="Aptos" panose="020B0004020202020204" pitchFamily="34" charset="0"/>
                <a:cs typeface="Times New Roman" panose="02020603050405020304" pitchFamily="18" charset="0"/>
              </a:rPr>
              <a:t>- corso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flair</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 key-words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flair</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bartending</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 gare, esibizione, </a:t>
            </a:r>
            <a:r>
              <a:rPr lang="it-IT" sz="1800" kern="100" dirty="0" err="1">
                <a:effectLst/>
                <a:latin typeface="Aptos" panose="020B0004020202020204" pitchFamily="34" charset="0"/>
                <a:ea typeface="Aptos" panose="020B0004020202020204" pitchFamily="34" charset="0"/>
                <a:cs typeface="Times New Roman" panose="02020603050405020304" pitchFamily="18" charset="0"/>
              </a:rPr>
              <a:t>gradings</a:t>
            </a:r>
            <a:r>
              <a:rPr lang="it-IT" sz="1800" kern="100" dirty="0">
                <a:effectLst/>
                <a:latin typeface="Aptos" panose="020B0004020202020204" pitchFamily="34" charset="0"/>
                <a:ea typeface="Aptos" panose="020B0004020202020204" pitchFamily="34" charset="0"/>
                <a:cs typeface="Times New Roman" panose="02020603050405020304" pitchFamily="18" charset="0"/>
              </a:rPr>
              <a:t>, WFA)</a:t>
            </a:r>
          </a:p>
          <a:p>
            <a:pPr>
              <a:lnSpc>
                <a:spcPct val="115000"/>
              </a:lnSpc>
              <a:spcAft>
                <a:spcPts val="800"/>
              </a:spcAft>
            </a:pPr>
            <a:endParaRPr lang="it-IT"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174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8E24D3-07BE-C483-3F42-95EEE83332F6}"/>
              </a:ext>
            </a:extLst>
          </p:cNvPr>
          <p:cNvSpPr>
            <a:spLocks noGrp="1"/>
          </p:cNvSpPr>
          <p:nvPr>
            <p:ph type="title"/>
          </p:nvPr>
        </p:nvSpPr>
        <p:spPr/>
        <p:txBody>
          <a:bodyPr rtlCol="0"/>
          <a:lstStyle>
            <a:defPPr>
              <a:defRPr lang="it-IT"/>
            </a:defPPr>
          </a:lstStyle>
          <a:p>
            <a:pPr rtl="0"/>
            <a:r>
              <a:rPr lang="it-IT" dirty="0"/>
              <a:t>immagini</a:t>
            </a:r>
          </a:p>
        </p:txBody>
      </p:sp>
      <p:sp>
        <p:nvSpPr>
          <p:cNvPr id="63" name="Segnaposto testo 62">
            <a:extLst>
              <a:ext uri="{FF2B5EF4-FFF2-40B4-BE49-F238E27FC236}">
                <a16:creationId xmlns:a16="http://schemas.microsoft.com/office/drawing/2014/main" id="{9EFE5C42-059F-482E-C029-E8FA5107EEDA}"/>
              </a:ext>
            </a:extLst>
          </p:cNvPr>
          <p:cNvSpPr>
            <a:spLocks noGrp="1"/>
          </p:cNvSpPr>
          <p:nvPr>
            <p:ph sz="quarter" idx="15"/>
          </p:nvPr>
        </p:nvSpPr>
        <p:spPr>
          <a:xfrm>
            <a:off x="998290" y="964734"/>
            <a:ext cx="4944676" cy="2464265"/>
          </a:xfrm>
        </p:spPr>
        <p:txBody>
          <a:bodyPr rtlCol="0">
            <a:normAutofit fontScale="55000" lnSpcReduction="20000"/>
          </a:bodyPr>
          <a:lstStyle>
            <a:defPPr>
              <a:defRPr lang="it-IT"/>
            </a:defPPr>
          </a:lstStyle>
          <a:p>
            <a:pPr marL="0" indent="0">
              <a:lnSpc>
                <a:spcPct val="115000"/>
              </a:lnSpc>
              <a:spcAft>
                <a:spcPts val="800"/>
              </a:spcAft>
              <a:buNone/>
            </a:pPr>
            <a:r>
              <a:rPr lang="it-IT" sz="3600" kern="100" dirty="0">
                <a:effectLst/>
                <a:latin typeface="Aptos" panose="020B0004020202020204" pitchFamily="34" charset="0"/>
                <a:ea typeface="Aptos" panose="020B0004020202020204" pitchFamily="34" charset="0"/>
                <a:cs typeface="Times New Roman" panose="02020603050405020304" pitchFamily="18" charset="0"/>
              </a:rPr>
              <a:t>IMMAGINI</a:t>
            </a:r>
          </a:p>
          <a:p>
            <a:pPr marL="342900" lvl="0" indent="-342900">
              <a:lnSpc>
                <a:spcPct val="115000"/>
              </a:lnSpc>
              <a:buFont typeface="Aptos" panose="020B0004020202020204" pitchFamily="34" charset="0"/>
              <a:buChar char="-"/>
            </a:pPr>
            <a:r>
              <a:rPr lang="it-IT" sz="3600" kern="100" dirty="0">
                <a:effectLst/>
                <a:latin typeface="Aptos" panose="020B0004020202020204" pitchFamily="34" charset="0"/>
                <a:ea typeface="Aptos" panose="020B0004020202020204" pitchFamily="34" charset="0"/>
                <a:cs typeface="Times New Roman" panose="02020603050405020304" pitchFamily="18" charset="0"/>
              </a:rPr>
              <a:t>Alleggerire immagini</a:t>
            </a:r>
          </a:p>
          <a:p>
            <a:pPr marL="342900" lvl="0" indent="-342900">
              <a:lnSpc>
                <a:spcPct val="115000"/>
              </a:lnSpc>
              <a:buFont typeface="Aptos" panose="020B0004020202020204" pitchFamily="34" charset="0"/>
              <a:buChar char="-"/>
            </a:pPr>
            <a:r>
              <a:rPr lang="it-IT" sz="3600" kern="100" dirty="0">
                <a:effectLst/>
                <a:latin typeface="Aptos" panose="020B0004020202020204" pitchFamily="34" charset="0"/>
                <a:ea typeface="Aptos" panose="020B0004020202020204" pitchFamily="34" charset="0"/>
                <a:cs typeface="Times New Roman" panose="02020603050405020304" pitchFamily="18" charset="0"/>
              </a:rPr>
              <a:t>Inserire didascalia con keywords</a:t>
            </a:r>
          </a:p>
          <a:p>
            <a:pPr marL="342900" lvl="0" indent="-342900">
              <a:lnSpc>
                <a:spcPct val="115000"/>
              </a:lnSpc>
              <a:spcAft>
                <a:spcPts val="800"/>
              </a:spcAft>
              <a:buFont typeface="Aptos" panose="020B0004020202020204" pitchFamily="34" charset="0"/>
              <a:buChar char="-"/>
            </a:pPr>
            <a:r>
              <a:rPr lang="it-IT" sz="3600" kern="100" dirty="0">
                <a:effectLst/>
                <a:latin typeface="Aptos" panose="020B0004020202020204" pitchFamily="34" charset="0"/>
                <a:ea typeface="Aptos" panose="020B0004020202020204" pitchFamily="34" charset="0"/>
                <a:cs typeface="Times New Roman" panose="02020603050405020304" pitchFamily="18" charset="0"/>
              </a:rPr>
              <a:t>Rinominare immagini</a:t>
            </a:r>
          </a:p>
          <a:p>
            <a:pPr marL="0" lvl="0" indent="0">
              <a:lnSpc>
                <a:spcPct val="115000"/>
              </a:lnSpc>
              <a:spcAft>
                <a:spcPts val="800"/>
              </a:spcAft>
              <a:buNone/>
            </a:pPr>
            <a:r>
              <a:rPr lang="it-IT" sz="3600" kern="100" dirty="0">
                <a:effectLst/>
                <a:latin typeface="Aptos" panose="020B0004020202020204" pitchFamily="34" charset="0"/>
                <a:ea typeface="Aptos" panose="020B0004020202020204" pitchFamily="34" charset="0"/>
                <a:cs typeface="Times New Roman" panose="02020603050405020304" pitchFamily="18" charset="0"/>
              </a:rPr>
              <a:t>ESEMPIO</a:t>
            </a:r>
          </a:p>
          <a:p>
            <a:pPr rtl="0"/>
            <a:endParaRPr lang="it-IT" dirty="0"/>
          </a:p>
        </p:txBody>
      </p:sp>
      <p:pic>
        <p:nvPicPr>
          <p:cNvPr id="4" name="Segnaposto contenuto 3" descr="Immagine che contiene testo, edificio, scena, negozio&#10;&#10;Descrizione generata automaticamente">
            <a:extLst>
              <a:ext uri="{FF2B5EF4-FFF2-40B4-BE49-F238E27FC236}">
                <a16:creationId xmlns:a16="http://schemas.microsoft.com/office/drawing/2014/main" id="{624F85A6-296A-E27D-4BC8-7D2A09D81BB1}"/>
              </a:ext>
            </a:extLst>
          </p:cNvPr>
          <p:cNvPicPr>
            <a:picLocks noGrp="1" noChangeAspect="1"/>
          </p:cNvPicPr>
          <p:nvPr>
            <p:ph sz="quarter" idx="13"/>
          </p:nvPr>
        </p:nvPicPr>
        <p:blipFill>
          <a:blip r:embed="rId3"/>
          <a:stretch>
            <a:fillRect/>
          </a:stretch>
        </p:blipFill>
        <p:spPr>
          <a:xfrm>
            <a:off x="3301219" y="3482975"/>
            <a:ext cx="2191367" cy="2873375"/>
          </a:xfrm>
        </p:spPr>
      </p:pic>
      <p:sp>
        <p:nvSpPr>
          <p:cNvPr id="5" name="CasellaDiTesto 4">
            <a:extLst>
              <a:ext uri="{FF2B5EF4-FFF2-40B4-BE49-F238E27FC236}">
                <a16:creationId xmlns:a16="http://schemas.microsoft.com/office/drawing/2014/main" id="{C5BFFFFD-9BE0-0A6B-315E-865D8A159EC3}"/>
              </a:ext>
            </a:extLst>
          </p:cNvPr>
          <p:cNvSpPr txBox="1"/>
          <p:nvPr/>
        </p:nvSpPr>
        <p:spPr>
          <a:xfrm>
            <a:off x="864066" y="3521075"/>
            <a:ext cx="2348918" cy="2308324"/>
          </a:xfrm>
          <a:prstGeom prst="rect">
            <a:avLst/>
          </a:prstGeom>
          <a:noFill/>
        </p:spPr>
        <p:txBody>
          <a:bodyPr wrap="square" rtlCol="0">
            <a:spAutoFit/>
          </a:bodyPr>
          <a:lstStyle/>
          <a:p>
            <a:r>
              <a:rPr lang="it-IT" dirty="0"/>
              <a:t>Nome = ingresso cocktail bar</a:t>
            </a:r>
          </a:p>
          <a:p>
            <a:endParaRPr lang="it-IT" dirty="0"/>
          </a:p>
          <a:p>
            <a:r>
              <a:rPr lang="it-IT" dirty="0"/>
              <a:t>Didascalia= ingresso paradiso </a:t>
            </a:r>
            <a:r>
              <a:rPr lang="it-IT" b="1" dirty="0"/>
              <a:t>best bar</a:t>
            </a:r>
          </a:p>
          <a:p>
            <a:endParaRPr lang="it-IT" b="1" dirty="0"/>
          </a:p>
          <a:p>
            <a:endParaRPr lang="it-IT" dirty="0"/>
          </a:p>
        </p:txBody>
      </p:sp>
    </p:spTree>
    <p:extLst>
      <p:ext uri="{BB962C8B-B14F-4D97-AF65-F5344CB8AC3E}">
        <p14:creationId xmlns:p14="http://schemas.microsoft.com/office/powerpoint/2010/main" val="71966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rtlCol="0"/>
          <a:lstStyle>
            <a:defPPr>
              <a:defRPr lang="it-IT"/>
            </a:defPPr>
          </a:lstStyle>
          <a:p>
            <a:pPr rtl="0"/>
            <a:r>
              <a:rPr lang="it-IT"/>
              <a:t>Grazie</a:t>
            </a:r>
          </a:p>
        </p:txBody>
      </p:sp>
      <p:sp>
        <p:nvSpPr>
          <p:cNvPr id="3" name="Segnaposto testo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rtlCol="0"/>
          <a:lstStyle>
            <a:defPPr>
              <a:defRPr lang="it-IT"/>
            </a:defPPr>
          </a:lstStyle>
          <a:p>
            <a:pPr rtl="0"/>
            <a:endParaRPr lang="it-IT" dirty="0"/>
          </a:p>
          <a:p>
            <a:pPr rtl="0"/>
            <a:endParaRPr lang="it-IT" dirty="0"/>
          </a:p>
        </p:txBody>
      </p:sp>
      <p:pic>
        <p:nvPicPr>
          <p:cNvPr id="10" name="Segnaposto immagine 9" descr="Immagine che contiene Elementi grafici, grafica, design, illustrazione&#10;&#10;Descrizione generata automaticamente">
            <a:extLst>
              <a:ext uri="{FF2B5EF4-FFF2-40B4-BE49-F238E27FC236}">
                <a16:creationId xmlns:a16="http://schemas.microsoft.com/office/drawing/2014/main" id="{A6165418-D881-F896-5F94-E1CBAFF12C59}"/>
              </a:ext>
            </a:extLst>
          </p:cNvPr>
          <p:cNvPicPr>
            <a:picLocks noGrp="1" noChangeAspect="1"/>
          </p:cNvPicPr>
          <p:nvPr>
            <p:ph type="pic" sz="quarter" idx="14"/>
          </p:nvPr>
        </p:nvPicPr>
        <p:blipFill>
          <a:blip r:embed="rId3"/>
          <a:srcRect/>
          <a:stretch>
            <a:fillRect/>
          </a:stretch>
        </p:blipFill>
        <p:spPr/>
      </p:pic>
    </p:spTree>
    <p:extLst>
      <p:ext uri="{BB962C8B-B14F-4D97-AF65-F5344CB8AC3E}">
        <p14:creationId xmlns:p14="http://schemas.microsoft.com/office/powerpoint/2010/main" val="427394918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2863_TF89338750_Win32" id="{67303D53-E497-4E8A-A1B0-F8D4DA913DFF}" vid="{0B2B8082-CFD4-436D-9CB1-F42DAFFE77E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{AF29FF0B-1159-46AE-85AE-313EA98543A9}tf89338750_win32</Template>
  <TotalTime>0</TotalTime>
  <Words>611</Words>
  <Application>Microsoft Office PowerPoint</Application>
  <PresentationFormat>Widescreen</PresentationFormat>
  <Paragraphs>63</Paragraphs>
  <Slides>8</Slides>
  <Notes>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Aptos</vt:lpstr>
      <vt:lpstr>Arial</vt:lpstr>
      <vt:lpstr>Calibri</vt:lpstr>
      <vt:lpstr>Symbol</vt:lpstr>
      <vt:lpstr>Univers</vt:lpstr>
      <vt:lpstr>GradientVTI</vt:lpstr>
      <vt:lpstr>Analisi ottimizzazione seo sito analizzato bartender explorer  (http://localhost/bartenderexplorer)</vt:lpstr>
      <vt:lpstr>Aree di miglioramento</vt:lpstr>
      <vt:lpstr>MENU NAVIGAZIONE</vt:lpstr>
      <vt:lpstr>home</vt:lpstr>
      <vt:lpstr>blog</vt:lpstr>
      <vt:lpstr>Nuove pagine</vt:lpstr>
      <vt:lpstr>immagini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ottimizzazione seo sito analizzato bartender explorer  (http://localhost/bartenderexplorer)</dc:title>
  <dc:creator>tommaso Bulegato</dc:creator>
  <cp:lastModifiedBy>tommaso Bulegato</cp:lastModifiedBy>
  <cp:revision>1</cp:revision>
  <dcterms:created xsi:type="dcterms:W3CDTF">2024-05-18T14:15:24Z</dcterms:created>
  <dcterms:modified xsi:type="dcterms:W3CDTF">2024-05-18T15:07:09Z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