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C8CE-AA28-9810-CCF3-29BEC3903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49D11-5A1B-E659-A0DC-8BB12250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7B1D-8097-D0F7-3183-BDCD5A02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AFFA-FDC6-E373-F1C1-3C1F7AF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06AB-06B8-7B7D-61E4-02A93A27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4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DE69-5450-AE15-C1BF-587A7470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C6BFF-C424-38F9-3EBD-6CFD1B53B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A704-CD34-A662-2EBC-CFC3FD18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3E24-48DE-0F41-E64A-FD24CD21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D7D6-86B1-343E-05C5-FAE8275B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46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44579-C100-5F57-D1CA-E78CAFB99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486B9-1605-0684-5208-A4263AAE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46AB-0DF7-7F0A-D1A4-2066C606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F748-24E9-D754-88F3-BFD8E470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FADB-5EC2-D7CB-2E43-BD54DF7D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1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9DFC-1E67-D027-0090-C2EFFA82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C1C0-E501-9BF6-81BC-D6B6ED48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FEC3-1CC5-3966-9240-C498AAF6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2154-0FC3-94F0-0071-1B1F1BE5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9376-A7AB-BB91-476F-A39AAC24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4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2D76-7D24-B9FF-4870-1B80C1DF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0D47-F7E0-A22C-DB36-F06397870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B690-9105-66BD-D9A8-9321428F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00A9-9D67-32DB-DBA0-B5FBCABF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362C-9658-8187-3239-22EB9B4A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1A69-21CA-6EBE-DF10-178EC1CA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D0BD-588E-F065-5382-D3A42A32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F27D2-B396-A913-55C9-6610FBB01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64307-D4FC-F640-2597-45A2C633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463DC-6F80-4C26-3D39-43E878C0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C184-FBB2-9AA2-06B8-D0E86118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2CBC-A4EC-4220-9B06-5E94A32C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82C0C-653A-5BAD-9F12-253EADF10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FD37F-EC90-EFA8-0308-0F97560C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AD8E5-971C-BC08-AD4E-6E2B8E04B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7D7CB-373F-B1BF-9584-0586B7E8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2D65A-42CA-492B-9C63-6A08DE75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E8798-D066-0280-1FD3-09DBBCA4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4E1F7-4283-5C8B-BA1B-CC7462ED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3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7004-6946-0426-97B9-DC5C7918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3CC18-A19D-9A4D-5DA7-EE9B20D9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30FB8-4580-4476-033C-765557D7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023BC-4751-B04D-92DA-47C45C91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79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C2806-A761-6675-8819-42D991D1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A6385-EF99-169B-2184-333884B0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96339-4BB1-AD17-029F-F6A7AB64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4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54D1-5F6B-EC97-D155-32A7A16E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077F-90C4-7A3E-021B-B5A04E123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6D4B7-2912-03F6-3873-4E5A7E0A0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CBA7-236B-2564-43E1-30F017E7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D424E-8F9A-CF9E-597A-BEF186E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35224-A4EE-53A9-BD10-52128CCC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FF65-C969-67D1-6C04-B4A7861E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81840-3C7A-58FF-79A2-50D98AFD5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C0A3A-2338-F776-C3E1-4D06A2E0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4F1FE-9EE5-D43C-1FE6-0EC9940F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661A2-16C5-A808-49B3-ED9FC30B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CCD7A-C5BE-D55B-9732-BADB6980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F1F5C-03A7-A1F3-94CD-63F282FF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BF5C-990D-5A6E-CED5-41B179A4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9C9B-A9FE-298D-0396-8DB0BA2E3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5C42-C579-483F-A8CD-AE865FE8E5EB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5A1F-ABC3-8D2D-D0BD-8C889F28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252C-CEC7-9A66-6DAB-CFD65DDE1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AF8F-84B7-4886-BB9A-A2A807BB7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7D024AD-B7C8-CE88-713B-E80289424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2" b="6132"/>
          <a:stretch/>
        </p:blipFill>
        <p:spPr>
          <a:xfrm>
            <a:off x="3597743" y="1837766"/>
            <a:ext cx="4745503" cy="3263148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23DF539C-EE08-D471-E1C4-8FBCDB7D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1" y="1757079"/>
            <a:ext cx="2891340" cy="3343835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E05EB4D0-2C94-D3A6-EE28-6E1D889B0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093" y="1892304"/>
            <a:ext cx="3282806" cy="32631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0312EE-A438-E240-8633-CB1E0F1B7489}"/>
              </a:ext>
            </a:extLst>
          </p:cNvPr>
          <p:cNvSpPr/>
          <p:nvPr/>
        </p:nvSpPr>
        <p:spPr>
          <a:xfrm>
            <a:off x="8343246" y="1479176"/>
            <a:ext cx="1535860" cy="1613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CADBF-3F5F-A176-E7F3-8243735FF3FA}"/>
              </a:ext>
            </a:extLst>
          </p:cNvPr>
          <p:cNvSpPr/>
          <p:nvPr/>
        </p:nvSpPr>
        <p:spPr>
          <a:xfrm>
            <a:off x="8495646" y="1030942"/>
            <a:ext cx="1535860" cy="1613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D7B90C-87D3-E48A-0D6B-5EC0BAC94D90}"/>
              </a:ext>
            </a:extLst>
          </p:cNvPr>
          <p:cNvSpPr/>
          <p:nvPr/>
        </p:nvSpPr>
        <p:spPr>
          <a:xfrm>
            <a:off x="8678412" y="878916"/>
            <a:ext cx="1535860" cy="1613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60196-10F8-BF97-F881-A620FE48B83B}"/>
              </a:ext>
            </a:extLst>
          </p:cNvPr>
          <p:cNvSpPr/>
          <p:nvPr/>
        </p:nvSpPr>
        <p:spPr>
          <a:xfrm>
            <a:off x="8627371" y="278656"/>
            <a:ext cx="3437253" cy="1613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9C5D95-603C-0FBC-A7A0-354D75053F79}"/>
              </a:ext>
            </a:extLst>
          </p:cNvPr>
          <p:cNvSpPr/>
          <p:nvPr/>
        </p:nvSpPr>
        <p:spPr>
          <a:xfrm>
            <a:off x="11101388" y="3679031"/>
            <a:ext cx="571500" cy="242888"/>
          </a:xfrm>
          <a:prstGeom prst="rect">
            <a:avLst/>
          </a:prstGeom>
          <a:solidFill>
            <a:srgbClr val="9AD9EB"/>
          </a:solidFill>
          <a:ln>
            <a:solidFill>
              <a:srgbClr val="9AD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7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</dc:creator>
  <cp:lastModifiedBy>Tommaso</cp:lastModifiedBy>
  <cp:revision>1</cp:revision>
  <dcterms:created xsi:type="dcterms:W3CDTF">2023-05-03T09:53:12Z</dcterms:created>
  <dcterms:modified xsi:type="dcterms:W3CDTF">2023-05-03T09:58:10Z</dcterms:modified>
</cp:coreProperties>
</file>