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9"/>
  </p:normalViewPr>
  <p:slideViewPr>
    <p:cSldViewPr snapToGrid="0" snapToObjects="1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79C8BB-5670-7E4F-9959-17C37CC4F7FC}"/>
              </a:ext>
            </a:extLst>
          </p:cNvPr>
          <p:cNvSpPr txBox="1"/>
          <p:nvPr/>
        </p:nvSpPr>
        <p:spPr>
          <a:xfrm>
            <a:off x="4696291" y="4544088"/>
            <a:ext cx="4365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/>
              <a:t>Recommender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basato </a:t>
            </a:r>
          </a:p>
          <a:p>
            <a:pPr algn="r"/>
            <a:r>
              <a:rPr lang="it-IT" dirty="0"/>
              <a:t>su </a:t>
            </a:r>
            <a:r>
              <a:rPr lang="it-IT" dirty="0" err="1"/>
              <a:t>clustering</a:t>
            </a:r>
            <a:r>
              <a:rPr lang="it-IT" dirty="0"/>
              <a:t> effettuato mediante </a:t>
            </a:r>
          </a:p>
          <a:p>
            <a:pPr algn="r"/>
            <a:r>
              <a:rPr lang="it-IT" dirty="0"/>
              <a:t>algoritmo K-</a:t>
            </a:r>
            <a:r>
              <a:rPr lang="it-IT" dirty="0" err="1"/>
              <a:t>Means</a:t>
            </a:r>
            <a:r>
              <a:rPr lang="it-IT" dirty="0"/>
              <a:t> su un </a:t>
            </a:r>
            <a:r>
              <a:rPr lang="it-IT" dirty="0" err="1"/>
              <a:t>dataset</a:t>
            </a:r>
            <a:r>
              <a:rPr lang="it-IT" dirty="0"/>
              <a:t> di libri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55AB7B-408C-954E-8206-EBEC607DE832}"/>
              </a:ext>
            </a:extLst>
          </p:cNvPr>
          <p:cNvSpPr txBox="1"/>
          <p:nvPr/>
        </p:nvSpPr>
        <p:spPr>
          <a:xfrm>
            <a:off x="0" y="637009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Studenti: D'Oria Giuseppe    De </a:t>
            </a:r>
            <a:r>
              <a:rPr lang="it-IT" dirty="0" err="1"/>
              <a:t>cillis</a:t>
            </a:r>
            <a:r>
              <a:rPr lang="it-IT" dirty="0"/>
              <a:t> Tommaso    Intini Vito                A.A. 2018-2019             Docente: Nicola </a:t>
            </a:r>
            <a:r>
              <a:rPr lang="it-IT" dirty="0" err="1"/>
              <a:t>Fanizzi</a:t>
            </a:r>
            <a:r>
              <a:rPr lang="it-IT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05E476-691E-4644-8513-7B00D3E6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64" b="95213" l="240" r="97122">
                        <a14:foregroundMark x1="21463" y1="34043" x2="21463" y2="34043"/>
                        <a14:foregroundMark x1="26739" y1="34043" x2="26739" y2="34043"/>
                        <a14:foregroundMark x1="33094" y1="19149" x2="33094" y2="19149"/>
                        <a14:foregroundMark x1="40288" y1="28723" x2="40288" y2="28723"/>
                        <a14:foregroundMark x1="40048" y1="12234" x2="40048" y2="12234"/>
                        <a14:foregroundMark x1="36691" y1="28191" x2="36691" y2="28191"/>
                        <a14:foregroundMark x1="47122" y1="25000" x2="47122" y2="25000"/>
                        <a14:foregroundMark x1="50600" y1="29255" x2="50600" y2="29255"/>
                        <a14:foregroundMark x1="56835" y1="28723" x2="56835" y2="28723"/>
                        <a14:foregroundMark x1="62590" y1="30319" x2="62590" y2="30319"/>
                        <a14:foregroundMark x1="70144" y1="25532" x2="70144" y2="25532"/>
                        <a14:foregroundMark x1="74460" y1="30319" x2="74460" y2="30319"/>
                        <a14:foregroundMark x1="74940" y1="15426" x2="74940" y2="15426"/>
                        <a14:foregroundMark x1="78297" y1="22340" x2="78297" y2="22340"/>
                        <a14:foregroundMark x1="84652" y1="36170" x2="84652" y2="36170"/>
                        <a14:foregroundMark x1="90288" y1="43085" x2="90288" y2="43085"/>
                        <a14:foregroundMark x1="91127" y1="29255" x2="91127" y2="29255"/>
                        <a14:backgroundMark x1="45084" y1="28723" x2="45084" y2="28723"/>
                        <a14:backgroundMark x1="52038" y1="30319" x2="52038" y2="30319"/>
                        <a14:backgroundMark x1="64748" y1="29787" x2="64748" y2="29787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7692" y="2731477"/>
            <a:ext cx="7300093" cy="16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54C939D-1D9C-1248-93BB-9A5DB3AB331F}"/>
              </a:ext>
            </a:extLst>
          </p:cNvPr>
          <p:cNvSpPr txBox="1"/>
          <p:nvPr/>
        </p:nvSpPr>
        <p:spPr>
          <a:xfrm>
            <a:off x="8141893" y="996463"/>
            <a:ext cx="2288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HOME PAGE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177992F-3557-DA4D-8009-6FDFFDBC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631" y="2073607"/>
            <a:ext cx="5588837" cy="46511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F6205B-CE68-B24D-BB0B-7227FEB2272D}"/>
              </a:ext>
            </a:extLst>
          </p:cNvPr>
          <p:cNvSpPr txBox="1"/>
          <p:nvPr/>
        </p:nvSpPr>
        <p:spPr>
          <a:xfrm>
            <a:off x="-1" y="2073607"/>
            <a:ext cx="4841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schermata di apertura del sistema permette all'utente di scegliere se inserire un nuovo libro, o selezionare un'immagine di un libro già presente nel </a:t>
            </a:r>
            <a:r>
              <a:rPr lang="it-IT" dirty="0" err="1"/>
              <a:t>dataset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09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FD57A-E3CD-4B4F-B3AE-0E6C821E21E9}"/>
              </a:ext>
            </a:extLst>
          </p:cNvPr>
          <p:cNvSpPr txBox="1"/>
          <p:nvPr/>
        </p:nvSpPr>
        <p:spPr>
          <a:xfrm>
            <a:off x="6029807" y="996463"/>
            <a:ext cx="4408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INSERISCI IL TUO LIBRO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15AFE0-5652-7B4C-A52A-2F1E12F29C98}"/>
              </a:ext>
            </a:extLst>
          </p:cNvPr>
          <p:cNvSpPr txBox="1"/>
          <p:nvPr/>
        </p:nvSpPr>
        <p:spPr>
          <a:xfrm>
            <a:off x="-1" y="2073607"/>
            <a:ext cx="4841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si decida di inserire un nuovo libro nel </a:t>
            </a:r>
            <a:r>
              <a:rPr lang="it-IT" dirty="0" err="1"/>
              <a:t>dataset</a:t>
            </a:r>
            <a:r>
              <a:rPr lang="it-IT" dirty="0"/>
              <a:t>, verrà richiesto di specificare i seguenti campi:</a:t>
            </a:r>
          </a:p>
          <a:p>
            <a:endParaRPr lang="it-IT" dirty="0"/>
          </a:p>
          <a:p>
            <a:pPr marL="285750" indent="-285750">
              <a:buFont typeface="Wingdings" pitchFamily="2" charset="2"/>
              <a:buChar char="Ø"/>
            </a:pPr>
            <a:r>
              <a:rPr lang="it-IT" dirty="0"/>
              <a:t>Titolo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/>
              <a:t>Autore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/>
              <a:t>Casa editrice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/>
              <a:t>Genere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/>
              <a:t>Lingua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/>
              <a:t>Anno di edizione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637028-2556-C54B-ACD9-E7D53C7D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2108088"/>
            <a:ext cx="5514438" cy="45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5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FD57A-E3CD-4B4F-B3AE-0E6C821E21E9}"/>
              </a:ext>
            </a:extLst>
          </p:cNvPr>
          <p:cNvSpPr txBox="1"/>
          <p:nvPr/>
        </p:nvSpPr>
        <p:spPr>
          <a:xfrm>
            <a:off x="5551476" y="996462"/>
            <a:ext cx="4842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FOTOGRAFA IL TUO LIBRO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15AFE0-5652-7B4C-A52A-2F1E12F29C98}"/>
              </a:ext>
            </a:extLst>
          </p:cNvPr>
          <p:cNvSpPr txBox="1"/>
          <p:nvPr/>
        </p:nvSpPr>
        <p:spPr>
          <a:xfrm>
            <a:off x="-1" y="2073607"/>
            <a:ext cx="4841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Scegliendo di fotografare la copertina del libro, sarà possibile poi decidere se importarne una già presente o scattarne una nuova.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CE2DB1-79D6-AE48-B553-040B66AF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3" y="2108776"/>
            <a:ext cx="5538342" cy="45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1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FD57A-E3CD-4B4F-B3AE-0E6C821E21E9}"/>
              </a:ext>
            </a:extLst>
          </p:cNvPr>
          <p:cNvSpPr txBox="1"/>
          <p:nvPr/>
        </p:nvSpPr>
        <p:spPr>
          <a:xfrm>
            <a:off x="8633858" y="984739"/>
            <a:ext cx="1759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IMPORTA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15AFE0-5652-7B4C-A52A-2F1E12F29C98}"/>
              </a:ext>
            </a:extLst>
          </p:cNvPr>
          <p:cNvSpPr txBox="1"/>
          <p:nvPr/>
        </p:nvSpPr>
        <p:spPr>
          <a:xfrm>
            <a:off x="0" y="2073607"/>
            <a:ext cx="440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Scegliendo di importare un'immagine già presente, è possibile navigare attraverso le directory di sistema al fine di trovare l'immagine desiderata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7BDF61-24A6-0241-A718-064C5DE0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19" y="2111864"/>
            <a:ext cx="6009961" cy="46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FD57A-E3CD-4B4F-B3AE-0E6C821E21E9}"/>
              </a:ext>
            </a:extLst>
          </p:cNvPr>
          <p:cNvSpPr txBox="1"/>
          <p:nvPr/>
        </p:nvSpPr>
        <p:spPr>
          <a:xfrm>
            <a:off x="8075157" y="984739"/>
            <a:ext cx="2341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FOTOGRAFA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15AFE0-5652-7B4C-A52A-2F1E12F29C98}"/>
              </a:ext>
            </a:extLst>
          </p:cNvPr>
          <p:cNvSpPr txBox="1"/>
          <p:nvPr/>
        </p:nvSpPr>
        <p:spPr>
          <a:xfrm>
            <a:off x="0" y="2073607"/>
            <a:ext cx="521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Premendo il pulsante Scatta, </a:t>
            </a:r>
            <a:r>
              <a:rPr lang="it-IT"/>
              <a:t>si sceglie </a:t>
            </a:r>
            <a:r>
              <a:rPr lang="it-IT" dirty="0"/>
              <a:t>di fotografare la copertina, e basterà inquadrarla.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FDBEC2-6CCC-6C4A-8D90-1B3B9161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8" y="2085330"/>
            <a:ext cx="5200311" cy="46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7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FD57A-E3CD-4B4F-B3AE-0E6C821E21E9}"/>
              </a:ext>
            </a:extLst>
          </p:cNvPr>
          <p:cNvSpPr txBox="1"/>
          <p:nvPr/>
        </p:nvSpPr>
        <p:spPr>
          <a:xfrm>
            <a:off x="7914472" y="1008186"/>
            <a:ext cx="2502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CORREZIONE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15AFE0-5652-7B4C-A52A-2F1E12F29C98}"/>
              </a:ext>
            </a:extLst>
          </p:cNvPr>
          <p:cNvSpPr txBox="1"/>
          <p:nvPr/>
        </p:nvSpPr>
        <p:spPr>
          <a:xfrm>
            <a:off x="0" y="2073607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scelto l'immagine, il sistema tenta di riconoscere il titolo del libro.</a:t>
            </a:r>
          </a:p>
          <a:p>
            <a:r>
              <a:rPr lang="it-IT" dirty="0"/>
              <a:t>Se il riconoscimento risulta fallimentare è possibile correggere il risultato.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3794B5-8251-9F4C-839D-E522467E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73607"/>
            <a:ext cx="5540280" cy="46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5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FD57A-E3CD-4B4F-B3AE-0E6C821E21E9}"/>
              </a:ext>
            </a:extLst>
          </p:cNvPr>
          <p:cNvSpPr txBox="1"/>
          <p:nvPr/>
        </p:nvSpPr>
        <p:spPr>
          <a:xfrm>
            <a:off x="7258843" y="1019909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LIBRI SUGGERITI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15AFE0-5652-7B4C-A52A-2F1E12F29C98}"/>
              </a:ext>
            </a:extLst>
          </p:cNvPr>
          <p:cNvSpPr txBox="1"/>
          <p:nvPr/>
        </p:nvSpPr>
        <p:spPr>
          <a:xfrm>
            <a:off x="0" y="2073607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Dopo aver inserito correttamente il titolo, il sistema troverà i libri più simili da consigliare.</a:t>
            </a:r>
          </a:p>
          <a:p>
            <a:r>
              <a:rPr lang="it-IT" dirty="0"/>
              <a:t>Si potrà scegliere di scorrere nella lista di questi ultimi, o di terminare e scegliere un nuovo libro.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17C074D-1FE4-1442-B4C1-6937CA11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73607"/>
            <a:ext cx="5540280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45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20</TotalTime>
  <Words>225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Berlino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Giuseppe D'Oria</cp:lastModifiedBy>
  <cp:revision>5</cp:revision>
  <dcterms:created xsi:type="dcterms:W3CDTF">2020-01-16T14:01:04Z</dcterms:created>
  <dcterms:modified xsi:type="dcterms:W3CDTF">2020-02-03T17:45:11Z</dcterms:modified>
</cp:coreProperties>
</file>