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280" r:id="rId5"/>
    <p:sldId id="259" r:id="rId6"/>
    <p:sldId id="278" r:id="rId7"/>
    <p:sldId id="282" r:id="rId8"/>
    <p:sldId id="281" r:id="rId9"/>
    <p:sldId id="272" r:id="rId10"/>
    <p:sldId id="283" r:id="rId11"/>
    <p:sldId id="271" r:id="rId12"/>
    <p:sldId id="284" r:id="rId13"/>
    <p:sldId id="277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85" r:id="rId23"/>
    <p:sldId id="287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B39E7-341E-4E16-A49B-0831E993D53D}" v="201" dt="2022-07-17T19:46:14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2" d="100"/>
          <a:sy n="82" d="100"/>
        </p:scale>
        <p:origin x="-1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Bensi" userId="aed35f79babd872b" providerId="LiveId" clId="{4A2D62C5-2C52-4AC9-9FFB-8E0CE5C749E8}"/>
    <pc:docChg chg="addSld modSld sldOrd">
      <pc:chgData name="Simone Bensi" userId="aed35f79babd872b" providerId="LiveId" clId="{4A2D62C5-2C52-4AC9-9FFB-8E0CE5C749E8}" dt="2022-02-01T08:50:08.592" v="42" actId="14100"/>
      <pc:docMkLst>
        <pc:docMk/>
      </pc:docMkLst>
      <pc:sldChg chg="addSp modSp new mod ord">
        <pc:chgData name="Simone Bensi" userId="aed35f79babd872b" providerId="LiveId" clId="{4A2D62C5-2C52-4AC9-9FFB-8E0CE5C749E8}" dt="2022-02-01T08:50:08.592" v="42" actId="14100"/>
        <pc:sldMkLst>
          <pc:docMk/>
          <pc:sldMk cId="4094161222" sldId="278"/>
        </pc:sldMkLst>
        <pc:spChg chg="mod">
          <ac:chgData name="Simone Bensi" userId="aed35f79babd872b" providerId="LiveId" clId="{4A2D62C5-2C52-4AC9-9FFB-8E0CE5C749E8}" dt="2022-02-01T08:12:21.795" v="35" actId="20577"/>
          <ac:spMkLst>
            <pc:docMk/>
            <pc:sldMk cId="4094161222" sldId="278"/>
            <ac:spMk id="2" creationId="{D4B0211A-2790-4C18-8A30-245A7EC07390}"/>
          </ac:spMkLst>
        </pc:spChg>
        <pc:picChg chg="add mod">
          <ac:chgData name="Simone Bensi" userId="aed35f79babd872b" providerId="LiveId" clId="{4A2D62C5-2C52-4AC9-9FFB-8E0CE5C749E8}" dt="2022-02-01T08:50:08.592" v="42" actId="14100"/>
          <ac:picMkLst>
            <pc:docMk/>
            <pc:sldMk cId="4094161222" sldId="278"/>
            <ac:picMk id="4" creationId="{7513813B-8CC5-4596-9166-D8091DEEB6ED}"/>
          </ac:picMkLst>
        </pc:picChg>
      </pc:sldChg>
    </pc:docChg>
  </pc:docChgLst>
  <pc:docChgLst>
    <pc:chgData name="Simone Bensi" userId="bb49adb1-bd19-45a2-a0c3-1106fad19300" providerId="ADAL" clId="{BB3B39E7-341E-4E16-A49B-0831E993D53D}"/>
    <pc:docChg chg="undo redo custSel addSld delSld modSld sldOrd">
      <pc:chgData name="Simone Bensi" userId="bb49adb1-bd19-45a2-a0c3-1106fad19300" providerId="ADAL" clId="{BB3B39E7-341E-4E16-A49B-0831E993D53D}" dt="2022-07-17T19:47:15.906" v="1870" actId="47"/>
      <pc:docMkLst>
        <pc:docMk/>
      </pc:docMkLst>
      <pc:sldChg chg="addSp delSp modSp mod setBg addAnim setClrOvrMap">
        <pc:chgData name="Simone Bensi" userId="bb49adb1-bd19-45a2-a0c3-1106fad19300" providerId="ADAL" clId="{BB3B39E7-341E-4E16-A49B-0831E993D53D}" dt="2022-07-17T17:50:05.508" v="1078" actId="26606"/>
        <pc:sldMkLst>
          <pc:docMk/>
          <pc:sldMk cId="1646124642" sldId="256"/>
        </pc:sldMkLst>
        <pc:spChg chg="mod ord">
          <ac:chgData name="Simone Bensi" userId="bb49adb1-bd19-45a2-a0c3-1106fad19300" providerId="ADAL" clId="{BB3B39E7-341E-4E16-A49B-0831E993D53D}" dt="2022-07-17T17:50:05.508" v="1078" actId="26606"/>
          <ac:spMkLst>
            <pc:docMk/>
            <pc:sldMk cId="1646124642" sldId="256"/>
            <ac:spMk id="2" creationId="{18EF3EF1-8562-42E5-BF5B-A6BFA831837E}"/>
          </ac:spMkLst>
        </pc:spChg>
        <pc:spChg chg="mod">
          <ac:chgData name="Simone Bensi" userId="bb49adb1-bd19-45a2-a0c3-1106fad19300" providerId="ADAL" clId="{BB3B39E7-341E-4E16-A49B-0831E993D53D}" dt="2022-07-17T17:50:05.508" v="1078" actId="26606"/>
          <ac:spMkLst>
            <pc:docMk/>
            <pc:sldMk cId="1646124642" sldId="256"/>
            <ac:spMk id="3" creationId="{21260933-8922-4FB1-A27C-C374EF9F67EB}"/>
          </ac:spMkLst>
        </pc:spChg>
        <pc:spChg chg="add del">
          <ac:chgData name="Simone Bensi" userId="bb49adb1-bd19-45a2-a0c3-1106fad19300" providerId="ADAL" clId="{BB3B39E7-341E-4E16-A49B-0831E993D53D}" dt="2022-07-17T17:01:39.777" v="400" actId="26606"/>
          <ac:spMkLst>
            <pc:docMk/>
            <pc:sldMk cId="1646124642" sldId="256"/>
            <ac:spMk id="8" creationId="{0ADFFC45-3DC9-4433-926F-043E879D9DFC}"/>
          </ac:spMkLst>
        </pc:spChg>
        <pc:spChg chg="add del">
          <ac:chgData name="Simone Bensi" userId="bb49adb1-bd19-45a2-a0c3-1106fad19300" providerId="ADAL" clId="{BB3B39E7-341E-4E16-A49B-0831E993D53D}" dt="2022-07-17T17:50:05.508" v="1078" actId="26606"/>
          <ac:spMkLst>
            <pc:docMk/>
            <pc:sldMk cId="1646124642" sldId="256"/>
            <ac:spMk id="14" creationId="{52FB45E9-914E-4471-AC87-E475CD51767D}"/>
          </ac:spMkLst>
        </pc:spChg>
        <pc:spChg chg="add del">
          <ac:chgData name="Simone Bensi" userId="bb49adb1-bd19-45a2-a0c3-1106fad19300" providerId="ADAL" clId="{BB3B39E7-341E-4E16-A49B-0831E993D53D}" dt="2022-07-17T17:50:05.508" v="1078" actId="26606"/>
          <ac:spMkLst>
            <pc:docMk/>
            <pc:sldMk cId="1646124642" sldId="256"/>
            <ac:spMk id="16" creationId="{C310626D-5743-49D4-8F7D-88C4F8F05774}"/>
          </ac:spMkLst>
        </pc:spChg>
        <pc:spChg chg="add del">
          <ac:chgData name="Simone Bensi" userId="bb49adb1-bd19-45a2-a0c3-1106fad19300" providerId="ADAL" clId="{BB3B39E7-341E-4E16-A49B-0831E993D53D}" dt="2022-07-17T17:50:05.508" v="1078" actId="26606"/>
          <ac:spMkLst>
            <pc:docMk/>
            <pc:sldMk cId="1646124642" sldId="256"/>
            <ac:spMk id="18" creationId="{3C195FC1-B568-4C72-9902-34CB35DDD7A1}"/>
          </ac:spMkLst>
        </pc:spChg>
        <pc:spChg chg="add del">
          <ac:chgData name="Simone Bensi" userId="bb49adb1-bd19-45a2-a0c3-1106fad19300" providerId="ADAL" clId="{BB3B39E7-341E-4E16-A49B-0831E993D53D}" dt="2022-07-17T17:01:39.777" v="400" actId="26606"/>
          <ac:spMkLst>
            <pc:docMk/>
            <pc:sldMk cId="1646124642" sldId="256"/>
            <ac:spMk id="19" creationId="{69370F01-B8C9-4CE4-824C-92B2792E6ED0}"/>
          </ac:spMkLst>
        </pc:spChg>
        <pc:spChg chg="add del">
          <ac:chgData name="Simone Bensi" userId="bb49adb1-bd19-45a2-a0c3-1106fad19300" providerId="ADAL" clId="{BB3B39E7-341E-4E16-A49B-0831E993D53D}" dt="2022-07-17T17:50:05.508" v="1078" actId="26606"/>
          <ac:spMkLst>
            <pc:docMk/>
            <pc:sldMk cId="1646124642" sldId="256"/>
            <ac:spMk id="20" creationId="{EF2BDF77-362C-43F0-8CBB-A969EC2AE0C4}"/>
          </ac:spMkLst>
        </pc:spChg>
        <pc:spChg chg="add del">
          <ac:chgData name="Simone Bensi" userId="bb49adb1-bd19-45a2-a0c3-1106fad19300" providerId="ADAL" clId="{BB3B39E7-341E-4E16-A49B-0831E993D53D}" dt="2022-07-17T17:01:41.602" v="402" actId="26606"/>
          <ac:spMkLst>
            <pc:docMk/>
            <pc:sldMk cId="1646124642" sldId="256"/>
            <ac:spMk id="21" creationId="{9B8A5A16-7BE9-4AA1-9B5E-00FAFA5C8647}"/>
          </ac:spMkLst>
        </pc:spChg>
        <pc:spChg chg="add del">
          <ac:chgData name="Simone Bensi" userId="bb49adb1-bd19-45a2-a0c3-1106fad19300" providerId="ADAL" clId="{BB3B39E7-341E-4E16-A49B-0831E993D53D}" dt="2022-07-17T17:50:05.508" v="1078" actId="26606"/>
          <ac:spMkLst>
            <pc:docMk/>
            <pc:sldMk cId="1646124642" sldId="256"/>
            <ac:spMk id="24" creationId="{2A6FCDE6-CDE2-4C51-B18E-A95CFB679714}"/>
          </ac:spMkLst>
        </pc:spChg>
        <pc:spChg chg="add del">
          <ac:chgData name="Simone Bensi" userId="bb49adb1-bd19-45a2-a0c3-1106fad19300" providerId="ADAL" clId="{BB3B39E7-341E-4E16-A49B-0831E993D53D}" dt="2022-07-17T17:01:45.503" v="404" actId="26606"/>
          <ac:spMkLst>
            <pc:docMk/>
            <pc:sldMk cId="1646124642" sldId="256"/>
            <ac:spMk id="25" creationId="{27577DEC-D9A5-404D-9789-702F4319BEC8}"/>
          </ac:spMkLst>
        </pc:spChg>
        <pc:spChg chg="add del">
          <ac:chgData name="Simone Bensi" userId="bb49adb1-bd19-45a2-a0c3-1106fad19300" providerId="ADAL" clId="{BB3B39E7-341E-4E16-A49B-0831E993D53D}" dt="2022-07-17T17:50:05.508" v="1078" actId="26606"/>
          <ac:spMkLst>
            <pc:docMk/>
            <pc:sldMk cId="1646124642" sldId="256"/>
            <ac:spMk id="29" creationId="{9179DE42-5613-4B35-A1E6-6CCBAA13C743}"/>
          </ac:spMkLst>
        </pc:spChg>
        <pc:spChg chg="add del">
          <ac:chgData name="Simone Bensi" userId="bb49adb1-bd19-45a2-a0c3-1106fad19300" providerId="ADAL" clId="{BB3B39E7-341E-4E16-A49B-0831E993D53D}" dt="2022-07-17T17:50:05.508" v="1078" actId="26606"/>
          <ac:spMkLst>
            <pc:docMk/>
            <pc:sldMk cId="1646124642" sldId="256"/>
            <ac:spMk id="31" creationId="{4BE96B01-3929-432D-B8C2-ADBCB74C2EF4}"/>
          </ac:spMkLst>
        </pc:spChg>
        <pc:spChg chg="add del">
          <ac:chgData name="Simone Bensi" userId="bb49adb1-bd19-45a2-a0c3-1106fad19300" providerId="ADAL" clId="{BB3B39E7-341E-4E16-A49B-0831E993D53D}" dt="2022-07-17T17:50:05.508" v="1078" actId="26606"/>
          <ac:spMkLst>
            <pc:docMk/>
            <pc:sldMk cId="1646124642" sldId="256"/>
            <ac:spMk id="32" creationId="{9D2E8756-2465-473A-BA2A-2DB1D6224745}"/>
          </ac:spMkLst>
        </pc:spChg>
        <pc:spChg chg="add">
          <ac:chgData name="Simone Bensi" userId="bb49adb1-bd19-45a2-a0c3-1106fad19300" providerId="ADAL" clId="{BB3B39E7-341E-4E16-A49B-0831E993D53D}" dt="2022-07-17T17:50:05.508" v="1078" actId="26606"/>
          <ac:spMkLst>
            <pc:docMk/>
            <pc:sldMk cId="1646124642" sldId="256"/>
            <ac:spMk id="37" creationId="{0ADFFC45-3DC9-4433-926F-043E879D9DFC}"/>
          </ac:spMkLst>
        </pc:spChg>
        <pc:spChg chg="add">
          <ac:chgData name="Simone Bensi" userId="bb49adb1-bd19-45a2-a0c3-1106fad19300" providerId="ADAL" clId="{BB3B39E7-341E-4E16-A49B-0831E993D53D}" dt="2022-07-17T17:50:05.508" v="1078" actId="26606"/>
          <ac:spMkLst>
            <pc:docMk/>
            <pc:sldMk cId="1646124642" sldId="256"/>
            <ac:spMk id="48" creationId="{69370F01-B8C9-4CE4-824C-92B2792E6ED0}"/>
          </ac:spMkLst>
        </pc:spChg>
        <pc:grpChg chg="add del">
          <ac:chgData name="Simone Bensi" userId="bb49adb1-bd19-45a2-a0c3-1106fad19300" providerId="ADAL" clId="{BB3B39E7-341E-4E16-A49B-0831E993D53D}" dt="2022-07-17T17:01:39.777" v="400" actId="26606"/>
          <ac:grpSpMkLst>
            <pc:docMk/>
            <pc:sldMk cId="1646124642" sldId="256"/>
            <ac:grpSpMk id="10" creationId="{B5F26A87-0610-435F-AA13-BD658385C9D9}"/>
          </ac:grpSpMkLst>
        </pc:grpChg>
        <pc:grpChg chg="add del">
          <ac:chgData name="Simone Bensi" userId="bb49adb1-bd19-45a2-a0c3-1106fad19300" providerId="ADAL" clId="{BB3B39E7-341E-4E16-A49B-0831E993D53D}" dt="2022-07-17T17:01:41.602" v="402" actId="26606"/>
          <ac:grpSpMkLst>
            <pc:docMk/>
            <pc:sldMk cId="1646124642" sldId="256"/>
            <ac:grpSpMk id="22" creationId="{A93528F3-EFCB-4F9C-AC6F-A130BC6FAC9E}"/>
          </ac:grpSpMkLst>
        </pc:grpChg>
        <pc:grpChg chg="add del">
          <ac:chgData name="Simone Bensi" userId="bb49adb1-bd19-45a2-a0c3-1106fad19300" providerId="ADAL" clId="{BB3B39E7-341E-4E16-A49B-0831E993D53D}" dt="2022-07-17T17:01:45.503" v="404" actId="26606"/>
          <ac:grpSpMkLst>
            <pc:docMk/>
            <pc:sldMk cId="1646124642" sldId="256"/>
            <ac:grpSpMk id="26" creationId="{CEEA9366-CEA8-4F23-B065-4337F0D836FE}"/>
          </ac:grpSpMkLst>
        </pc:grpChg>
        <pc:grpChg chg="add">
          <ac:chgData name="Simone Bensi" userId="bb49adb1-bd19-45a2-a0c3-1106fad19300" providerId="ADAL" clId="{BB3B39E7-341E-4E16-A49B-0831E993D53D}" dt="2022-07-17T17:50:05.508" v="1078" actId="26606"/>
          <ac:grpSpMkLst>
            <pc:docMk/>
            <pc:sldMk cId="1646124642" sldId="256"/>
            <ac:grpSpMk id="39" creationId="{B5F26A87-0610-435F-AA13-BD658385C9D9}"/>
          </ac:grpSpMkLst>
        </pc:grpChg>
        <pc:cxnChg chg="add del">
          <ac:chgData name="Simone Bensi" userId="bb49adb1-bd19-45a2-a0c3-1106fad19300" providerId="ADAL" clId="{BB3B39E7-341E-4E16-A49B-0831E993D53D}" dt="2022-07-17T17:50:05.508" v="1078" actId="26606"/>
          <ac:cxnSpMkLst>
            <pc:docMk/>
            <pc:sldMk cId="1646124642" sldId="256"/>
            <ac:cxnSpMk id="12" creationId="{4AE4806D-B8F9-4679-A68A-9BD21C01A301}"/>
          </ac:cxnSpMkLst>
        </pc:cxnChg>
        <pc:cxnChg chg="add del">
          <ac:chgData name="Simone Bensi" userId="bb49adb1-bd19-45a2-a0c3-1106fad19300" providerId="ADAL" clId="{BB3B39E7-341E-4E16-A49B-0831E993D53D}" dt="2022-07-17T17:50:05.508" v="1078" actId="26606"/>
          <ac:cxnSpMkLst>
            <pc:docMk/>
            <pc:sldMk cId="1646124642" sldId="256"/>
            <ac:cxnSpMk id="30" creationId="{EB898B32-3891-4C3A-8F58-C5969D2E9033}"/>
          </ac:cxnSpMkLst>
        </pc:cxnChg>
      </pc:sldChg>
      <pc:sldChg chg="addSp delSp modSp mod setBg">
        <pc:chgData name="Simone Bensi" userId="bb49adb1-bd19-45a2-a0c3-1106fad19300" providerId="ADAL" clId="{BB3B39E7-341E-4E16-A49B-0831E993D53D}" dt="2022-07-17T17:02:49.604" v="445" actId="26606"/>
        <pc:sldMkLst>
          <pc:docMk/>
          <pc:sldMk cId="1317191470" sldId="257"/>
        </pc:sldMkLst>
        <pc:spChg chg="mod">
          <ac:chgData name="Simone Bensi" userId="bb49adb1-bd19-45a2-a0c3-1106fad19300" providerId="ADAL" clId="{BB3B39E7-341E-4E16-A49B-0831E993D53D}" dt="2022-07-17T17:02:49.604" v="445" actId="26606"/>
          <ac:spMkLst>
            <pc:docMk/>
            <pc:sldMk cId="1317191470" sldId="257"/>
            <ac:spMk id="2" creationId="{BEF2C620-0307-4DF0-A20B-4BC1B91DD495}"/>
          </ac:spMkLst>
        </pc:spChg>
        <pc:spChg chg="del mod">
          <ac:chgData name="Simone Bensi" userId="bb49adb1-bd19-45a2-a0c3-1106fad19300" providerId="ADAL" clId="{BB3B39E7-341E-4E16-A49B-0831E993D53D}" dt="2022-07-17T17:02:49.604" v="445" actId="26606"/>
          <ac:spMkLst>
            <pc:docMk/>
            <pc:sldMk cId="1317191470" sldId="257"/>
            <ac:spMk id="3" creationId="{82EFB359-A395-4D58-AAD3-604E8F79657A}"/>
          </ac:spMkLst>
        </pc:spChg>
        <pc:spChg chg="add">
          <ac:chgData name="Simone Bensi" userId="bb49adb1-bd19-45a2-a0c3-1106fad19300" providerId="ADAL" clId="{BB3B39E7-341E-4E16-A49B-0831E993D53D}" dt="2022-07-17T17:02:49.604" v="445" actId="26606"/>
          <ac:spMkLst>
            <pc:docMk/>
            <pc:sldMk cId="1317191470" sldId="257"/>
            <ac:spMk id="9" creationId="{CB5AA8A5-25CC-4295-892F-367FCDAF2BF6}"/>
          </ac:spMkLst>
        </pc:spChg>
        <pc:spChg chg="add">
          <ac:chgData name="Simone Bensi" userId="bb49adb1-bd19-45a2-a0c3-1106fad19300" providerId="ADAL" clId="{BB3B39E7-341E-4E16-A49B-0831E993D53D}" dt="2022-07-17T17:02:49.604" v="445" actId="26606"/>
          <ac:spMkLst>
            <pc:docMk/>
            <pc:sldMk cId="1317191470" sldId="257"/>
            <ac:spMk id="22" creationId="{24C6BC13-FB1E-48CC-B421-3D06039728B4}"/>
          </ac:spMkLst>
        </pc:spChg>
        <pc:grpChg chg="add">
          <ac:chgData name="Simone Bensi" userId="bb49adb1-bd19-45a2-a0c3-1106fad19300" providerId="ADAL" clId="{BB3B39E7-341E-4E16-A49B-0831E993D53D}" dt="2022-07-17T17:02:49.604" v="445" actId="26606"/>
          <ac:grpSpMkLst>
            <pc:docMk/>
            <pc:sldMk cId="1317191470" sldId="257"/>
            <ac:grpSpMk id="11" creationId="{09DD65AA-8280-4962-92F3-DF1CB53349DB}"/>
          </ac:grpSpMkLst>
        </pc:grpChg>
        <pc:graphicFrameChg chg="add">
          <ac:chgData name="Simone Bensi" userId="bb49adb1-bd19-45a2-a0c3-1106fad19300" providerId="ADAL" clId="{BB3B39E7-341E-4E16-A49B-0831E993D53D}" dt="2022-07-17T17:02:49.604" v="445" actId="26606"/>
          <ac:graphicFrameMkLst>
            <pc:docMk/>
            <pc:sldMk cId="1317191470" sldId="257"/>
            <ac:graphicFrameMk id="5" creationId="{84B8A7A1-CDC5-6151-EDFB-8173F4D78771}"/>
          </ac:graphicFrameMkLst>
        </pc:graphicFrameChg>
      </pc:sldChg>
      <pc:sldChg chg="addSp modSp del mod setBg setClrOvrMap">
        <pc:chgData name="Simone Bensi" userId="bb49adb1-bd19-45a2-a0c3-1106fad19300" providerId="ADAL" clId="{BB3B39E7-341E-4E16-A49B-0831E993D53D}" dt="2022-07-17T17:38:45.722" v="988" actId="47"/>
        <pc:sldMkLst>
          <pc:docMk/>
          <pc:sldMk cId="2015089507" sldId="258"/>
        </pc:sldMkLst>
        <pc:spChg chg="mod">
          <ac:chgData name="Simone Bensi" userId="bb49adb1-bd19-45a2-a0c3-1106fad19300" providerId="ADAL" clId="{BB3B39E7-341E-4E16-A49B-0831E993D53D}" dt="2022-07-17T17:36:56.172" v="964" actId="20577"/>
          <ac:spMkLst>
            <pc:docMk/>
            <pc:sldMk cId="2015089507" sldId="258"/>
            <ac:spMk id="2" creationId="{AEB76DD6-8B8E-45EE-A05F-6F8E5A575D1A}"/>
          </ac:spMkLst>
        </pc:spChg>
        <pc:spChg chg="mod">
          <ac:chgData name="Simone Bensi" userId="bb49adb1-bd19-45a2-a0c3-1106fad19300" providerId="ADAL" clId="{BB3B39E7-341E-4E16-A49B-0831E993D53D}" dt="2022-07-17T17:25:27.691" v="865" actId="26606"/>
          <ac:spMkLst>
            <pc:docMk/>
            <pc:sldMk cId="2015089507" sldId="258"/>
            <ac:spMk id="3" creationId="{F779BCC0-E188-4BFF-9125-5AFA4C8C720E}"/>
          </ac:spMkLst>
        </pc:spChg>
        <pc:spChg chg="add">
          <ac:chgData name="Simone Bensi" userId="bb49adb1-bd19-45a2-a0c3-1106fad19300" providerId="ADAL" clId="{BB3B39E7-341E-4E16-A49B-0831E993D53D}" dt="2022-07-17T17:25:27.691" v="865" actId="26606"/>
          <ac:spMkLst>
            <pc:docMk/>
            <pc:sldMk cId="2015089507" sldId="258"/>
            <ac:spMk id="8" creationId="{A65AC7D1-EAA9-48F5-B509-60A7F50BF703}"/>
          </ac:spMkLst>
        </pc:spChg>
        <pc:spChg chg="add">
          <ac:chgData name="Simone Bensi" userId="bb49adb1-bd19-45a2-a0c3-1106fad19300" providerId="ADAL" clId="{BB3B39E7-341E-4E16-A49B-0831E993D53D}" dt="2022-07-17T17:25:27.691" v="865" actId="26606"/>
          <ac:spMkLst>
            <pc:docMk/>
            <pc:sldMk cId="2015089507" sldId="258"/>
            <ac:spMk id="10" creationId="{D6320AF9-619A-4175-865B-5663E1AEF4C5}"/>
          </ac:spMkLst>
        </pc:spChg>
        <pc:spChg chg="add">
          <ac:chgData name="Simone Bensi" userId="bb49adb1-bd19-45a2-a0c3-1106fad19300" providerId="ADAL" clId="{BB3B39E7-341E-4E16-A49B-0831E993D53D}" dt="2022-07-17T17:25:27.691" v="865" actId="26606"/>
          <ac:spMkLst>
            <pc:docMk/>
            <pc:sldMk cId="2015089507" sldId="258"/>
            <ac:spMk id="16" creationId="{7E018740-5C2B-4A41-AC1A-7E68D1EC1954}"/>
          </ac:spMkLst>
        </pc:spChg>
        <pc:spChg chg="add">
          <ac:chgData name="Simone Bensi" userId="bb49adb1-bd19-45a2-a0c3-1106fad19300" providerId="ADAL" clId="{BB3B39E7-341E-4E16-A49B-0831E993D53D}" dt="2022-07-17T17:25:27.691" v="865" actId="26606"/>
          <ac:spMkLst>
            <pc:docMk/>
            <pc:sldMk cId="2015089507" sldId="258"/>
            <ac:spMk id="18" creationId="{166F75A4-C475-4941-8EE2-B80A06A2C1BB}"/>
          </ac:spMkLst>
        </pc:spChg>
        <pc:spChg chg="add">
          <ac:chgData name="Simone Bensi" userId="bb49adb1-bd19-45a2-a0c3-1106fad19300" providerId="ADAL" clId="{BB3B39E7-341E-4E16-A49B-0831E993D53D}" dt="2022-07-17T17:25:27.691" v="865" actId="26606"/>
          <ac:spMkLst>
            <pc:docMk/>
            <pc:sldMk cId="2015089507" sldId="258"/>
            <ac:spMk id="20" creationId="{A032553A-72E8-4B0D-8405-FF9771C9AF05}"/>
          </ac:spMkLst>
        </pc:spChg>
        <pc:spChg chg="add">
          <ac:chgData name="Simone Bensi" userId="bb49adb1-bd19-45a2-a0c3-1106fad19300" providerId="ADAL" clId="{BB3B39E7-341E-4E16-A49B-0831E993D53D}" dt="2022-07-17T17:25:27.691" v="865" actId="26606"/>
          <ac:spMkLst>
            <pc:docMk/>
            <pc:sldMk cId="2015089507" sldId="258"/>
            <ac:spMk id="22" creationId="{765800AC-C3B9-498E-87BC-29FAE4C76B21}"/>
          </ac:spMkLst>
        </pc:spChg>
        <pc:spChg chg="add">
          <ac:chgData name="Simone Bensi" userId="bb49adb1-bd19-45a2-a0c3-1106fad19300" providerId="ADAL" clId="{BB3B39E7-341E-4E16-A49B-0831E993D53D}" dt="2022-07-17T17:25:27.691" v="865" actId="26606"/>
          <ac:spMkLst>
            <pc:docMk/>
            <pc:sldMk cId="2015089507" sldId="258"/>
            <ac:spMk id="24" creationId="{1F9D6ACB-2FF4-49F9-978A-E0D5327FC635}"/>
          </ac:spMkLst>
        </pc:spChg>
        <pc:spChg chg="add">
          <ac:chgData name="Simone Bensi" userId="bb49adb1-bd19-45a2-a0c3-1106fad19300" providerId="ADAL" clId="{BB3B39E7-341E-4E16-A49B-0831E993D53D}" dt="2022-07-17T17:25:27.691" v="865" actId="26606"/>
          <ac:spMkLst>
            <pc:docMk/>
            <pc:sldMk cId="2015089507" sldId="258"/>
            <ac:spMk id="26" creationId="{142BFA2A-77A0-4F60-A32A-685681C84889}"/>
          </ac:spMkLst>
        </pc:spChg>
        <pc:cxnChg chg="add">
          <ac:chgData name="Simone Bensi" userId="bb49adb1-bd19-45a2-a0c3-1106fad19300" providerId="ADAL" clId="{BB3B39E7-341E-4E16-A49B-0831E993D53D}" dt="2022-07-17T17:25:27.691" v="865" actId="26606"/>
          <ac:cxnSpMkLst>
            <pc:docMk/>
            <pc:sldMk cId="2015089507" sldId="258"/>
            <ac:cxnSpMk id="12" creationId="{063B6EC6-D752-4EE7-908B-F8F19E8C7FEA}"/>
          </ac:cxnSpMkLst>
        </pc:cxnChg>
        <pc:cxnChg chg="add">
          <ac:chgData name="Simone Bensi" userId="bb49adb1-bd19-45a2-a0c3-1106fad19300" providerId="ADAL" clId="{BB3B39E7-341E-4E16-A49B-0831E993D53D}" dt="2022-07-17T17:25:27.691" v="865" actId="26606"/>
          <ac:cxnSpMkLst>
            <pc:docMk/>
            <pc:sldMk cId="2015089507" sldId="258"/>
            <ac:cxnSpMk id="14" creationId="{EFECD4E8-AD3E-4228-82A2-9461958EA94D}"/>
          </ac:cxnSpMkLst>
        </pc:cxnChg>
      </pc:sldChg>
      <pc:sldChg chg="addSp delSp modSp mod setBg">
        <pc:chgData name="Simone Bensi" userId="bb49adb1-bd19-45a2-a0c3-1106fad19300" providerId="ADAL" clId="{BB3B39E7-341E-4E16-A49B-0831E993D53D}" dt="2022-07-17T17:24:26.773" v="863" actId="26606"/>
        <pc:sldMkLst>
          <pc:docMk/>
          <pc:sldMk cId="2159271494" sldId="259"/>
        </pc:sldMkLst>
        <pc:spChg chg="mod">
          <ac:chgData name="Simone Bensi" userId="bb49adb1-bd19-45a2-a0c3-1106fad19300" providerId="ADAL" clId="{BB3B39E7-341E-4E16-A49B-0831E993D53D}" dt="2022-07-17T17:24:22.691" v="858" actId="26606"/>
          <ac:spMkLst>
            <pc:docMk/>
            <pc:sldMk cId="2159271494" sldId="259"/>
            <ac:spMk id="2" creationId="{8523C6D8-0921-42FB-B032-0E1258CAC703}"/>
          </ac:spMkLst>
        </pc:spChg>
        <pc:spChg chg="add del mod">
          <ac:chgData name="Simone Bensi" userId="bb49adb1-bd19-45a2-a0c3-1106fad19300" providerId="ADAL" clId="{BB3B39E7-341E-4E16-A49B-0831E993D53D}" dt="2022-07-17T17:24:26.773" v="863" actId="26606"/>
          <ac:spMkLst>
            <pc:docMk/>
            <pc:sldMk cId="2159271494" sldId="259"/>
            <ac:spMk id="3" creationId="{375EC5D6-5DFB-4781-936F-4859311C3C10}"/>
          </ac:spMkLst>
        </pc:spChg>
        <pc:spChg chg="add del">
          <ac:chgData name="Simone Bensi" userId="bb49adb1-bd19-45a2-a0c3-1106fad19300" providerId="ADAL" clId="{BB3B39E7-341E-4E16-A49B-0831E993D53D}" dt="2022-07-17T17:24:14.721" v="854" actId="26606"/>
          <ac:spMkLst>
            <pc:docMk/>
            <pc:sldMk cId="2159271494" sldId="259"/>
            <ac:spMk id="9" creationId="{CB5AA8A5-25CC-4295-892F-367FCDAF2BF6}"/>
          </ac:spMkLst>
        </pc:spChg>
        <pc:spChg chg="add del">
          <ac:chgData name="Simone Bensi" userId="bb49adb1-bd19-45a2-a0c3-1106fad19300" providerId="ADAL" clId="{BB3B39E7-341E-4E16-A49B-0831E993D53D}" dt="2022-07-17T17:24:14.721" v="854" actId="26606"/>
          <ac:spMkLst>
            <pc:docMk/>
            <pc:sldMk cId="2159271494" sldId="259"/>
            <ac:spMk id="22" creationId="{24C6BC13-FB1E-48CC-B421-3D06039728B4}"/>
          </ac:spMkLst>
        </pc:spChg>
        <pc:spChg chg="add del">
          <ac:chgData name="Simone Bensi" userId="bb49adb1-bd19-45a2-a0c3-1106fad19300" providerId="ADAL" clId="{BB3B39E7-341E-4E16-A49B-0831E993D53D}" dt="2022-07-17T17:24:15.740" v="856" actId="26606"/>
          <ac:spMkLst>
            <pc:docMk/>
            <pc:sldMk cId="2159271494" sldId="259"/>
            <ac:spMk id="24" creationId="{CB5AA8A5-25CC-4295-892F-367FCDAF2BF6}"/>
          </ac:spMkLst>
        </pc:spChg>
        <pc:spChg chg="add del">
          <ac:chgData name="Simone Bensi" userId="bb49adb1-bd19-45a2-a0c3-1106fad19300" providerId="ADAL" clId="{BB3B39E7-341E-4E16-A49B-0831E993D53D}" dt="2022-07-17T17:24:15.740" v="856" actId="26606"/>
          <ac:spMkLst>
            <pc:docMk/>
            <pc:sldMk cId="2159271494" sldId="259"/>
            <ac:spMk id="26" creationId="{24C6BC13-FB1E-48CC-B421-3D06039728B4}"/>
          </ac:spMkLst>
        </pc:spChg>
        <pc:spChg chg="add del">
          <ac:chgData name="Simone Bensi" userId="bb49adb1-bd19-45a2-a0c3-1106fad19300" providerId="ADAL" clId="{BB3B39E7-341E-4E16-A49B-0831E993D53D}" dt="2022-07-17T17:24:22.691" v="858" actId="26606"/>
          <ac:spMkLst>
            <pc:docMk/>
            <pc:sldMk cId="2159271494" sldId="259"/>
            <ac:spMk id="29" creationId="{375EC5D6-5DFB-4781-936F-4859311C3C10}"/>
          </ac:spMkLst>
        </pc:spChg>
        <pc:grpChg chg="add del">
          <ac:chgData name="Simone Bensi" userId="bb49adb1-bd19-45a2-a0c3-1106fad19300" providerId="ADAL" clId="{BB3B39E7-341E-4E16-A49B-0831E993D53D}" dt="2022-07-17T17:24:14.721" v="854" actId="26606"/>
          <ac:grpSpMkLst>
            <pc:docMk/>
            <pc:sldMk cId="2159271494" sldId="259"/>
            <ac:grpSpMk id="11" creationId="{09DD65AA-8280-4962-92F3-DF1CB53349DB}"/>
          </ac:grpSpMkLst>
        </pc:grpChg>
        <pc:grpChg chg="add del">
          <ac:chgData name="Simone Bensi" userId="bb49adb1-bd19-45a2-a0c3-1106fad19300" providerId="ADAL" clId="{BB3B39E7-341E-4E16-A49B-0831E993D53D}" dt="2022-07-17T17:24:15.740" v="856" actId="26606"/>
          <ac:grpSpMkLst>
            <pc:docMk/>
            <pc:sldMk cId="2159271494" sldId="259"/>
            <ac:grpSpMk id="25" creationId="{09DD65AA-8280-4962-92F3-DF1CB53349DB}"/>
          </ac:grpSpMkLst>
        </pc:grpChg>
        <pc:graphicFrameChg chg="add del">
          <ac:chgData name="Simone Bensi" userId="bb49adb1-bd19-45a2-a0c3-1106fad19300" providerId="ADAL" clId="{BB3B39E7-341E-4E16-A49B-0831E993D53D}" dt="2022-07-17T17:24:11.766" v="852" actId="26606"/>
          <ac:graphicFrameMkLst>
            <pc:docMk/>
            <pc:sldMk cId="2159271494" sldId="259"/>
            <ac:graphicFrameMk id="5" creationId="{B6600D11-0C76-135D-8257-FA1F5CED5196}"/>
          </ac:graphicFrameMkLst>
        </pc:graphicFrameChg>
        <pc:graphicFrameChg chg="add del">
          <ac:chgData name="Simone Bensi" userId="bb49adb1-bd19-45a2-a0c3-1106fad19300" providerId="ADAL" clId="{BB3B39E7-341E-4E16-A49B-0831E993D53D}" dt="2022-07-17T17:24:14.721" v="854" actId="26606"/>
          <ac:graphicFrameMkLst>
            <pc:docMk/>
            <pc:sldMk cId="2159271494" sldId="259"/>
            <ac:graphicFrameMk id="7" creationId="{ABE6D11C-1BD7-1BC6-4F47-FB54A33AA1B9}"/>
          </ac:graphicFrameMkLst>
        </pc:graphicFrameChg>
        <pc:graphicFrameChg chg="add del">
          <ac:chgData name="Simone Bensi" userId="bb49adb1-bd19-45a2-a0c3-1106fad19300" providerId="ADAL" clId="{BB3B39E7-341E-4E16-A49B-0831E993D53D}" dt="2022-07-17T17:24:15.740" v="856" actId="26606"/>
          <ac:graphicFrameMkLst>
            <pc:docMk/>
            <pc:sldMk cId="2159271494" sldId="259"/>
            <ac:graphicFrameMk id="27" creationId="{0D503F73-BE7E-25CC-5973-48AEA4E0A731}"/>
          </ac:graphicFrameMkLst>
        </pc:graphicFrameChg>
        <pc:graphicFrameChg chg="add del">
          <ac:chgData name="Simone Bensi" userId="bb49adb1-bd19-45a2-a0c3-1106fad19300" providerId="ADAL" clId="{BB3B39E7-341E-4E16-A49B-0831E993D53D}" dt="2022-07-17T17:24:24.461" v="860" actId="26606"/>
          <ac:graphicFrameMkLst>
            <pc:docMk/>
            <pc:sldMk cId="2159271494" sldId="259"/>
            <ac:graphicFrameMk id="31" creationId="{B6600D11-0C76-135D-8257-FA1F5CED5196}"/>
          </ac:graphicFrameMkLst>
        </pc:graphicFrameChg>
        <pc:graphicFrameChg chg="add del">
          <ac:chgData name="Simone Bensi" userId="bb49adb1-bd19-45a2-a0c3-1106fad19300" providerId="ADAL" clId="{BB3B39E7-341E-4E16-A49B-0831E993D53D}" dt="2022-07-17T17:24:26.688" v="862" actId="26606"/>
          <ac:graphicFrameMkLst>
            <pc:docMk/>
            <pc:sldMk cId="2159271494" sldId="259"/>
            <ac:graphicFrameMk id="33" creationId="{F7DE1059-FBDF-B1E7-183B-A57998E9C073}"/>
          </ac:graphicFrameMkLst>
        </pc:graphicFrameChg>
        <pc:graphicFrameChg chg="add">
          <ac:chgData name="Simone Bensi" userId="bb49adb1-bd19-45a2-a0c3-1106fad19300" providerId="ADAL" clId="{BB3B39E7-341E-4E16-A49B-0831E993D53D}" dt="2022-07-17T17:24:26.773" v="863" actId="26606"/>
          <ac:graphicFrameMkLst>
            <pc:docMk/>
            <pc:sldMk cId="2159271494" sldId="259"/>
            <ac:graphicFrameMk id="35" creationId="{B6600D11-0C76-135D-8257-FA1F5CED5196}"/>
          </ac:graphicFrameMkLst>
        </pc:graphicFrameChg>
        <pc:cxnChg chg="add del">
          <ac:chgData name="Simone Bensi" userId="bb49adb1-bd19-45a2-a0c3-1106fad19300" providerId="ADAL" clId="{BB3B39E7-341E-4E16-A49B-0831E993D53D}" dt="2022-07-17T17:24:22.691" v="858" actId="26606"/>
          <ac:cxnSpMkLst>
            <pc:docMk/>
            <pc:sldMk cId="2159271494" sldId="259"/>
            <ac:cxnSpMk id="8" creationId="{0B5F7E3B-C5F1-40E0-A491-558BAFBC1127}"/>
          </ac:cxnSpMkLst>
        </pc:cxnChg>
      </pc:sldChg>
      <pc:sldChg chg="modSp mod ord">
        <pc:chgData name="Simone Bensi" userId="bb49adb1-bd19-45a2-a0c3-1106fad19300" providerId="ADAL" clId="{BB3B39E7-341E-4E16-A49B-0831E993D53D}" dt="2022-07-17T17:50:23.325" v="1081" actId="20577"/>
        <pc:sldMkLst>
          <pc:docMk/>
          <pc:sldMk cId="2120728665" sldId="271"/>
        </pc:sldMkLst>
        <pc:spChg chg="mod">
          <ac:chgData name="Simone Bensi" userId="bb49adb1-bd19-45a2-a0c3-1106fad19300" providerId="ADAL" clId="{BB3B39E7-341E-4E16-A49B-0831E993D53D}" dt="2022-07-17T17:50:23.325" v="1081" actId="20577"/>
          <ac:spMkLst>
            <pc:docMk/>
            <pc:sldMk cId="2120728665" sldId="271"/>
            <ac:spMk id="2" creationId="{FB1BF847-AFE9-4766-9950-3B8EBC5EC190}"/>
          </ac:spMkLst>
        </pc:spChg>
        <pc:spChg chg="mod">
          <ac:chgData name="Simone Bensi" userId="bb49adb1-bd19-45a2-a0c3-1106fad19300" providerId="ADAL" clId="{BB3B39E7-341E-4E16-A49B-0831E993D53D}" dt="2022-07-17T17:46:41.194" v="1075" actId="6549"/>
          <ac:spMkLst>
            <pc:docMk/>
            <pc:sldMk cId="2120728665" sldId="271"/>
            <ac:spMk id="3" creationId="{9E8387DB-C47A-458C-B513-7EF5423FEF73}"/>
          </ac:spMkLst>
        </pc:spChg>
      </pc:sldChg>
      <pc:sldChg chg="addSp delSp modSp mod ord setBg">
        <pc:chgData name="Simone Bensi" userId="bb49adb1-bd19-45a2-a0c3-1106fad19300" providerId="ADAL" clId="{BB3B39E7-341E-4E16-A49B-0831E993D53D}" dt="2022-07-17T17:36:26.249" v="962" actId="26606"/>
        <pc:sldMkLst>
          <pc:docMk/>
          <pc:sldMk cId="2342940795" sldId="272"/>
        </pc:sldMkLst>
        <pc:spChg chg="mod">
          <ac:chgData name="Simone Bensi" userId="bb49adb1-bd19-45a2-a0c3-1106fad19300" providerId="ADAL" clId="{BB3B39E7-341E-4E16-A49B-0831E993D53D}" dt="2022-07-17T17:28:05.028" v="880" actId="26606"/>
          <ac:spMkLst>
            <pc:docMk/>
            <pc:sldMk cId="2342940795" sldId="272"/>
            <ac:spMk id="2" creationId="{EF5D84F2-BF6D-46ED-811B-159E5497EA3E}"/>
          </ac:spMkLst>
        </pc:spChg>
        <pc:spChg chg="mod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3" creationId="{85ED7D8A-21DB-4A4A-8ED8-554FA9D2F914}"/>
          </ac:spMkLst>
        </pc:spChg>
        <pc:spChg chg="add del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10" creationId="{A65AC7D1-EAA9-48F5-B509-60A7F50BF703}"/>
          </ac:spMkLst>
        </pc:spChg>
        <pc:spChg chg="add del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12" creationId="{D6320AF9-619A-4175-865B-5663E1AEF4C5}"/>
          </ac:spMkLst>
        </pc:spChg>
        <pc:spChg chg="add del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18" creationId="{7E018740-5C2B-4A41-AC1A-7E68D1EC1954}"/>
          </ac:spMkLst>
        </pc:spChg>
        <pc:spChg chg="add del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20" creationId="{166F75A4-C475-4941-8EE2-B80A06A2C1BB}"/>
          </ac:spMkLst>
        </pc:spChg>
        <pc:spChg chg="add del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22" creationId="{A032553A-72E8-4B0D-8405-FF9771C9AF05}"/>
          </ac:spMkLst>
        </pc:spChg>
        <pc:spChg chg="add del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24" creationId="{765800AC-C3B9-498E-87BC-29FAE4C76B21}"/>
          </ac:spMkLst>
        </pc:spChg>
        <pc:spChg chg="add del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26" creationId="{1F9D6ACB-2FF4-49F9-978A-E0D5327FC635}"/>
          </ac:spMkLst>
        </pc:spChg>
        <pc:spChg chg="add del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28" creationId="{A5EC319D-0FEA-4B95-A3EA-01E35672C95B}"/>
          </ac:spMkLst>
        </pc:spChg>
        <pc:spChg chg="add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33" creationId="{A65AC7D1-EAA9-48F5-B509-60A7F50BF703}"/>
          </ac:spMkLst>
        </pc:spChg>
        <pc:spChg chg="add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35" creationId="{D6320AF9-619A-4175-865B-5663E1AEF4C5}"/>
          </ac:spMkLst>
        </pc:spChg>
        <pc:spChg chg="add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41" creationId="{7E018740-5C2B-4A41-AC1A-7E68D1EC1954}"/>
          </ac:spMkLst>
        </pc:spChg>
        <pc:spChg chg="add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43" creationId="{166F75A4-C475-4941-8EE2-B80A06A2C1BB}"/>
          </ac:spMkLst>
        </pc:spChg>
        <pc:spChg chg="add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45" creationId="{A032553A-72E8-4B0D-8405-FF9771C9AF05}"/>
          </ac:spMkLst>
        </pc:spChg>
        <pc:spChg chg="add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47" creationId="{765800AC-C3B9-498E-87BC-29FAE4C76B21}"/>
          </ac:spMkLst>
        </pc:spChg>
        <pc:spChg chg="add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49" creationId="{1F9D6ACB-2FF4-49F9-978A-E0D5327FC635}"/>
          </ac:spMkLst>
        </pc:spChg>
        <pc:spChg chg="add">
          <ac:chgData name="Simone Bensi" userId="bb49adb1-bd19-45a2-a0c3-1106fad19300" providerId="ADAL" clId="{BB3B39E7-341E-4E16-A49B-0831E993D53D}" dt="2022-07-17T17:36:26.249" v="962" actId="26606"/>
          <ac:spMkLst>
            <pc:docMk/>
            <pc:sldMk cId="2342940795" sldId="272"/>
            <ac:spMk id="51" creationId="{A5EC319D-0FEA-4B95-A3EA-01E35672C95B}"/>
          </ac:spMkLst>
        </pc:spChg>
        <pc:picChg chg="add">
          <ac:chgData name="Simone Bensi" userId="bb49adb1-bd19-45a2-a0c3-1106fad19300" providerId="ADAL" clId="{BB3B39E7-341E-4E16-A49B-0831E993D53D}" dt="2022-07-17T17:28:05.028" v="880" actId="26606"/>
          <ac:picMkLst>
            <pc:docMk/>
            <pc:sldMk cId="2342940795" sldId="272"/>
            <ac:picMk id="7" creationId="{5D951799-BEE3-5C45-843A-A791FBBFFF9B}"/>
          </ac:picMkLst>
        </pc:picChg>
        <pc:cxnChg chg="add del">
          <ac:chgData name="Simone Bensi" userId="bb49adb1-bd19-45a2-a0c3-1106fad19300" providerId="ADAL" clId="{BB3B39E7-341E-4E16-A49B-0831E993D53D}" dt="2022-07-17T17:36:26.249" v="962" actId="26606"/>
          <ac:cxnSpMkLst>
            <pc:docMk/>
            <pc:sldMk cId="2342940795" sldId="272"/>
            <ac:cxnSpMk id="14" creationId="{063B6EC6-D752-4EE7-908B-F8F19E8C7FEA}"/>
          </ac:cxnSpMkLst>
        </pc:cxnChg>
        <pc:cxnChg chg="add del">
          <ac:chgData name="Simone Bensi" userId="bb49adb1-bd19-45a2-a0c3-1106fad19300" providerId="ADAL" clId="{BB3B39E7-341E-4E16-A49B-0831E993D53D}" dt="2022-07-17T17:36:26.249" v="962" actId="26606"/>
          <ac:cxnSpMkLst>
            <pc:docMk/>
            <pc:sldMk cId="2342940795" sldId="272"/>
            <ac:cxnSpMk id="16" creationId="{EFECD4E8-AD3E-4228-82A2-9461958EA94D}"/>
          </ac:cxnSpMkLst>
        </pc:cxnChg>
        <pc:cxnChg chg="add">
          <ac:chgData name="Simone Bensi" userId="bb49adb1-bd19-45a2-a0c3-1106fad19300" providerId="ADAL" clId="{BB3B39E7-341E-4E16-A49B-0831E993D53D}" dt="2022-07-17T17:36:26.249" v="962" actId="26606"/>
          <ac:cxnSpMkLst>
            <pc:docMk/>
            <pc:sldMk cId="2342940795" sldId="272"/>
            <ac:cxnSpMk id="37" creationId="{063B6EC6-D752-4EE7-908B-F8F19E8C7FEA}"/>
          </ac:cxnSpMkLst>
        </pc:cxnChg>
        <pc:cxnChg chg="add">
          <ac:chgData name="Simone Bensi" userId="bb49adb1-bd19-45a2-a0c3-1106fad19300" providerId="ADAL" clId="{BB3B39E7-341E-4E16-A49B-0831E993D53D}" dt="2022-07-17T17:36:26.249" v="962" actId="26606"/>
          <ac:cxnSpMkLst>
            <pc:docMk/>
            <pc:sldMk cId="2342940795" sldId="272"/>
            <ac:cxnSpMk id="39" creationId="{EFECD4E8-AD3E-4228-82A2-9461958EA94D}"/>
          </ac:cxnSpMkLst>
        </pc:cxnChg>
      </pc:sldChg>
      <pc:sldChg chg="del">
        <pc:chgData name="Simone Bensi" userId="bb49adb1-bd19-45a2-a0c3-1106fad19300" providerId="ADAL" clId="{BB3B39E7-341E-4E16-A49B-0831E993D53D}" dt="2022-07-17T17:57:54.200" v="1203" actId="47"/>
        <pc:sldMkLst>
          <pc:docMk/>
          <pc:sldMk cId="3228180891" sldId="273"/>
        </pc:sldMkLst>
      </pc:sldChg>
      <pc:sldChg chg="modSp del mod">
        <pc:chgData name="Simone Bensi" userId="bb49adb1-bd19-45a2-a0c3-1106fad19300" providerId="ADAL" clId="{BB3B39E7-341E-4E16-A49B-0831E993D53D}" dt="2022-07-17T17:59:06.846" v="1205" actId="47"/>
        <pc:sldMkLst>
          <pc:docMk/>
          <pc:sldMk cId="934762887" sldId="274"/>
        </pc:sldMkLst>
        <pc:spChg chg="mod">
          <ac:chgData name="Simone Bensi" userId="bb49adb1-bd19-45a2-a0c3-1106fad19300" providerId="ADAL" clId="{BB3B39E7-341E-4E16-A49B-0831E993D53D}" dt="2022-07-17T17:59:03.927" v="1204" actId="6549"/>
          <ac:spMkLst>
            <pc:docMk/>
            <pc:sldMk cId="934762887" sldId="274"/>
            <ac:spMk id="2" creationId="{21477560-CCD7-499C-813F-71597510FF51}"/>
          </ac:spMkLst>
        </pc:spChg>
      </pc:sldChg>
      <pc:sldChg chg="addSp delSp modSp del mod setBg">
        <pc:chgData name="Simone Bensi" userId="bb49adb1-bd19-45a2-a0c3-1106fad19300" providerId="ADAL" clId="{BB3B39E7-341E-4E16-A49B-0831E993D53D}" dt="2022-07-17T19:35:59.627" v="1667" actId="47"/>
        <pc:sldMkLst>
          <pc:docMk/>
          <pc:sldMk cId="1751262834" sldId="275"/>
        </pc:sldMkLst>
        <pc:spChg chg="mod">
          <ac:chgData name="Simone Bensi" userId="bb49adb1-bd19-45a2-a0c3-1106fad19300" providerId="ADAL" clId="{BB3B39E7-341E-4E16-A49B-0831E993D53D}" dt="2022-07-17T19:35:38.062" v="1665" actId="26606"/>
          <ac:spMkLst>
            <pc:docMk/>
            <pc:sldMk cId="1751262834" sldId="275"/>
            <ac:spMk id="2" creationId="{242D698B-6084-4363-9561-5365B089BACE}"/>
          </ac:spMkLst>
        </pc:spChg>
        <pc:spChg chg="del">
          <ac:chgData name="Simone Bensi" userId="bb49adb1-bd19-45a2-a0c3-1106fad19300" providerId="ADAL" clId="{BB3B39E7-341E-4E16-A49B-0831E993D53D}" dt="2022-07-17T19:34:38.562" v="1660" actId="478"/>
          <ac:spMkLst>
            <pc:docMk/>
            <pc:sldMk cId="1751262834" sldId="275"/>
            <ac:spMk id="10" creationId="{6FED919C-985C-4DBC-A709-B221CD210A3E}"/>
          </ac:spMkLst>
        </pc:spChg>
        <pc:spChg chg="del">
          <ac:chgData name="Simone Bensi" userId="bb49adb1-bd19-45a2-a0c3-1106fad19300" providerId="ADAL" clId="{BB3B39E7-341E-4E16-A49B-0831E993D53D}" dt="2022-07-17T19:34:44.218" v="1661" actId="478"/>
          <ac:spMkLst>
            <pc:docMk/>
            <pc:sldMk cId="1751262834" sldId="275"/>
            <ac:spMk id="11" creationId="{CCFE6AAE-3981-4D5D-9BFD-3D138A828789}"/>
          </ac:spMkLst>
        </pc:spChg>
        <pc:spChg chg="add del">
          <ac:chgData name="Simone Bensi" userId="bb49adb1-bd19-45a2-a0c3-1106fad19300" providerId="ADAL" clId="{BB3B39E7-341E-4E16-A49B-0831E993D53D}" dt="2022-07-17T19:35:12.534" v="1663" actId="26606"/>
          <ac:spMkLst>
            <pc:docMk/>
            <pc:sldMk cId="1751262834" sldId="275"/>
            <ac:spMk id="13" creationId="{E7C06EBE-A8C3-90DC-4ACD-953C739DD331}"/>
          </ac:spMkLst>
        </pc:spChg>
        <pc:spChg chg="add del">
          <ac:chgData name="Simone Bensi" userId="bb49adb1-bd19-45a2-a0c3-1106fad19300" providerId="ADAL" clId="{BB3B39E7-341E-4E16-A49B-0831E993D53D}" dt="2022-07-17T19:35:12.534" v="1663" actId="26606"/>
          <ac:spMkLst>
            <pc:docMk/>
            <pc:sldMk cId="1751262834" sldId="275"/>
            <ac:spMk id="16" creationId="{601DBFE7-59F3-41F8-BC4E-83FB08639B9C}"/>
          </ac:spMkLst>
        </pc:spChg>
        <pc:spChg chg="add del">
          <ac:chgData name="Simone Bensi" userId="bb49adb1-bd19-45a2-a0c3-1106fad19300" providerId="ADAL" clId="{BB3B39E7-341E-4E16-A49B-0831E993D53D}" dt="2022-07-17T19:35:12.534" v="1663" actId="26606"/>
          <ac:spMkLst>
            <pc:docMk/>
            <pc:sldMk cId="1751262834" sldId="275"/>
            <ac:spMk id="22" creationId="{AB636136-2572-47F5-B45E-4AE6AD8673D3}"/>
          </ac:spMkLst>
        </pc:spChg>
        <pc:spChg chg="add del">
          <ac:chgData name="Simone Bensi" userId="bb49adb1-bd19-45a2-a0c3-1106fad19300" providerId="ADAL" clId="{BB3B39E7-341E-4E16-A49B-0831E993D53D}" dt="2022-07-17T19:35:38.062" v="1665" actId="26606"/>
          <ac:spMkLst>
            <pc:docMk/>
            <pc:sldMk cId="1751262834" sldId="275"/>
            <ac:spMk id="24" creationId="{005061E0-F3E1-AD25-7A4A-2158790981F1}"/>
          </ac:spMkLst>
        </pc:spChg>
        <pc:picChg chg="mod">
          <ac:chgData name="Simone Bensi" userId="bb49adb1-bd19-45a2-a0c3-1106fad19300" providerId="ADAL" clId="{BB3B39E7-341E-4E16-A49B-0831E993D53D}" dt="2022-07-17T19:35:38.062" v="1665" actId="26606"/>
          <ac:picMkLst>
            <pc:docMk/>
            <pc:sldMk cId="1751262834" sldId="275"/>
            <ac:picMk id="4" creationId="{E8E81ECD-14C1-47B5-BA6C-E9A1CAD101DB}"/>
          </ac:picMkLst>
        </pc:picChg>
        <pc:picChg chg="mod ord">
          <ac:chgData name="Simone Bensi" userId="bb49adb1-bd19-45a2-a0c3-1106fad19300" providerId="ADAL" clId="{BB3B39E7-341E-4E16-A49B-0831E993D53D}" dt="2022-07-17T19:35:38.062" v="1665" actId="26606"/>
          <ac:picMkLst>
            <pc:docMk/>
            <pc:sldMk cId="1751262834" sldId="275"/>
            <ac:picMk id="5" creationId="{3467CDBB-6EEC-44F0-9DD4-0D81B0BD4BC6}"/>
          </ac:picMkLst>
        </pc:picChg>
        <pc:picChg chg="mod">
          <ac:chgData name="Simone Bensi" userId="bb49adb1-bd19-45a2-a0c3-1106fad19300" providerId="ADAL" clId="{BB3B39E7-341E-4E16-A49B-0831E993D53D}" dt="2022-07-17T19:35:38.062" v="1665" actId="26606"/>
          <ac:picMkLst>
            <pc:docMk/>
            <pc:sldMk cId="1751262834" sldId="275"/>
            <ac:picMk id="9" creationId="{1AF7D698-BED1-43C4-A02E-06A0684560BF}"/>
          </ac:picMkLst>
        </pc:picChg>
        <pc:cxnChg chg="add del">
          <ac:chgData name="Simone Bensi" userId="bb49adb1-bd19-45a2-a0c3-1106fad19300" providerId="ADAL" clId="{BB3B39E7-341E-4E16-A49B-0831E993D53D}" dt="2022-07-17T19:35:12.534" v="1663" actId="26606"/>
          <ac:cxnSpMkLst>
            <pc:docMk/>
            <pc:sldMk cId="1751262834" sldId="275"/>
            <ac:cxnSpMk id="18" creationId="{95AC3254-FB46-4BDF-B7F2-2D039653A36C}"/>
          </ac:cxnSpMkLst>
        </pc:cxnChg>
        <pc:cxnChg chg="add del">
          <ac:chgData name="Simone Bensi" userId="bb49adb1-bd19-45a2-a0c3-1106fad19300" providerId="ADAL" clId="{BB3B39E7-341E-4E16-A49B-0831E993D53D}" dt="2022-07-17T19:35:12.534" v="1663" actId="26606"/>
          <ac:cxnSpMkLst>
            <pc:docMk/>
            <pc:sldMk cId="1751262834" sldId="275"/>
            <ac:cxnSpMk id="20" creationId="{DD6280CF-E187-4C89-97A6-CE354B2775D7}"/>
          </ac:cxnSpMkLst>
        </pc:cxnChg>
      </pc:sldChg>
      <pc:sldChg chg="addSp delSp modSp mod">
        <pc:chgData name="Simone Bensi" userId="bb49adb1-bd19-45a2-a0c3-1106fad19300" providerId="ADAL" clId="{BB3B39E7-341E-4E16-A49B-0831E993D53D}" dt="2022-07-17T17:49:37.027" v="1076" actId="26606"/>
        <pc:sldMkLst>
          <pc:docMk/>
          <pc:sldMk cId="2838409834" sldId="276"/>
        </pc:sldMkLst>
        <pc:spChg chg="mod">
          <ac:chgData name="Simone Bensi" userId="bb49adb1-bd19-45a2-a0c3-1106fad19300" providerId="ADAL" clId="{BB3B39E7-341E-4E16-A49B-0831E993D53D}" dt="2022-07-17T17:49:37.027" v="1076" actId="26606"/>
          <ac:spMkLst>
            <pc:docMk/>
            <pc:sldMk cId="2838409834" sldId="276"/>
            <ac:spMk id="2" creationId="{CE2B07A2-9D04-42A9-B610-FD28A78E0628}"/>
          </ac:spMkLst>
        </pc:spChg>
        <pc:spChg chg="mod">
          <ac:chgData name="Simone Bensi" userId="bb49adb1-bd19-45a2-a0c3-1106fad19300" providerId="ADAL" clId="{BB3B39E7-341E-4E16-A49B-0831E993D53D}" dt="2022-07-17T17:49:37.027" v="1076" actId="26606"/>
          <ac:spMkLst>
            <pc:docMk/>
            <pc:sldMk cId="2838409834" sldId="276"/>
            <ac:spMk id="3" creationId="{B908A250-215E-4683-ADEC-A38E1EF175FE}"/>
          </ac:spMkLst>
        </pc:spChg>
        <pc:spChg chg="del">
          <ac:chgData name="Simone Bensi" userId="bb49adb1-bd19-45a2-a0c3-1106fad19300" providerId="ADAL" clId="{BB3B39E7-341E-4E16-A49B-0831E993D53D}" dt="2022-07-17T17:49:37.027" v="1076" actId="26606"/>
          <ac:spMkLst>
            <pc:docMk/>
            <pc:sldMk cId="2838409834" sldId="276"/>
            <ac:spMk id="20" creationId="{0ADFFC45-3DC9-4433-926F-043E879D9DFC}"/>
          </ac:spMkLst>
        </pc:spChg>
        <pc:spChg chg="del">
          <ac:chgData name="Simone Bensi" userId="bb49adb1-bd19-45a2-a0c3-1106fad19300" providerId="ADAL" clId="{BB3B39E7-341E-4E16-A49B-0831E993D53D}" dt="2022-07-17T17:49:37.027" v="1076" actId="26606"/>
          <ac:spMkLst>
            <pc:docMk/>
            <pc:sldMk cId="2838409834" sldId="276"/>
            <ac:spMk id="31" creationId="{69370F01-B8C9-4CE4-824C-92B2792E6ED0}"/>
          </ac:spMkLst>
        </pc:spChg>
        <pc:grpChg chg="del">
          <ac:chgData name="Simone Bensi" userId="bb49adb1-bd19-45a2-a0c3-1106fad19300" providerId="ADAL" clId="{BB3B39E7-341E-4E16-A49B-0831E993D53D}" dt="2022-07-17T17:49:37.027" v="1076" actId="26606"/>
          <ac:grpSpMkLst>
            <pc:docMk/>
            <pc:sldMk cId="2838409834" sldId="276"/>
            <ac:grpSpMk id="8" creationId="{76582886-877C-4AEC-A77F-8055EB9A0CF9}"/>
          </ac:grpSpMkLst>
        </pc:grpChg>
        <pc:grpChg chg="del">
          <ac:chgData name="Simone Bensi" userId="bb49adb1-bd19-45a2-a0c3-1106fad19300" providerId="ADAL" clId="{BB3B39E7-341E-4E16-A49B-0831E993D53D}" dt="2022-07-17T17:49:37.027" v="1076" actId="26606"/>
          <ac:grpSpMkLst>
            <pc:docMk/>
            <pc:sldMk cId="2838409834" sldId="276"/>
            <ac:grpSpMk id="22" creationId="{B5F26A87-0610-435F-AA13-BD658385C9D9}"/>
          </ac:grpSpMkLst>
        </pc:grpChg>
        <pc:grpChg chg="add">
          <ac:chgData name="Simone Bensi" userId="bb49adb1-bd19-45a2-a0c3-1106fad19300" providerId="ADAL" clId="{BB3B39E7-341E-4E16-A49B-0831E993D53D}" dt="2022-07-17T17:49:37.027" v="1076" actId="26606"/>
          <ac:grpSpMkLst>
            <pc:docMk/>
            <pc:sldMk cId="2838409834" sldId="276"/>
            <ac:grpSpMk id="37" creationId="{A5AFB369-4673-4727-A7CD-D86AFE0AE069}"/>
          </ac:grpSpMkLst>
        </pc:grpChg>
        <pc:picChg chg="add">
          <ac:chgData name="Simone Bensi" userId="bb49adb1-bd19-45a2-a0c3-1106fad19300" providerId="ADAL" clId="{BB3B39E7-341E-4E16-A49B-0831E993D53D}" dt="2022-07-17T17:49:37.027" v="1076" actId="26606"/>
          <ac:picMkLst>
            <pc:docMk/>
            <pc:sldMk cId="2838409834" sldId="276"/>
            <ac:picMk id="33" creationId="{AB29BC2A-FBF6-DB2B-9085-F1DFDFB6B79A}"/>
          </ac:picMkLst>
        </pc:picChg>
      </pc:sldChg>
      <pc:sldChg chg="addSp delSp modSp mod setBg">
        <pc:chgData name="Simone Bensi" userId="bb49adb1-bd19-45a2-a0c3-1106fad19300" providerId="ADAL" clId="{BB3B39E7-341E-4E16-A49B-0831E993D53D}" dt="2022-07-17T17:26:57.193" v="879" actId="26606"/>
        <pc:sldMkLst>
          <pc:docMk/>
          <pc:sldMk cId="2664882160" sldId="277"/>
        </pc:sldMkLst>
        <pc:spChg chg="mod">
          <ac:chgData name="Simone Bensi" userId="bb49adb1-bd19-45a2-a0c3-1106fad19300" providerId="ADAL" clId="{BB3B39E7-341E-4E16-A49B-0831E993D53D}" dt="2022-07-17T17:26:57.193" v="879" actId="26606"/>
          <ac:spMkLst>
            <pc:docMk/>
            <pc:sldMk cId="2664882160" sldId="277"/>
            <ac:spMk id="2" creationId="{B282028E-A063-4A3C-B063-85ED1C75CB1E}"/>
          </ac:spMkLst>
        </pc:spChg>
        <pc:spChg chg="mod">
          <ac:chgData name="Simone Bensi" userId="bb49adb1-bd19-45a2-a0c3-1106fad19300" providerId="ADAL" clId="{BB3B39E7-341E-4E16-A49B-0831E993D53D}" dt="2022-07-17T17:26:57.193" v="879" actId="26606"/>
          <ac:spMkLst>
            <pc:docMk/>
            <pc:sldMk cId="2664882160" sldId="277"/>
            <ac:spMk id="3" creationId="{0765DAA7-3E4F-4E1E-AD66-BCD570F3935A}"/>
          </ac:spMkLst>
        </pc:spChg>
        <pc:spChg chg="add del">
          <ac:chgData name="Simone Bensi" userId="bb49adb1-bd19-45a2-a0c3-1106fad19300" providerId="ADAL" clId="{BB3B39E7-341E-4E16-A49B-0831E993D53D}" dt="2022-07-17T17:26:29.073" v="875" actId="26606"/>
          <ac:spMkLst>
            <pc:docMk/>
            <pc:sldMk cId="2664882160" sldId="277"/>
            <ac:spMk id="7" creationId="{A65AC7D1-EAA9-48F5-B509-60A7F50BF703}"/>
          </ac:spMkLst>
        </pc:spChg>
        <pc:spChg chg="add del">
          <ac:chgData name="Simone Bensi" userId="bb49adb1-bd19-45a2-a0c3-1106fad19300" providerId="ADAL" clId="{BB3B39E7-341E-4E16-A49B-0831E993D53D}" dt="2022-07-17T17:26:29.073" v="875" actId="26606"/>
          <ac:spMkLst>
            <pc:docMk/>
            <pc:sldMk cId="2664882160" sldId="277"/>
            <ac:spMk id="8" creationId="{A032553A-72E8-4B0D-8405-FF9771C9AF05}"/>
          </ac:spMkLst>
        </pc:spChg>
        <pc:spChg chg="add del">
          <ac:chgData name="Simone Bensi" userId="bb49adb1-bd19-45a2-a0c3-1106fad19300" providerId="ADAL" clId="{BB3B39E7-341E-4E16-A49B-0831E993D53D}" dt="2022-07-17T17:26:29.073" v="875" actId="26606"/>
          <ac:spMkLst>
            <pc:docMk/>
            <pc:sldMk cId="2664882160" sldId="277"/>
            <ac:spMk id="9" creationId="{765800AC-C3B9-498E-87BC-29FAE4C76B21}"/>
          </ac:spMkLst>
        </pc:spChg>
        <pc:spChg chg="add del">
          <ac:chgData name="Simone Bensi" userId="bb49adb1-bd19-45a2-a0c3-1106fad19300" providerId="ADAL" clId="{BB3B39E7-341E-4E16-A49B-0831E993D53D}" dt="2022-07-17T17:26:29.073" v="875" actId="26606"/>
          <ac:spMkLst>
            <pc:docMk/>
            <pc:sldMk cId="2664882160" sldId="277"/>
            <ac:spMk id="11" creationId="{1F9D6ACB-2FF4-49F9-978A-E0D5327FC635}"/>
          </ac:spMkLst>
        </pc:spChg>
        <pc:spChg chg="add del">
          <ac:chgData name="Simone Bensi" userId="bb49adb1-bd19-45a2-a0c3-1106fad19300" providerId="ADAL" clId="{BB3B39E7-341E-4E16-A49B-0831E993D53D}" dt="2022-07-17T17:26:29.073" v="875" actId="26606"/>
          <ac:spMkLst>
            <pc:docMk/>
            <pc:sldMk cId="2664882160" sldId="277"/>
            <ac:spMk id="12" creationId="{D6320AF9-619A-4175-865B-5663E1AEF4C5}"/>
          </ac:spMkLst>
        </pc:spChg>
        <pc:spChg chg="add del">
          <ac:chgData name="Simone Bensi" userId="bb49adb1-bd19-45a2-a0c3-1106fad19300" providerId="ADAL" clId="{BB3B39E7-341E-4E16-A49B-0831E993D53D}" dt="2022-07-17T17:26:29.073" v="875" actId="26606"/>
          <ac:spMkLst>
            <pc:docMk/>
            <pc:sldMk cId="2664882160" sldId="277"/>
            <ac:spMk id="18" creationId="{7E018740-5C2B-4A41-AC1A-7E68D1EC1954}"/>
          </ac:spMkLst>
        </pc:spChg>
        <pc:spChg chg="add del">
          <ac:chgData name="Simone Bensi" userId="bb49adb1-bd19-45a2-a0c3-1106fad19300" providerId="ADAL" clId="{BB3B39E7-341E-4E16-A49B-0831E993D53D}" dt="2022-07-17T17:26:29.073" v="875" actId="26606"/>
          <ac:spMkLst>
            <pc:docMk/>
            <pc:sldMk cId="2664882160" sldId="277"/>
            <ac:spMk id="20" creationId="{166F75A4-C475-4941-8EE2-B80A06A2C1BB}"/>
          </ac:spMkLst>
        </pc:spChg>
        <pc:spChg chg="add del">
          <ac:chgData name="Simone Bensi" userId="bb49adb1-bd19-45a2-a0c3-1106fad19300" providerId="ADAL" clId="{BB3B39E7-341E-4E16-A49B-0831E993D53D}" dt="2022-07-17T17:26:13.642" v="867" actId="26606"/>
          <ac:spMkLst>
            <pc:docMk/>
            <pc:sldMk cId="2664882160" sldId="277"/>
            <ac:spMk id="22" creationId="{F6E918B1-FA59-42EF-8A8E-B0F3D1E54084}"/>
          </ac:spMkLst>
        </pc:spChg>
        <pc:spChg chg="add del">
          <ac:chgData name="Simone Bensi" userId="bb49adb1-bd19-45a2-a0c3-1106fad19300" providerId="ADAL" clId="{BB3B39E7-341E-4E16-A49B-0831E993D53D}" dt="2022-07-17T17:26:19.156" v="871" actId="26606"/>
          <ac:spMkLst>
            <pc:docMk/>
            <pc:sldMk cId="2664882160" sldId="277"/>
            <ac:spMk id="27" creationId="{F6E918B1-FA59-42EF-8A8E-B0F3D1E54084}"/>
          </ac:spMkLst>
        </pc:spChg>
        <pc:spChg chg="add del">
          <ac:chgData name="Simone Bensi" userId="bb49adb1-bd19-45a2-a0c3-1106fad19300" providerId="ADAL" clId="{BB3B39E7-341E-4E16-A49B-0831E993D53D}" dt="2022-07-17T17:26:29.073" v="875" actId="26606"/>
          <ac:spMkLst>
            <pc:docMk/>
            <pc:sldMk cId="2664882160" sldId="277"/>
            <ac:spMk id="28" creationId="{A5EC319D-0FEA-4B95-A3EA-01E35672C95B}"/>
          </ac:spMkLst>
        </pc:spChg>
        <pc:spChg chg="add del">
          <ac:chgData name="Simone Bensi" userId="bb49adb1-bd19-45a2-a0c3-1106fad19300" providerId="ADAL" clId="{BB3B39E7-341E-4E16-A49B-0831E993D53D}" dt="2022-07-17T17:26:57.193" v="879" actId="26606"/>
          <ac:spMkLst>
            <pc:docMk/>
            <pc:sldMk cId="2664882160" sldId="277"/>
            <ac:spMk id="38" creationId="{A65AC7D1-EAA9-48F5-B509-60A7F50BF703}"/>
          </ac:spMkLst>
        </pc:spChg>
        <pc:spChg chg="add del">
          <ac:chgData name="Simone Bensi" userId="bb49adb1-bd19-45a2-a0c3-1106fad19300" providerId="ADAL" clId="{BB3B39E7-341E-4E16-A49B-0831E993D53D}" dt="2022-07-17T17:26:57.193" v="879" actId="26606"/>
          <ac:spMkLst>
            <pc:docMk/>
            <pc:sldMk cId="2664882160" sldId="277"/>
            <ac:spMk id="39" creationId="{D6320AF9-619A-4175-865B-5663E1AEF4C5}"/>
          </ac:spMkLst>
        </pc:spChg>
        <pc:spChg chg="add del">
          <ac:chgData name="Simone Bensi" userId="bb49adb1-bd19-45a2-a0c3-1106fad19300" providerId="ADAL" clId="{BB3B39E7-341E-4E16-A49B-0831E993D53D}" dt="2022-07-17T17:26:57.193" v="879" actId="26606"/>
          <ac:spMkLst>
            <pc:docMk/>
            <pc:sldMk cId="2664882160" sldId="277"/>
            <ac:spMk id="42" creationId="{7E018740-5C2B-4A41-AC1A-7E68D1EC1954}"/>
          </ac:spMkLst>
        </pc:spChg>
        <pc:spChg chg="add del">
          <ac:chgData name="Simone Bensi" userId="bb49adb1-bd19-45a2-a0c3-1106fad19300" providerId="ADAL" clId="{BB3B39E7-341E-4E16-A49B-0831E993D53D}" dt="2022-07-17T17:26:57.193" v="879" actId="26606"/>
          <ac:spMkLst>
            <pc:docMk/>
            <pc:sldMk cId="2664882160" sldId="277"/>
            <ac:spMk id="43" creationId="{166F75A4-C475-4941-8EE2-B80A06A2C1BB}"/>
          </ac:spMkLst>
        </pc:spChg>
        <pc:spChg chg="add del">
          <ac:chgData name="Simone Bensi" userId="bb49adb1-bd19-45a2-a0c3-1106fad19300" providerId="ADAL" clId="{BB3B39E7-341E-4E16-A49B-0831E993D53D}" dt="2022-07-17T17:26:57.193" v="879" actId="26606"/>
          <ac:spMkLst>
            <pc:docMk/>
            <pc:sldMk cId="2664882160" sldId="277"/>
            <ac:spMk id="44" creationId="{A032553A-72E8-4B0D-8405-FF9771C9AF05}"/>
          </ac:spMkLst>
        </pc:spChg>
        <pc:spChg chg="add del">
          <ac:chgData name="Simone Bensi" userId="bb49adb1-bd19-45a2-a0c3-1106fad19300" providerId="ADAL" clId="{BB3B39E7-341E-4E16-A49B-0831E993D53D}" dt="2022-07-17T17:26:57.193" v="879" actId="26606"/>
          <ac:spMkLst>
            <pc:docMk/>
            <pc:sldMk cId="2664882160" sldId="277"/>
            <ac:spMk id="45" creationId="{765800AC-C3B9-498E-87BC-29FAE4C76B21}"/>
          </ac:spMkLst>
        </pc:spChg>
        <pc:spChg chg="add del">
          <ac:chgData name="Simone Bensi" userId="bb49adb1-bd19-45a2-a0c3-1106fad19300" providerId="ADAL" clId="{BB3B39E7-341E-4E16-A49B-0831E993D53D}" dt="2022-07-17T17:26:57.193" v="879" actId="26606"/>
          <ac:spMkLst>
            <pc:docMk/>
            <pc:sldMk cId="2664882160" sldId="277"/>
            <ac:spMk id="46" creationId="{1F9D6ACB-2FF4-49F9-978A-E0D5327FC635}"/>
          </ac:spMkLst>
        </pc:spChg>
        <pc:spChg chg="add del">
          <ac:chgData name="Simone Bensi" userId="bb49adb1-bd19-45a2-a0c3-1106fad19300" providerId="ADAL" clId="{BB3B39E7-341E-4E16-A49B-0831E993D53D}" dt="2022-07-17T17:26:57.193" v="879" actId="26606"/>
          <ac:spMkLst>
            <pc:docMk/>
            <pc:sldMk cId="2664882160" sldId="277"/>
            <ac:spMk id="47" creationId="{A5EC319D-0FEA-4B95-A3EA-01E35672C95B}"/>
          </ac:spMkLst>
        </pc:spChg>
        <pc:grpChg chg="add del">
          <ac:chgData name="Simone Bensi" userId="bb49adb1-bd19-45a2-a0c3-1106fad19300" providerId="ADAL" clId="{BB3B39E7-341E-4E16-A49B-0831E993D53D}" dt="2022-07-17T17:26:13.642" v="867" actId="26606"/>
          <ac:grpSpMkLst>
            <pc:docMk/>
            <pc:sldMk cId="2664882160" sldId="277"/>
            <ac:grpSpMk id="10" creationId="{4815A7B4-532E-48C9-AC24-D78ACF3339DB}"/>
          </ac:grpSpMkLst>
        </pc:grpChg>
        <pc:grpChg chg="add del">
          <ac:chgData name="Simone Bensi" userId="bb49adb1-bd19-45a2-a0c3-1106fad19300" providerId="ADAL" clId="{BB3B39E7-341E-4E16-A49B-0831E993D53D}" dt="2022-07-17T17:26:17.298" v="869" actId="26606"/>
          <ac:grpSpMkLst>
            <pc:docMk/>
            <pc:sldMk cId="2664882160" sldId="277"/>
            <ac:grpSpMk id="24" creationId="{4815A7B4-532E-48C9-AC24-D78ACF3339DB}"/>
          </ac:grpSpMkLst>
        </pc:grpChg>
        <pc:grpChg chg="add del">
          <ac:chgData name="Simone Bensi" userId="bb49adb1-bd19-45a2-a0c3-1106fad19300" providerId="ADAL" clId="{BB3B39E7-341E-4E16-A49B-0831E993D53D}" dt="2022-07-17T17:26:19.156" v="871" actId="26606"/>
          <ac:grpSpMkLst>
            <pc:docMk/>
            <pc:sldMk cId="2664882160" sldId="277"/>
            <ac:grpSpMk id="26" creationId="{4815A7B4-532E-48C9-AC24-D78ACF3339DB}"/>
          </ac:grpSpMkLst>
        </pc:grpChg>
        <pc:grpChg chg="add del">
          <ac:chgData name="Simone Bensi" userId="bb49adb1-bd19-45a2-a0c3-1106fad19300" providerId="ADAL" clId="{BB3B39E7-341E-4E16-A49B-0831E993D53D}" dt="2022-07-17T17:26:32.142" v="877" actId="26606"/>
          <ac:grpSpMkLst>
            <pc:docMk/>
            <pc:sldMk cId="2664882160" sldId="277"/>
            <ac:grpSpMk id="30" creationId="{4815A7B4-532E-48C9-AC24-D78ACF3339DB}"/>
          </ac:grpSpMkLst>
        </pc:grpChg>
        <pc:graphicFrameChg chg="add mod modGraphic">
          <ac:chgData name="Simone Bensi" userId="bb49adb1-bd19-45a2-a0c3-1106fad19300" providerId="ADAL" clId="{BB3B39E7-341E-4E16-A49B-0831E993D53D}" dt="2022-07-17T17:26:57.193" v="879" actId="26606"/>
          <ac:graphicFrameMkLst>
            <pc:docMk/>
            <pc:sldMk cId="2664882160" sldId="277"/>
            <ac:graphicFrameMk id="5" creationId="{A85CB627-F172-4ED9-A1A4-39C300039B3C}"/>
          </ac:graphicFrameMkLst>
        </pc:graphicFrameChg>
        <pc:cxnChg chg="add del">
          <ac:chgData name="Simone Bensi" userId="bb49adb1-bd19-45a2-a0c3-1106fad19300" providerId="ADAL" clId="{BB3B39E7-341E-4E16-A49B-0831E993D53D}" dt="2022-07-17T17:26:29.073" v="875" actId="26606"/>
          <ac:cxnSpMkLst>
            <pc:docMk/>
            <pc:sldMk cId="2664882160" sldId="277"/>
            <ac:cxnSpMk id="14" creationId="{063B6EC6-D752-4EE7-908B-F8F19E8C7FEA}"/>
          </ac:cxnSpMkLst>
        </pc:cxnChg>
        <pc:cxnChg chg="add del">
          <ac:chgData name="Simone Bensi" userId="bb49adb1-bd19-45a2-a0c3-1106fad19300" providerId="ADAL" clId="{BB3B39E7-341E-4E16-A49B-0831E993D53D}" dt="2022-07-17T17:26:29.073" v="875" actId="26606"/>
          <ac:cxnSpMkLst>
            <pc:docMk/>
            <pc:sldMk cId="2664882160" sldId="277"/>
            <ac:cxnSpMk id="16" creationId="{EFECD4E8-AD3E-4228-82A2-9461958EA94D}"/>
          </ac:cxnSpMkLst>
        </pc:cxnChg>
        <pc:cxnChg chg="add del">
          <ac:chgData name="Simone Bensi" userId="bb49adb1-bd19-45a2-a0c3-1106fad19300" providerId="ADAL" clId="{BB3B39E7-341E-4E16-A49B-0831E993D53D}" dt="2022-07-17T17:26:57.193" v="879" actId="26606"/>
          <ac:cxnSpMkLst>
            <pc:docMk/>
            <pc:sldMk cId="2664882160" sldId="277"/>
            <ac:cxnSpMk id="40" creationId="{063B6EC6-D752-4EE7-908B-F8F19E8C7FEA}"/>
          </ac:cxnSpMkLst>
        </pc:cxnChg>
        <pc:cxnChg chg="add del">
          <ac:chgData name="Simone Bensi" userId="bb49adb1-bd19-45a2-a0c3-1106fad19300" providerId="ADAL" clId="{BB3B39E7-341E-4E16-A49B-0831E993D53D}" dt="2022-07-17T17:26:57.193" v="879" actId="26606"/>
          <ac:cxnSpMkLst>
            <pc:docMk/>
            <pc:sldMk cId="2664882160" sldId="277"/>
            <ac:cxnSpMk id="41" creationId="{EFECD4E8-AD3E-4228-82A2-9461958EA94D}"/>
          </ac:cxnSpMkLst>
        </pc:cxnChg>
      </pc:sldChg>
      <pc:sldChg chg="addSp modSp mod setBg">
        <pc:chgData name="Simone Bensi" userId="bb49adb1-bd19-45a2-a0c3-1106fad19300" providerId="ADAL" clId="{BB3B39E7-341E-4E16-A49B-0831E993D53D}" dt="2022-07-17T17:24:57.323" v="864" actId="26606"/>
        <pc:sldMkLst>
          <pc:docMk/>
          <pc:sldMk cId="4094161222" sldId="278"/>
        </pc:sldMkLst>
        <pc:spChg chg="mod">
          <ac:chgData name="Simone Bensi" userId="bb49adb1-bd19-45a2-a0c3-1106fad19300" providerId="ADAL" clId="{BB3B39E7-341E-4E16-A49B-0831E993D53D}" dt="2022-07-17T17:24:57.323" v="864" actId="26606"/>
          <ac:spMkLst>
            <pc:docMk/>
            <pc:sldMk cId="4094161222" sldId="278"/>
            <ac:spMk id="2" creationId="{D4B0211A-2790-4C18-8A30-245A7EC07390}"/>
          </ac:spMkLst>
        </pc:spChg>
        <pc:grpChg chg="add">
          <ac:chgData name="Simone Bensi" userId="bb49adb1-bd19-45a2-a0c3-1106fad19300" providerId="ADAL" clId="{BB3B39E7-341E-4E16-A49B-0831E993D53D}" dt="2022-07-17T17:24:57.323" v="864" actId="26606"/>
          <ac:grpSpMkLst>
            <pc:docMk/>
            <pc:sldMk cId="4094161222" sldId="278"/>
            <ac:grpSpMk id="9" creationId="{4815A7B4-532E-48C9-AC24-D78ACF3339DB}"/>
          </ac:grpSpMkLst>
        </pc:grpChg>
        <pc:picChg chg="mod">
          <ac:chgData name="Simone Bensi" userId="bb49adb1-bd19-45a2-a0c3-1106fad19300" providerId="ADAL" clId="{BB3B39E7-341E-4E16-A49B-0831E993D53D}" dt="2022-07-17T17:24:57.323" v="864" actId="26606"/>
          <ac:picMkLst>
            <pc:docMk/>
            <pc:sldMk cId="4094161222" sldId="278"/>
            <ac:picMk id="4" creationId="{7513813B-8CC5-4596-9166-D8091DEEB6ED}"/>
          </ac:picMkLst>
        </pc:picChg>
      </pc:sldChg>
      <pc:sldChg chg="addSp delSp modSp new mod setBg">
        <pc:chgData name="Simone Bensi" userId="bb49adb1-bd19-45a2-a0c3-1106fad19300" providerId="ADAL" clId="{BB3B39E7-341E-4E16-A49B-0831E993D53D}" dt="2022-07-17T17:03:30.599" v="448" actId="26606"/>
        <pc:sldMkLst>
          <pc:docMk/>
          <pc:sldMk cId="3046511797" sldId="279"/>
        </pc:sldMkLst>
        <pc:spChg chg="mod">
          <ac:chgData name="Simone Bensi" userId="bb49adb1-bd19-45a2-a0c3-1106fad19300" providerId="ADAL" clId="{BB3B39E7-341E-4E16-A49B-0831E993D53D}" dt="2022-07-17T17:03:30.599" v="448" actId="26606"/>
          <ac:spMkLst>
            <pc:docMk/>
            <pc:sldMk cId="3046511797" sldId="279"/>
            <ac:spMk id="2" creationId="{25B73CB6-C42E-2476-DCFE-9612A71B9926}"/>
          </ac:spMkLst>
        </pc:spChg>
        <pc:spChg chg="add del mod">
          <ac:chgData name="Simone Bensi" userId="bb49adb1-bd19-45a2-a0c3-1106fad19300" providerId="ADAL" clId="{BB3B39E7-341E-4E16-A49B-0831E993D53D}" dt="2022-07-17T17:03:30.599" v="448" actId="26606"/>
          <ac:spMkLst>
            <pc:docMk/>
            <pc:sldMk cId="3046511797" sldId="279"/>
            <ac:spMk id="3" creationId="{B15F8666-53FA-ADB1-0A02-D29885B93628}"/>
          </ac:spMkLst>
        </pc:spChg>
        <pc:spChg chg="add del">
          <ac:chgData name="Simone Bensi" userId="bb49adb1-bd19-45a2-a0c3-1106fad19300" providerId="ADAL" clId="{BB3B39E7-341E-4E16-A49B-0831E993D53D}" dt="2022-07-17T17:03:30.485" v="447" actId="26606"/>
          <ac:spMkLst>
            <pc:docMk/>
            <pc:sldMk cId="3046511797" sldId="279"/>
            <ac:spMk id="9" creationId="{2D94F95D-89EF-455B-9F54-0F4231363A8B}"/>
          </ac:spMkLst>
        </pc:spChg>
        <pc:spChg chg="add">
          <ac:chgData name="Simone Bensi" userId="bb49adb1-bd19-45a2-a0c3-1106fad19300" providerId="ADAL" clId="{BB3B39E7-341E-4E16-A49B-0831E993D53D}" dt="2022-07-17T17:03:30.599" v="448" actId="26606"/>
          <ac:spMkLst>
            <pc:docMk/>
            <pc:sldMk cId="3046511797" sldId="279"/>
            <ac:spMk id="13" creationId="{3EB57A4D-E0D0-46DA-B339-F24CA46FA70B}"/>
          </ac:spMkLst>
        </pc:spChg>
        <pc:spChg chg="add del">
          <ac:chgData name="Simone Bensi" userId="bb49adb1-bd19-45a2-a0c3-1106fad19300" providerId="ADAL" clId="{BB3B39E7-341E-4E16-A49B-0831E993D53D}" dt="2022-07-17T17:03:30.485" v="447" actId="26606"/>
          <ac:spMkLst>
            <pc:docMk/>
            <pc:sldMk cId="3046511797" sldId="279"/>
            <ac:spMk id="22" creationId="{A1AE21A0-AA96-4557-AB48-66255CF0AD7F}"/>
          </ac:spMkLst>
        </pc:spChg>
        <pc:spChg chg="add">
          <ac:chgData name="Simone Bensi" userId="bb49adb1-bd19-45a2-a0c3-1106fad19300" providerId="ADAL" clId="{BB3B39E7-341E-4E16-A49B-0831E993D53D}" dt="2022-07-17T17:03:30.599" v="448" actId="26606"/>
          <ac:spMkLst>
            <pc:docMk/>
            <pc:sldMk cId="3046511797" sldId="279"/>
            <ac:spMk id="24" creationId="{45B71F80-1F92-4074-84D9-16A062B215B3}"/>
          </ac:spMkLst>
        </pc:spChg>
        <pc:spChg chg="add">
          <ac:chgData name="Simone Bensi" userId="bb49adb1-bd19-45a2-a0c3-1106fad19300" providerId="ADAL" clId="{BB3B39E7-341E-4E16-A49B-0831E993D53D}" dt="2022-07-17T17:03:30.599" v="448" actId="26606"/>
          <ac:spMkLst>
            <pc:docMk/>
            <pc:sldMk cId="3046511797" sldId="279"/>
            <ac:spMk id="25" creationId="{7209C9DA-6E0D-46D9-8275-C52222D8CCAC}"/>
          </ac:spMkLst>
        </pc:spChg>
        <pc:grpChg chg="add del">
          <ac:chgData name="Simone Bensi" userId="bb49adb1-bd19-45a2-a0c3-1106fad19300" providerId="ADAL" clId="{BB3B39E7-341E-4E16-A49B-0831E993D53D}" dt="2022-07-17T17:03:30.485" v="447" actId="26606"/>
          <ac:grpSpMkLst>
            <pc:docMk/>
            <pc:sldMk cId="3046511797" sldId="279"/>
            <ac:grpSpMk id="11" creationId="{612B9F8D-6DD1-481E-8CCE-81A7EEB15F57}"/>
          </ac:grpSpMkLst>
        </pc:grpChg>
        <pc:graphicFrameChg chg="add del">
          <ac:chgData name="Simone Bensi" userId="bb49adb1-bd19-45a2-a0c3-1106fad19300" providerId="ADAL" clId="{BB3B39E7-341E-4E16-A49B-0831E993D53D}" dt="2022-07-17T17:03:30.485" v="447" actId="26606"/>
          <ac:graphicFrameMkLst>
            <pc:docMk/>
            <pc:sldMk cId="3046511797" sldId="279"/>
            <ac:graphicFrameMk id="5" creationId="{E49C2A1C-196A-B3D1-08E0-E2AF7BC50823}"/>
          </ac:graphicFrameMkLst>
        </pc:graphicFrameChg>
        <pc:graphicFrameChg chg="add">
          <ac:chgData name="Simone Bensi" userId="bb49adb1-bd19-45a2-a0c3-1106fad19300" providerId="ADAL" clId="{BB3B39E7-341E-4E16-A49B-0831E993D53D}" dt="2022-07-17T17:03:30.599" v="448" actId="26606"/>
          <ac:graphicFrameMkLst>
            <pc:docMk/>
            <pc:sldMk cId="3046511797" sldId="279"/>
            <ac:graphicFrameMk id="26" creationId="{9CAC1885-F890-D1D8-72D3-767F11EC48B5}"/>
          </ac:graphicFrameMkLst>
        </pc:graphicFrameChg>
      </pc:sldChg>
      <pc:sldChg chg="modSp new del mod">
        <pc:chgData name="Simone Bensi" userId="bb49adb1-bd19-45a2-a0c3-1106fad19300" providerId="ADAL" clId="{BB3B39E7-341E-4E16-A49B-0831E993D53D}" dt="2022-07-17T15:12:06.669" v="215" actId="47"/>
        <pc:sldMkLst>
          <pc:docMk/>
          <pc:sldMk cId="3754842843" sldId="279"/>
        </pc:sldMkLst>
        <pc:spChg chg="mod">
          <ac:chgData name="Simone Bensi" userId="bb49adb1-bd19-45a2-a0c3-1106fad19300" providerId="ADAL" clId="{BB3B39E7-341E-4E16-A49B-0831E993D53D}" dt="2022-07-17T15:07:26.633" v="77" actId="20577"/>
          <ac:spMkLst>
            <pc:docMk/>
            <pc:sldMk cId="3754842843" sldId="279"/>
            <ac:spMk id="2" creationId="{44218F0F-4135-0585-D455-B420C98C93CD}"/>
          </ac:spMkLst>
        </pc:spChg>
        <pc:spChg chg="mod">
          <ac:chgData name="Simone Bensi" userId="bb49adb1-bd19-45a2-a0c3-1106fad19300" providerId="ADAL" clId="{BB3B39E7-341E-4E16-A49B-0831E993D53D}" dt="2022-07-17T15:09:43.525" v="145" actId="255"/>
          <ac:spMkLst>
            <pc:docMk/>
            <pc:sldMk cId="3754842843" sldId="279"/>
            <ac:spMk id="3" creationId="{89EBC2C2-A91D-88AF-1207-893C3C0D0D18}"/>
          </ac:spMkLst>
        </pc:spChg>
        <pc:spChg chg="mod">
          <ac:chgData name="Simone Bensi" userId="bb49adb1-bd19-45a2-a0c3-1106fad19300" providerId="ADAL" clId="{BB3B39E7-341E-4E16-A49B-0831E993D53D}" dt="2022-07-17T15:09:33.873" v="144" actId="255"/>
          <ac:spMkLst>
            <pc:docMk/>
            <pc:sldMk cId="3754842843" sldId="279"/>
            <ac:spMk id="5" creationId="{E63B393E-7C56-7481-36EF-0C731C3694F9}"/>
          </ac:spMkLst>
        </pc:spChg>
      </pc:sldChg>
      <pc:sldChg chg="addSp delSp modSp new del mod setBg">
        <pc:chgData name="Simone Bensi" userId="bb49adb1-bd19-45a2-a0c3-1106fad19300" providerId="ADAL" clId="{BB3B39E7-341E-4E16-A49B-0831E993D53D}" dt="2022-07-17T16:59:57.710" v="391" actId="47"/>
        <pc:sldMkLst>
          <pc:docMk/>
          <pc:sldMk cId="241900811" sldId="280"/>
        </pc:sldMkLst>
        <pc:spChg chg="mod">
          <ac:chgData name="Simone Bensi" userId="bb49adb1-bd19-45a2-a0c3-1106fad19300" providerId="ADAL" clId="{BB3B39E7-341E-4E16-A49B-0831E993D53D}" dt="2022-07-17T16:59:46.035" v="390" actId="26606"/>
          <ac:spMkLst>
            <pc:docMk/>
            <pc:sldMk cId="241900811" sldId="280"/>
            <ac:spMk id="2" creationId="{96322D6B-3EA6-F509-795B-E405AC03A880}"/>
          </ac:spMkLst>
        </pc:spChg>
        <pc:spChg chg="del">
          <ac:chgData name="Simone Bensi" userId="bb49adb1-bd19-45a2-a0c3-1106fad19300" providerId="ADAL" clId="{BB3B39E7-341E-4E16-A49B-0831E993D53D}" dt="2022-07-17T16:56:44.021" v="376" actId="931"/>
          <ac:spMkLst>
            <pc:docMk/>
            <pc:sldMk cId="241900811" sldId="280"/>
            <ac:spMk id="3" creationId="{261488BB-27A4-0AC1-6E75-A12F1B5266C7}"/>
          </ac:spMkLst>
        </pc:spChg>
        <pc:spChg chg="add del">
          <ac:chgData name="Simone Bensi" userId="bb49adb1-bd19-45a2-a0c3-1106fad19300" providerId="ADAL" clId="{BB3B39E7-341E-4E16-A49B-0831E993D53D}" dt="2022-07-17T16:58:27.439" v="385" actId="26606"/>
          <ac:spMkLst>
            <pc:docMk/>
            <pc:sldMk cId="241900811" sldId="280"/>
            <ac:spMk id="9" creationId="{1EC1F4AA-FDBF-3676-BA71-AC55787A36A2}"/>
          </ac:spMkLst>
        </pc:spChg>
        <pc:spChg chg="add del">
          <ac:chgData name="Simone Bensi" userId="bb49adb1-bd19-45a2-a0c3-1106fad19300" providerId="ADAL" clId="{BB3B39E7-341E-4E16-A49B-0831E993D53D}" dt="2022-07-17T16:59:44.963" v="387" actId="26606"/>
          <ac:spMkLst>
            <pc:docMk/>
            <pc:sldMk cId="241900811" sldId="280"/>
            <ac:spMk id="11" creationId="{1C58AAF1-062A-9DCD-BA35-BFFD13B19C55}"/>
          </ac:spMkLst>
        </pc:spChg>
        <pc:spChg chg="add del">
          <ac:chgData name="Simone Bensi" userId="bb49adb1-bd19-45a2-a0c3-1106fad19300" providerId="ADAL" clId="{BB3B39E7-341E-4E16-A49B-0831E993D53D}" dt="2022-07-17T16:59:46.011" v="389" actId="26606"/>
          <ac:spMkLst>
            <pc:docMk/>
            <pc:sldMk cId="241900811" sldId="280"/>
            <ac:spMk id="22" creationId="{F6E918B1-FA59-42EF-8A8E-B0F3D1E54084}"/>
          </ac:spMkLst>
        </pc:spChg>
        <pc:grpChg chg="add del">
          <ac:chgData name="Simone Bensi" userId="bb49adb1-bd19-45a2-a0c3-1106fad19300" providerId="ADAL" clId="{BB3B39E7-341E-4E16-A49B-0831E993D53D}" dt="2022-07-17T16:58:14.246" v="383" actId="26606"/>
          <ac:grpSpMkLst>
            <pc:docMk/>
            <pc:sldMk cId="241900811" sldId="280"/>
            <ac:grpSpMk id="10" creationId="{A5AFB369-4673-4727-A7CD-D86AFE0AE069}"/>
          </ac:grpSpMkLst>
        </pc:grpChg>
        <pc:grpChg chg="add del">
          <ac:chgData name="Simone Bensi" userId="bb49adb1-bd19-45a2-a0c3-1106fad19300" providerId="ADAL" clId="{BB3B39E7-341E-4E16-A49B-0831E993D53D}" dt="2022-07-17T16:59:46.011" v="389" actId="26606"/>
          <ac:grpSpMkLst>
            <pc:docMk/>
            <pc:sldMk cId="241900811" sldId="280"/>
            <ac:grpSpMk id="21" creationId="{4815A7B4-532E-48C9-AC24-D78ACF3339DB}"/>
          </ac:grpSpMkLst>
        </pc:grpChg>
        <pc:grpChg chg="add">
          <ac:chgData name="Simone Bensi" userId="bb49adb1-bd19-45a2-a0c3-1106fad19300" providerId="ADAL" clId="{BB3B39E7-341E-4E16-A49B-0831E993D53D}" dt="2022-07-17T16:59:46.035" v="390" actId="26606"/>
          <ac:grpSpMkLst>
            <pc:docMk/>
            <pc:sldMk cId="241900811" sldId="280"/>
            <ac:grpSpMk id="25" creationId="{A5AFB369-4673-4727-A7CD-D86AFE0AE069}"/>
          </ac:grpSpMkLst>
        </pc:grpChg>
        <pc:picChg chg="add mod">
          <ac:chgData name="Simone Bensi" userId="bb49adb1-bd19-45a2-a0c3-1106fad19300" providerId="ADAL" clId="{BB3B39E7-341E-4E16-A49B-0831E993D53D}" dt="2022-07-17T16:59:46.035" v="390" actId="26606"/>
          <ac:picMkLst>
            <pc:docMk/>
            <pc:sldMk cId="241900811" sldId="280"/>
            <ac:picMk id="5" creationId="{5B3CE972-D8C8-16B3-9756-60405807764C}"/>
          </ac:picMkLst>
        </pc:picChg>
      </pc:sldChg>
      <pc:sldChg chg="addSp delSp modSp new del mod setBg">
        <pc:chgData name="Simone Bensi" userId="bb49adb1-bd19-45a2-a0c3-1106fad19300" providerId="ADAL" clId="{BB3B39E7-341E-4E16-A49B-0831E993D53D}" dt="2022-07-17T17:01:15.401" v="398" actId="47"/>
        <pc:sldMkLst>
          <pc:docMk/>
          <pc:sldMk cId="3339205846" sldId="280"/>
        </pc:sldMkLst>
        <pc:spChg chg="del">
          <ac:chgData name="Simone Bensi" userId="bb49adb1-bd19-45a2-a0c3-1106fad19300" providerId="ADAL" clId="{BB3B39E7-341E-4E16-A49B-0831E993D53D}" dt="2022-07-17T17:00:17.430" v="396" actId="26606"/>
          <ac:spMkLst>
            <pc:docMk/>
            <pc:sldMk cId="3339205846" sldId="280"/>
            <ac:spMk id="2" creationId="{73F2088C-562A-02F3-D74D-D64FABA2E1BE}"/>
          </ac:spMkLst>
        </pc:spChg>
        <pc:spChg chg="del">
          <ac:chgData name="Simone Bensi" userId="bb49adb1-bd19-45a2-a0c3-1106fad19300" providerId="ADAL" clId="{BB3B39E7-341E-4E16-A49B-0831E993D53D}" dt="2022-07-17T17:00:14.160" v="393" actId="931"/>
          <ac:spMkLst>
            <pc:docMk/>
            <pc:sldMk cId="3339205846" sldId="280"/>
            <ac:spMk id="3" creationId="{44EDDD3D-7B58-FB09-D29D-9004D925A814}"/>
          </ac:spMkLst>
        </pc:spChg>
        <pc:grpChg chg="add del">
          <ac:chgData name="Simone Bensi" userId="bb49adb1-bd19-45a2-a0c3-1106fad19300" providerId="ADAL" clId="{BB3B39E7-341E-4E16-A49B-0831E993D53D}" dt="2022-07-17T17:01:02.892" v="397" actId="26606"/>
          <ac:grpSpMkLst>
            <pc:docMk/>
            <pc:sldMk cId="3339205846" sldId="280"/>
            <ac:grpSpMk id="10" creationId="{A4D026A2-7476-44B0-9648-BB98882F7BA3}"/>
          </ac:grpSpMkLst>
        </pc:grpChg>
        <pc:grpChg chg="add">
          <ac:chgData name="Simone Bensi" userId="bb49adb1-bd19-45a2-a0c3-1106fad19300" providerId="ADAL" clId="{BB3B39E7-341E-4E16-A49B-0831E993D53D}" dt="2022-07-17T17:01:02.892" v="397" actId="26606"/>
          <ac:grpSpMkLst>
            <pc:docMk/>
            <pc:sldMk cId="3339205846" sldId="280"/>
            <ac:grpSpMk id="25" creationId="{A4D026A2-7476-44B0-9648-BB98882F7BA3}"/>
          </ac:grpSpMkLst>
        </pc:grpChg>
        <pc:picChg chg="add mod">
          <ac:chgData name="Simone Bensi" userId="bb49adb1-bd19-45a2-a0c3-1106fad19300" providerId="ADAL" clId="{BB3B39E7-341E-4E16-A49B-0831E993D53D}" dt="2022-07-17T17:00:17.430" v="396" actId="26606"/>
          <ac:picMkLst>
            <pc:docMk/>
            <pc:sldMk cId="3339205846" sldId="280"/>
            <ac:picMk id="5" creationId="{E973147C-6F8A-7FFF-DF08-EB3AA0B6C341}"/>
          </ac:picMkLst>
        </pc:picChg>
      </pc:sldChg>
      <pc:sldChg chg="addSp delSp modSp new mod setBg modClrScheme chgLayout">
        <pc:chgData name="Simone Bensi" userId="bb49adb1-bd19-45a2-a0c3-1106fad19300" providerId="ADAL" clId="{BB3B39E7-341E-4E16-A49B-0831E993D53D}" dt="2022-07-17T17:23:19.165" v="850" actId="20577"/>
        <pc:sldMkLst>
          <pc:docMk/>
          <pc:sldMk cId="3836793928" sldId="280"/>
        </pc:sldMkLst>
        <pc:spChg chg="mod ord">
          <ac:chgData name="Simone Bensi" userId="bb49adb1-bd19-45a2-a0c3-1106fad19300" providerId="ADAL" clId="{BB3B39E7-341E-4E16-A49B-0831E993D53D}" dt="2022-07-17T17:17:34.686" v="612" actId="26606"/>
          <ac:spMkLst>
            <pc:docMk/>
            <pc:sldMk cId="3836793928" sldId="280"/>
            <ac:spMk id="2" creationId="{4742190C-353E-C520-1279-4ABD6ADF6793}"/>
          </ac:spMkLst>
        </pc:spChg>
        <pc:spChg chg="del mod ord">
          <ac:chgData name="Simone Bensi" userId="bb49adb1-bd19-45a2-a0c3-1106fad19300" providerId="ADAL" clId="{BB3B39E7-341E-4E16-A49B-0831E993D53D}" dt="2022-07-17T17:07:15.713" v="522" actId="700"/>
          <ac:spMkLst>
            <pc:docMk/>
            <pc:sldMk cId="3836793928" sldId="280"/>
            <ac:spMk id="3" creationId="{48A5D7DC-F062-8416-0002-6D1D43BC2E04}"/>
          </ac:spMkLst>
        </pc:spChg>
        <pc:spChg chg="add del mod ord">
          <ac:chgData name="Simone Bensi" userId="bb49adb1-bd19-45a2-a0c3-1106fad19300" providerId="ADAL" clId="{BB3B39E7-341E-4E16-A49B-0831E993D53D}" dt="2022-07-17T17:07:28.354" v="523" actId="931"/>
          <ac:spMkLst>
            <pc:docMk/>
            <pc:sldMk cId="3836793928" sldId="280"/>
            <ac:spMk id="4" creationId="{BB8C07BF-B2FD-07C7-0174-68B8ECDE3BF5}"/>
          </ac:spMkLst>
        </pc:spChg>
        <pc:spChg chg="add del mod ord">
          <ac:chgData name="Simone Bensi" userId="bb49adb1-bd19-45a2-a0c3-1106fad19300" providerId="ADAL" clId="{BB3B39E7-341E-4E16-A49B-0831E993D53D}" dt="2022-07-17T17:11:29.444" v="526" actId="931"/>
          <ac:spMkLst>
            <pc:docMk/>
            <pc:sldMk cId="3836793928" sldId="280"/>
            <ac:spMk id="5" creationId="{F257C5A8-D3BD-7761-40F9-512A2AAD8F21}"/>
          </ac:spMkLst>
        </pc:spChg>
        <pc:spChg chg="add del mod ord">
          <ac:chgData name="Simone Bensi" userId="bb49adb1-bd19-45a2-a0c3-1106fad19300" providerId="ADAL" clId="{BB3B39E7-341E-4E16-A49B-0831E993D53D}" dt="2022-07-17T17:14:04.022" v="575" actId="478"/>
          <ac:spMkLst>
            <pc:docMk/>
            <pc:sldMk cId="3836793928" sldId="280"/>
            <ac:spMk id="10" creationId="{048FD49C-C536-73FA-ADC9-CCF154DBF7B2}"/>
          </ac:spMkLst>
        </pc:spChg>
        <pc:spChg chg="add del mod ord">
          <ac:chgData name="Simone Bensi" userId="bb49adb1-bd19-45a2-a0c3-1106fad19300" providerId="ADAL" clId="{BB3B39E7-341E-4E16-A49B-0831E993D53D}" dt="2022-07-17T17:14:11.407" v="576" actId="478"/>
          <ac:spMkLst>
            <pc:docMk/>
            <pc:sldMk cId="3836793928" sldId="280"/>
            <ac:spMk id="11" creationId="{09F11441-0E07-A9AF-24BD-C0DCE80E8B8C}"/>
          </ac:spMkLst>
        </pc:spChg>
        <pc:spChg chg="add del">
          <ac:chgData name="Simone Bensi" userId="bb49adb1-bd19-45a2-a0c3-1106fad19300" providerId="ADAL" clId="{BB3B39E7-341E-4E16-A49B-0831E993D53D}" dt="2022-07-17T17:14:23.146" v="582" actId="26606"/>
          <ac:spMkLst>
            <pc:docMk/>
            <pc:sldMk cId="3836793928" sldId="280"/>
            <ac:spMk id="13" creationId="{C0B8C635-0010-7FC2-6EE6-18E513CB4FB3}"/>
          </ac:spMkLst>
        </pc:spChg>
        <pc:spChg chg="add mod">
          <ac:chgData name="Simone Bensi" userId="bb49adb1-bd19-45a2-a0c3-1106fad19300" providerId="ADAL" clId="{BB3B39E7-341E-4E16-A49B-0831E993D53D}" dt="2022-07-17T17:23:19.165" v="850" actId="20577"/>
          <ac:spMkLst>
            <pc:docMk/>
            <pc:sldMk cId="3836793928" sldId="280"/>
            <ac:spMk id="27" creationId="{5CEFAC7F-A91A-8138-D61D-E3C2D92E3AD9}"/>
          </ac:spMkLst>
        </pc:spChg>
        <pc:spChg chg="add del">
          <ac:chgData name="Simone Bensi" userId="bb49adb1-bd19-45a2-a0c3-1106fad19300" providerId="ADAL" clId="{BB3B39E7-341E-4E16-A49B-0831E993D53D}" dt="2022-07-17T17:14:40.692" v="586" actId="26606"/>
          <ac:spMkLst>
            <pc:docMk/>
            <pc:sldMk cId="3836793928" sldId="280"/>
            <ac:spMk id="28" creationId="{8267EEE4-6354-4F1C-9484-951F0EB92F1B}"/>
          </ac:spMkLst>
        </pc:spChg>
        <pc:spChg chg="add del">
          <ac:chgData name="Simone Bensi" userId="bb49adb1-bd19-45a2-a0c3-1106fad19300" providerId="ADAL" clId="{BB3B39E7-341E-4E16-A49B-0831E993D53D}" dt="2022-07-17T17:14:26.940" v="584" actId="26606"/>
          <ac:spMkLst>
            <pc:docMk/>
            <pc:sldMk cId="3836793928" sldId="280"/>
            <ac:spMk id="32" creationId="{F40B73FE-74E2-E2CB-4201-8AD02E88CD06}"/>
          </ac:spMkLst>
        </pc:spChg>
        <pc:spChg chg="add del">
          <ac:chgData name="Simone Bensi" userId="bb49adb1-bd19-45a2-a0c3-1106fad19300" providerId="ADAL" clId="{BB3B39E7-341E-4E16-A49B-0831E993D53D}" dt="2022-07-17T17:14:40.692" v="586" actId="26606"/>
          <ac:spMkLst>
            <pc:docMk/>
            <pc:sldMk cId="3836793928" sldId="280"/>
            <ac:spMk id="36" creationId="{0E5A83F9-E6B8-40BD-9C0D-9A6F15650742}"/>
          </ac:spMkLst>
        </pc:spChg>
        <pc:spChg chg="add del">
          <ac:chgData name="Simone Bensi" userId="bb49adb1-bd19-45a2-a0c3-1106fad19300" providerId="ADAL" clId="{BB3B39E7-341E-4E16-A49B-0831E993D53D}" dt="2022-07-17T17:14:40.692" v="586" actId="26606"/>
          <ac:spMkLst>
            <pc:docMk/>
            <pc:sldMk cId="3836793928" sldId="280"/>
            <ac:spMk id="37" creationId="{92DFAA12-F116-1C7E-9544-970642950F48}"/>
          </ac:spMkLst>
        </pc:spChg>
        <pc:spChg chg="add del">
          <ac:chgData name="Simone Bensi" userId="bb49adb1-bd19-45a2-a0c3-1106fad19300" providerId="ADAL" clId="{BB3B39E7-341E-4E16-A49B-0831E993D53D}" dt="2022-07-17T17:15:36.769" v="594" actId="26606"/>
          <ac:spMkLst>
            <pc:docMk/>
            <pc:sldMk cId="3836793928" sldId="280"/>
            <ac:spMk id="50" creationId="{E7038D70-4165-4B7C-81B1-689029C47D9F}"/>
          </ac:spMkLst>
        </pc:spChg>
        <pc:spChg chg="add del">
          <ac:chgData name="Simone Bensi" userId="bb49adb1-bd19-45a2-a0c3-1106fad19300" providerId="ADAL" clId="{BB3B39E7-341E-4E16-A49B-0831E993D53D}" dt="2022-07-17T17:15:36.769" v="594" actId="26606"/>
          <ac:spMkLst>
            <pc:docMk/>
            <pc:sldMk cId="3836793928" sldId="280"/>
            <ac:spMk id="51" creationId="{F60CB894-D21D-6757-DC43-2DEEC4CEECF7}"/>
          </ac:spMkLst>
        </pc:spChg>
        <pc:spChg chg="add del">
          <ac:chgData name="Simone Bensi" userId="bb49adb1-bd19-45a2-a0c3-1106fad19300" providerId="ADAL" clId="{BB3B39E7-341E-4E16-A49B-0831E993D53D}" dt="2022-07-17T17:15:48.052" v="596" actId="26606"/>
          <ac:spMkLst>
            <pc:docMk/>
            <pc:sldMk cId="3836793928" sldId="280"/>
            <ac:spMk id="55" creationId="{8267EEE4-6354-4F1C-9484-951F0EB92F1B}"/>
          </ac:spMkLst>
        </pc:spChg>
        <pc:spChg chg="add del">
          <ac:chgData name="Simone Bensi" userId="bb49adb1-bd19-45a2-a0c3-1106fad19300" providerId="ADAL" clId="{BB3B39E7-341E-4E16-A49B-0831E993D53D}" dt="2022-07-17T17:15:48.052" v="596" actId="26606"/>
          <ac:spMkLst>
            <pc:docMk/>
            <pc:sldMk cId="3836793928" sldId="280"/>
            <ac:spMk id="56" creationId="{0E5A83F9-E6B8-40BD-9C0D-9A6F15650742}"/>
          </ac:spMkLst>
        </pc:spChg>
        <pc:spChg chg="add del">
          <ac:chgData name="Simone Bensi" userId="bb49adb1-bd19-45a2-a0c3-1106fad19300" providerId="ADAL" clId="{BB3B39E7-341E-4E16-A49B-0831E993D53D}" dt="2022-07-17T17:15:48.052" v="596" actId="26606"/>
          <ac:spMkLst>
            <pc:docMk/>
            <pc:sldMk cId="3836793928" sldId="280"/>
            <ac:spMk id="57" creationId="{92DFAA12-F116-1C7E-9544-970642950F48}"/>
          </ac:spMkLst>
        </pc:spChg>
        <pc:spChg chg="add del">
          <ac:chgData name="Simone Bensi" userId="bb49adb1-bd19-45a2-a0c3-1106fad19300" providerId="ADAL" clId="{BB3B39E7-341E-4E16-A49B-0831E993D53D}" dt="2022-07-17T17:15:53.073" v="600" actId="26606"/>
          <ac:spMkLst>
            <pc:docMk/>
            <pc:sldMk cId="3836793928" sldId="280"/>
            <ac:spMk id="64" creationId="{C0B8C635-0010-7FC2-6EE6-18E513CB4FB3}"/>
          </ac:spMkLst>
        </pc:spChg>
        <pc:spChg chg="add del">
          <ac:chgData name="Simone Bensi" userId="bb49adb1-bd19-45a2-a0c3-1106fad19300" providerId="ADAL" clId="{BB3B39E7-341E-4E16-A49B-0831E993D53D}" dt="2022-07-17T17:17:12.625" v="610" actId="26606"/>
          <ac:spMkLst>
            <pc:docMk/>
            <pc:sldMk cId="3836793928" sldId="280"/>
            <ac:spMk id="68" creationId="{E7038D70-4165-4B7C-81B1-689029C47D9F}"/>
          </ac:spMkLst>
        </pc:spChg>
        <pc:spChg chg="add del mod ord">
          <ac:chgData name="Simone Bensi" userId="bb49adb1-bd19-45a2-a0c3-1106fad19300" providerId="ADAL" clId="{BB3B39E7-341E-4E16-A49B-0831E993D53D}" dt="2022-07-17T17:17:12.625" v="610" actId="26606"/>
          <ac:spMkLst>
            <pc:docMk/>
            <pc:sldMk cId="3836793928" sldId="280"/>
            <ac:spMk id="69" creationId="{F60CB894-D21D-6757-DC43-2DEEC4CEECF7}"/>
          </ac:spMkLst>
        </pc:spChg>
        <pc:spChg chg="add del">
          <ac:chgData name="Simone Bensi" userId="bb49adb1-bd19-45a2-a0c3-1106fad19300" providerId="ADAL" clId="{BB3B39E7-341E-4E16-A49B-0831E993D53D}" dt="2022-07-17T17:17:11.849" v="609" actId="26606"/>
          <ac:spMkLst>
            <pc:docMk/>
            <pc:sldMk cId="3836793928" sldId="280"/>
            <ac:spMk id="86" creationId="{8267EEE4-6354-4F1C-9484-951F0EB92F1B}"/>
          </ac:spMkLst>
        </pc:spChg>
        <pc:spChg chg="add del">
          <ac:chgData name="Simone Bensi" userId="bb49adb1-bd19-45a2-a0c3-1106fad19300" providerId="ADAL" clId="{BB3B39E7-341E-4E16-A49B-0831E993D53D}" dt="2022-07-17T17:17:11.849" v="609" actId="26606"/>
          <ac:spMkLst>
            <pc:docMk/>
            <pc:sldMk cId="3836793928" sldId="280"/>
            <ac:spMk id="88" creationId="{0E5A83F9-E6B8-40BD-9C0D-9A6F15650742}"/>
          </ac:spMkLst>
        </pc:spChg>
        <pc:spChg chg="add del">
          <ac:chgData name="Simone Bensi" userId="bb49adb1-bd19-45a2-a0c3-1106fad19300" providerId="ADAL" clId="{BB3B39E7-341E-4E16-A49B-0831E993D53D}" dt="2022-07-17T17:17:10.880" v="608" actId="26606"/>
          <ac:spMkLst>
            <pc:docMk/>
            <pc:sldMk cId="3836793928" sldId="280"/>
            <ac:spMk id="105" creationId="{47F84956-48F4-4B90-ACFA-EB0EAC3903BD}"/>
          </ac:spMkLst>
        </pc:spChg>
        <pc:grpChg chg="add">
          <ac:chgData name="Simone Bensi" userId="bb49adb1-bd19-45a2-a0c3-1106fad19300" providerId="ADAL" clId="{BB3B39E7-341E-4E16-A49B-0831E993D53D}" dt="2022-07-17T17:17:34.686" v="612" actId="26606"/>
          <ac:grpSpMkLst>
            <pc:docMk/>
            <pc:sldMk cId="3836793928" sldId="280"/>
            <ac:grpSpMk id="12" creationId="{2356F361-DB9C-4716-8572-8E67E9AB4D57}"/>
          </ac:grpSpMkLst>
        </pc:grpChg>
        <pc:grpChg chg="add del">
          <ac:chgData name="Simone Bensi" userId="bb49adb1-bd19-45a2-a0c3-1106fad19300" providerId="ADAL" clId="{BB3B39E7-341E-4E16-A49B-0831E993D53D}" dt="2022-07-17T17:14:17.948" v="578" actId="26606"/>
          <ac:grpSpMkLst>
            <pc:docMk/>
            <pc:sldMk cId="3836793928" sldId="280"/>
            <ac:grpSpMk id="14" creationId="{6CC33B2B-B475-4189-BA8F-3CF8248DC685}"/>
          </ac:grpSpMkLst>
        </pc:grpChg>
        <pc:grpChg chg="add del">
          <ac:chgData name="Simone Bensi" userId="bb49adb1-bd19-45a2-a0c3-1106fad19300" providerId="ADAL" clId="{BB3B39E7-341E-4E16-A49B-0831E993D53D}" dt="2022-07-17T17:14:23.146" v="582" actId="26606"/>
          <ac:grpSpMkLst>
            <pc:docMk/>
            <pc:sldMk cId="3836793928" sldId="280"/>
            <ac:grpSpMk id="16" creationId="{2356F361-DB9C-4716-8572-8E67E9AB4D57}"/>
          </ac:grpSpMkLst>
        </pc:grpChg>
        <pc:grpChg chg="add del">
          <ac:chgData name="Simone Bensi" userId="bb49adb1-bd19-45a2-a0c3-1106fad19300" providerId="ADAL" clId="{BB3B39E7-341E-4E16-A49B-0831E993D53D}" dt="2022-07-17T17:14:19.857" v="580" actId="26606"/>
          <ac:grpSpMkLst>
            <pc:docMk/>
            <pc:sldMk cId="3836793928" sldId="280"/>
            <ac:grpSpMk id="26" creationId="{6CC33B2B-B475-4189-BA8F-3CF8248DC685}"/>
          </ac:grpSpMkLst>
        </pc:grpChg>
        <pc:grpChg chg="add del">
          <ac:chgData name="Simone Bensi" userId="bb49adb1-bd19-45a2-a0c3-1106fad19300" providerId="ADAL" clId="{BB3B39E7-341E-4E16-A49B-0831E993D53D}" dt="2022-07-17T17:14:26.940" v="584" actId="26606"/>
          <ac:grpSpMkLst>
            <pc:docMk/>
            <pc:sldMk cId="3836793928" sldId="280"/>
            <ac:grpSpMk id="30" creationId="{2356F361-DB9C-4716-8572-8E67E9AB4D57}"/>
          </ac:grpSpMkLst>
        </pc:grpChg>
        <pc:grpChg chg="add del">
          <ac:chgData name="Simone Bensi" userId="bb49adb1-bd19-45a2-a0c3-1106fad19300" providerId="ADAL" clId="{BB3B39E7-341E-4E16-A49B-0831E993D53D}" dt="2022-07-17T17:14:40.692" v="586" actId="26606"/>
          <ac:grpSpMkLst>
            <pc:docMk/>
            <pc:sldMk cId="3836793928" sldId="280"/>
            <ac:grpSpMk id="34" creationId="{BCAEEEBD-779B-4609-A737-4BEFD64744BF}"/>
          </ac:grpSpMkLst>
        </pc:grpChg>
        <pc:grpChg chg="add del">
          <ac:chgData name="Simone Bensi" userId="bb49adb1-bd19-45a2-a0c3-1106fad19300" providerId="ADAL" clId="{BB3B39E7-341E-4E16-A49B-0831E993D53D}" dt="2022-07-17T17:14:42.647" v="588" actId="26606"/>
          <ac:grpSpMkLst>
            <pc:docMk/>
            <pc:sldMk cId="3836793928" sldId="280"/>
            <ac:grpSpMk id="39" creationId="{6CC33B2B-B475-4189-BA8F-3CF8248DC685}"/>
          </ac:grpSpMkLst>
        </pc:grpChg>
        <pc:grpChg chg="add del">
          <ac:chgData name="Simone Bensi" userId="bb49adb1-bd19-45a2-a0c3-1106fad19300" providerId="ADAL" clId="{BB3B39E7-341E-4E16-A49B-0831E993D53D}" dt="2022-07-17T17:14:44.123" v="590" actId="26606"/>
          <ac:grpSpMkLst>
            <pc:docMk/>
            <pc:sldMk cId="3836793928" sldId="280"/>
            <ac:grpSpMk id="42" creationId="{6CC33B2B-B475-4189-BA8F-3CF8248DC685}"/>
          </ac:grpSpMkLst>
        </pc:grpChg>
        <pc:grpChg chg="add del">
          <ac:chgData name="Simone Bensi" userId="bb49adb1-bd19-45a2-a0c3-1106fad19300" providerId="ADAL" clId="{BB3B39E7-341E-4E16-A49B-0831E993D53D}" dt="2022-07-17T17:15:14.693" v="592" actId="26606"/>
          <ac:grpSpMkLst>
            <pc:docMk/>
            <pc:sldMk cId="3836793928" sldId="280"/>
            <ac:grpSpMk id="45" creationId="{6CC33B2B-B475-4189-BA8F-3CF8248DC685}"/>
          </ac:grpSpMkLst>
        </pc:grpChg>
        <pc:grpChg chg="add del">
          <ac:chgData name="Simone Bensi" userId="bb49adb1-bd19-45a2-a0c3-1106fad19300" providerId="ADAL" clId="{BB3B39E7-341E-4E16-A49B-0831E993D53D}" dt="2022-07-17T17:15:36.769" v="594" actId="26606"/>
          <ac:grpSpMkLst>
            <pc:docMk/>
            <pc:sldMk cId="3836793928" sldId="280"/>
            <ac:grpSpMk id="48" creationId="{BCAEEEBD-779B-4609-A737-4BEFD64744BF}"/>
          </ac:grpSpMkLst>
        </pc:grpChg>
        <pc:grpChg chg="add del">
          <ac:chgData name="Simone Bensi" userId="bb49adb1-bd19-45a2-a0c3-1106fad19300" providerId="ADAL" clId="{BB3B39E7-341E-4E16-A49B-0831E993D53D}" dt="2022-07-17T17:15:48.052" v="596" actId="26606"/>
          <ac:grpSpMkLst>
            <pc:docMk/>
            <pc:sldMk cId="3836793928" sldId="280"/>
            <ac:grpSpMk id="53" creationId="{BCAEEEBD-779B-4609-A737-4BEFD64744BF}"/>
          </ac:grpSpMkLst>
        </pc:grpChg>
        <pc:grpChg chg="add del">
          <ac:chgData name="Simone Bensi" userId="bb49adb1-bd19-45a2-a0c3-1106fad19300" providerId="ADAL" clId="{BB3B39E7-341E-4E16-A49B-0831E993D53D}" dt="2022-07-17T17:15:49.266" v="598" actId="26606"/>
          <ac:grpSpMkLst>
            <pc:docMk/>
            <pc:sldMk cId="3836793928" sldId="280"/>
            <ac:grpSpMk id="59" creationId="{6CC33B2B-B475-4189-BA8F-3CF8248DC685}"/>
          </ac:grpSpMkLst>
        </pc:grpChg>
        <pc:grpChg chg="add del">
          <ac:chgData name="Simone Bensi" userId="bb49adb1-bd19-45a2-a0c3-1106fad19300" providerId="ADAL" clId="{BB3B39E7-341E-4E16-A49B-0831E993D53D}" dt="2022-07-17T17:15:53.073" v="600" actId="26606"/>
          <ac:grpSpMkLst>
            <pc:docMk/>
            <pc:sldMk cId="3836793928" sldId="280"/>
            <ac:grpSpMk id="62" creationId="{2356F361-DB9C-4716-8572-8E67E9AB4D57}"/>
          </ac:grpSpMkLst>
        </pc:grpChg>
        <pc:grpChg chg="add del">
          <ac:chgData name="Simone Bensi" userId="bb49adb1-bd19-45a2-a0c3-1106fad19300" providerId="ADAL" clId="{BB3B39E7-341E-4E16-A49B-0831E993D53D}" dt="2022-07-17T17:17:12.625" v="610" actId="26606"/>
          <ac:grpSpMkLst>
            <pc:docMk/>
            <pc:sldMk cId="3836793928" sldId="280"/>
            <ac:grpSpMk id="66" creationId="{BCAEEEBD-779B-4609-A737-4BEFD64744BF}"/>
          </ac:grpSpMkLst>
        </pc:grpChg>
        <pc:grpChg chg="add del">
          <ac:chgData name="Simone Bensi" userId="bb49adb1-bd19-45a2-a0c3-1106fad19300" providerId="ADAL" clId="{BB3B39E7-341E-4E16-A49B-0831E993D53D}" dt="2022-07-17T17:17:11.849" v="609" actId="26606"/>
          <ac:grpSpMkLst>
            <pc:docMk/>
            <pc:sldMk cId="3836793928" sldId="280"/>
            <ac:grpSpMk id="74" creationId="{BCAEEEBD-779B-4609-A737-4BEFD64744BF}"/>
          </ac:grpSpMkLst>
        </pc:grpChg>
        <pc:grpChg chg="add del">
          <ac:chgData name="Simone Bensi" userId="bb49adb1-bd19-45a2-a0c3-1106fad19300" providerId="ADAL" clId="{BB3B39E7-341E-4E16-A49B-0831E993D53D}" dt="2022-07-17T17:17:10.880" v="608" actId="26606"/>
          <ac:grpSpMkLst>
            <pc:docMk/>
            <pc:sldMk cId="3836793928" sldId="280"/>
            <ac:grpSpMk id="93" creationId="{BCAEEEBD-779B-4609-A737-4BEFD64744BF}"/>
          </ac:grpSpMkLst>
        </pc:grpChg>
        <pc:picChg chg="add mod ord">
          <ac:chgData name="Simone Bensi" userId="bb49adb1-bd19-45a2-a0c3-1106fad19300" providerId="ADAL" clId="{BB3B39E7-341E-4E16-A49B-0831E993D53D}" dt="2022-07-17T17:17:34.686" v="612" actId="26606"/>
          <ac:picMkLst>
            <pc:docMk/>
            <pc:sldMk cId="3836793928" sldId="280"/>
            <ac:picMk id="7" creationId="{0A79CA10-5620-01E6-8E9B-EB55D6845516}"/>
          </ac:picMkLst>
        </pc:picChg>
        <pc:picChg chg="add mod ord">
          <ac:chgData name="Simone Bensi" userId="bb49adb1-bd19-45a2-a0c3-1106fad19300" providerId="ADAL" clId="{BB3B39E7-341E-4E16-A49B-0831E993D53D}" dt="2022-07-17T17:17:34.686" v="612" actId="26606"/>
          <ac:picMkLst>
            <pc:docMk/>
            <pc:sldMk cId="3836793928" sldId="280"/>
            <ac:picMk id="9" creationId="{5DF297B8-0265-0D58-04C4-65D621803490}"/>
          </ac:picMkLst>
        </pc:picChg>
        <pc:cxnChg chg="add del">
          <ac:chgData name="Simone Bensi" userId="bb49adb1-bd19-45a2-a0c3-1106fad19300" providerId="ADAL" clId="{BB3B39E7-341E-4E16-A49B-0831E993D53D}" dt="2022-07-17T17:17:10.880" v="608" actId="26606"/>
          <ac:cxnSpMkLst>
            <pc:docMk/>
            <pc:sldMk cId="3836793928" sldId="280"/>
            <ac:cxnSpMk id="107" creationId="{5A3C2A43-ABEE-4B08-B7AA-35E4BF5680C9}"/>
          </ac:cxnSpMkLst>
        </pc:cxnChg>
      </pc:sldChg>
      <pc:sldChg chg="addSp delSp modSp new mod setBg">
        <pc:chgData name="Simone Bensi" userId="bb49adb1-bd19-45a2-a0c3-1106fad19300" providerId="ADAL" clId="{BB3B39E7-341E-4E16-A49B-0831E993D53D}" dt="2022-07-17T17:33:40.552" v="944" actId="20577"/>
        <pc:sldMkLst>
          <pc:docMk/>
          <pc:sldMk cId="3271242297" sldId="281"/>
        </pc:sldMkLst>
        <pc:spChg chg="mod">
          <ac:chgData name="Simone Bensi" userId="bb49adb1-bd19-45a2-a0c3-1106fad19300" providerId="ADAL" clId="{BB3B39E7-341E-4E16-A49B-0831E993D53D}" dt="2022-07-17T17:32:21.803" v="935" actId="26606"/>
          <ac:spMkLst>
            <pc:docMk/>
            <pc:sldMk cId="3271242297" sldId="281"/>
            <ac:spMk id="2" creationId="{11EC5AFD-226A-24A1-18EE-DA00D4007AAF}"/>
          </ac:spMkLst>
        </pc:spChg>
        <pc:spChg chg="add del mod">
          <ac:chgData name="Simone Bensi" userId="bb49adb1-bd19-45a2-a0c3-1106fad19300" providerId="ADAL" clId="{BB3B39E7-341E-4E16-A49B-0831E993D53D}" dt="2022-07-17T17:33:40.552" v="944" actId="20577"/>
          <ac:spMkLst>
            <pc:docMk/>
            <pc:sldMk cId="3271242297" sldId="281"/>
            <ac:spMk id="3" creationId="{4D3845A2-F9BC-96A9-A37B-9A02B99C89F3}"/>
          </ac:spMkLst>
        </pc:spChg>
        <pc:spChg chg="add">
          <ac:chgData name="Simone Bensi" userId="bb49adb1-bd19-45a2-a0c3-1106fad19300" providerId="ADAL" clId="{BB3B39E7-341E-4E16-A49B-0831E993D53D}" dt="2022-07-17T17:32:21.803" v="935" actId="26606"/>
          <ac:spMkLst>
            <pc:docMk/>
            <pc:sldMk cId="3271242297" sldId="281"/>
            <ac:spMk id="6" creationId="{A032553A-72E8-4B0D-8405-FF9771C9AF05}"/>
          </ac:spMkLst>
        </pc:spChg>
        <pc:spChg chg="add del">
          <ac:chgData name="Simone Bensi" userId="bb49adb1-bd19-45a2-a0c3-1106fad19300" providerId="ADAL" clId="{BB3B39E7-341E-4E16-A49B-0831E993D53D}" dt="2022-07-17T17:31:37.264" v="931" actId="26606"/>
          <ac:spMkLst>
            <pc:docMk/>
            <pc:sldMk cId="3271242297" sldId="281"/>
            <ac:spMk id="9" creationId="{CB5AA8A5-25CC-4295-892F-367FCDAF2BF6}"/>
          </ac:spMkLst>
        </pc:spChg>
        <pc:spChg chg="add">
          <ac:chgData name="Simone Bensi" userId="bb49adb1-bd19-45a2-a0c3-1106fad19300" providerId="ADAL" clId="{BB3B39E7-341E-4E16-A49B-0831E993D53D}" dt="2022-07-17T17:32:21.803" v="935" actId="26606"/>
          <ac:spMkLst>
            <pc:docMk/>
            <pc:sldMk cId="3271242297" sldId="281"/>
            <ac:spMk id="10" creationId="{A65AC7D1-EAA9-48F5-B509-60A7F50BF703}"/>
          </ac:spMkLst>
        </pc:spChg>
        <pc:spChg chg="add">
          <ac:chgData name="Simone Bensi" userId="bb49adb1-bd19-45a2-a0c3-1106fad19300" providerId="ADAL" clId="{BB3B39E7-341E-4E16-A49B-0831E993D53D}" dt="2022-07-17T17:32:21.803" v="935" actId="26606"/>
          <ac:spMkLst>
            <pc:docMk/>
            <pc:sldMk cId="3271242297" sldId="281"/>
            <ac:spMk id="12" creationId="{D6320AF9-619A-4175-865B-5663E1AEF4C5}"/>
          </ac:spMkLst>
        </pc:spChg>
        <pc:spChg chg="add">
          <ac:chgData name="Simone Bensi" userId="bb49adb1-bd19-45a2-a0c3-1106fad19300" providerId="ADAL" clId="{BB3B39E7-341E-4E16-A49B-0831E993D53D}" dt="2022-07-17T17:32:21.803" v="935" actId="26606"/>
          <ac:spMkLst>
            <pc:docMk/>
            <pc:sldMk cId="3271242297" sldId="281"/>
            <ac:spMk id="18" creationId="{7E018740-5C2B-4A41-AC1A-7E68D1EC1954}"/>
          </ac:spMkLst>
        </pc:spChg>
        <pc:spChg chg="add">
          <ac:chgData name="Simone Bensi" userId="bb49adb1-bd19-45a2-a0c3-1106fad19300" providerId="ADAL" clId="{BB3B39E7-341E-4E16-A49B-0831E993D53D}" dt="2022-07-17T17:32:21.803" v="935" actId="26606"/>
          <ac:spMkLst>
            <pc:docMk/>
            <pc:sldMk cId="3271242297" sldId="281"/>
            <ac:spMk id="20" creationId="{166F75A4-C475-4941-8EE2-B80A06A2C1BB}"/>
          </ac:spMkLst>
        </pc:spChg>
        <pc:spChg chg="add del">
          <ac:chgData name="Simone Bensi" userId="bb49adb1-bd19-45a2-a0c3-1106fad19300" providerId="ADAL" clId="{BB3B39E7-341E-4E16-A49B-0831E993D53D}" dt="2022-07-17T17:31:37.264" v="931" actId="26606"/>
          <ac:spMkLst>
            <pc:docMk/>
            <pc:sldMk cId="3271242297" sldId="281"/>
            <ac:spMk id="22" creationId="{24C6BC13-FB1E-48CC-B421-3D06039728B4}"/>
          </ac:spMkLst>
        </pc:spChg>
        <pc:spChg chg="add">
          <ac:chgData name="Simone Bensi" userId="bb49adb1-bd19-45a2-a0c3-1106fad19300" providerId="ADAL" clId="{BB3B39E7-341E-4E16-A49B-0831E993D53D}" dt="2022-07-17T17:32:21.803" v="935" actId="26606"/>
          <ac:spMkLst>
            <pc:docMk/>
            <pc:sldMk cId="3271242297" sldId="281"/>
            <ac:spMk id="24" creationId="{765800AC-C3B9-498E-87BC-29FAE4C76B21}"/>
          </ac:spMkLst>
        </pc:spChg>
        <pc:spChg chg="add">
          <ac:chgData name="Simone Bensi" userId="bb49adb1-bd19-45a2-a0c3-1106fad19300" providerId="ADAL" clId="{BB3B39E7-341E-4E16-A49B-0831E993D53D}" dt="2022-07-17T17:32:21.803" v="935" actId="26606"/>
          <ac:spMkLst>
            <pc:docMk/>
            <pc:sldMk cId="3271242297" sldId="281"/>
            <ac:spMk id="26" creationId="{1F9D6ACB-2FF4-49F9-978A-E0D5327FC635}"/>
          </ac:spMkLst>
        </pc:spChg>
        <pc:spChg chg="add">
          <ac:chgData name="Simone Bensi" userId="bb49adb1-bd19-45a2-a0c3-1106fad19300" providerId="ADAL" clId="{BB3B39E7-341E-4E16-A49B-0831E993D53D}" dt="2022-07-17T17:32:21.803" v="935" actId="26606"/>
          <ac:spMkLst>
            <pc:docMk/>
            <pc:sldMk cId="3271242297" sldId="281"/>
            <ac:spMk id="28" creationId="{A5EC319D-0FEA-4B95-A3EA-01E35672C95B}"/>
          </ac:spMkLst>
        </pc:spChg>
        <pc:grpChg chg="add del">
          <ac:chgData name="Simone Bensi" userId="bb49adb1-bd19-45a2-a0c3-1106fad19300" providerId="ADAL" clId="{BB3B39E7-341E-4E16-A49B-0831E993D53D}" dt="2022-07-17T17:31:37.264" v="931" actId="26606"/>
          <ac:grpSpMkLst>
            <pc:docMk/>
            <pc:sldMk cId="3271242297" sldId="281"/>
            <ac:grpSpMk id="11" creationId="{09DD65AA-8280-4962-92F3-DF1CB53349DB}"/>
          </ac:grpSpMkLst>
        </pc:grpChg>
        <pc:graphicFrameChg chg="add del">
          <ac:chgData name="Simone Bensi" userId="bb49adb1-bd19-45a2-a0c3-1106fad19300" providerId="ADAL" clId="{BB3B39E7-341E-4E16-A49B-0831E993D53D}" dt="2022-07-17T17:31:37.264" v="931" actId="26606"/>
          <ac:graphicFrameMkLst>
            <pc:docMk/>
            <pc:sldMk cId="3271242297" sldId="281"/>
            <ac:graphicFrameMk id="5" creationId="{1FE1E6DF-9784-C54F-315E-AB508949CB57}"/>
          </ac:graphicFrameMkLst>
        </pc:graphicFrameChg>
        <pc:picChg chg="add">
          <ac:chgData name="Simone Bensi" userId="bb49adb1-bd19-45a2-a0c3-1106fad19300" providerId="ADAL" clId="{BB3B39E7-341E-4E16-A49B-0831E993D53D}" dt="2022-07-17T17:32:21.803" v="935" actId="26606"/>
          <ac:picMkLst>
            <pc:docMk/>
            <pc:sldMk cId="3271242297" sldId="281"/>
            <ac:picMk id="7" creationId="{123CD224-9E03-1294-A859-06EECFFF751B}"/>
          </ac:picMkLst>
        </pc:picChg>
        <pc:cxnChg chg="add">
          <ac:chgData name="Simone Bensi" userId="bb49adb1-bd19-45a2-a0c3-1106fad19300" providerId="ADAL" clId="{BB3B39E7-341E-4E16-A49B-0831E993D53D}" dt="2022-07-17T17:32:21.803" v="935" actId="26606"/>
          <ac:cxnSpMkLst>
            <pc:docMk/>
            <pc:sldMk cId="3271242297" sldId="281"/>
            <ac:cxnSpMk id="14" creationId="{063B6EC6-D752-4EE7-908B-F8F19E8C7FEA}"/>
          </ac:cxnSpMkLst>
        </pc:cxnChg>
        <pc:cxnChg chg="add">
          <ac:chgData name="Simone Bensi" userId="bb49adb1-bd19-45a2-a0c3-1106fad19300" providerId="ADAL" clId="{BB3B39E7-341E-4E16-A49B-0831E993D53D}" dt="2022-07-17T17:32:21.803" v="935" actId="26606"/>
          <ac:cxnSpMkLst>
            <pc:docMk/>
            <pc:sldMk cId="3271242297" sldId="281"/>
            <ac:cxnSpMk id="16" creationId="{EFECD4E8-AD3E-4228-82A2-9461958EA94D}"/>
          </ac:cxnSpMkLst>
        </pc:cxnChg>
      </pc:sldChg>
      <pc:sldChg chg="addSp delSp modSp add mod ord setBg delDesignElem">
        <pc:chgData name="Simone Bensi" userId="bb49adb1-bd19-45a2-a0c3-1106fad19300" providerId="ADAL" clId="{BB3B39E7-341E-4E16-A49B-0831E993D53D}" dt="2022-07-17T17:38:43.727" v="987"/>
        <pc:sldMkLst>
          <pc:docMk/>
          <pc:sldMk cId="423324735" sldId="282"/>
        </pc:sldMkLst>
        <pc:spChg chg="mod">
          <ac:chgData name="Simone Bensi" userId="bb49adb1-bd19-45a2-a0c3-1106fad19300" providerId="ADAL" clId="{BB3B39E7-341E-4E16-A49B-0831E993D53D}" dt="2022-07-17T17:38:22.575" v="984" actId="20577"/>
          <ac:spMkLst>
            <pc:docMk/>
            <pc:sldMk cId="423324735" sldId="282"/>
            <ac:spMk id="2" creationId="{11EC5AFD-226A-24A1-18EE-DA00D4007AAF}"/>
          </ac:spMkLst>
        </pc:spChg>
        <pc:spChg chg="mod">
          <ac:chgData name="Simone Bensi" userId="bb49adb1-bd19-45a2-a0c3-1106fad19300" providerId="ADAL" clId="{BB3B39E7-341E-4E16-A49B-0831E993D53D}" dt="2022-07-17T17:38:35.827" v="985"/>
          <ac:spMkLst>
            <pc:docMk/>
            <pc:sldMk cId="423324735" sldId="282"/>
            <ac:spMk id="3" creationId="{4D3845A2-F9BC-96A9-A37B-9A02B99C89F3}"/>
          </ac:spMkLst>
        </pc:spChg>
        <pc:spChg chg="del">
          <ac:chgData name="Simone Bensi" userId="bb49adb1-bd19-45a2-a0c3-1106fad19300" providerId="ADAL" clId="{BB3B39E7-341E-4E16-A49B-0831E993D53D}" dt="2022-07-17T17:37:16.374" v="966"/>
          <ac:spMkLst>
            <pc:docMk/>
            <pc:sldMk cId="423324735" sldId="282"/>
            <ac:spMk id="6" creationId="{A032553A-72E8-4B0D-8405-FF9771C9AF05}"/>
          </ac:spMkLst>
        </pc:spChg>
        <pc:spChg chg="add">
          <ac:chgData name="Simone Bensi" userId="bb49adb1-bd19-45a2-a0c3-1106fad19300" providerId="ADAL" clId="{BB3B39E7-341E-4E16-A49B-0831E993D53D}" dt="2022-07-17T17:37:23.072" v="967" actId="26606"/>
          <ac:spMkLst>
            <pc:docMk/>
            <pc:sldMk cId="423324735" sldId="282"/>
            <ac:spMk id="9" creationId="{A65AC7D1-EAA9-48F5-B509-60A7F50BF703}"/>
          </ac:spMkLst>
        </pc:spChg>
        <pc:spChg chg="del">
          <ac:chgData name="Simone Bensi" userId="bb49adb1-bd19-45a2-a0c3-1106fad19300" providerId="ADAL" clId="{BB3B39E7-341E-4E16-A49B-0831E993D53D}" dt="2022-07-17T17:37:16.374" v="966"/>
          <ac:spMkLst>
            <pc:docMk/>
            <pc:sldMk cId="423324735" sldId="282"/>
            <ac:spMk id="10" creationId="{A65AC7D1-EAA9-48F5-B509-60A7F50BF703}"/>
          </ac:spMkLst>
        </pc:spChg>
        <pc:spChg chg="add">
          <ac:chgData name="Simone Bensi" userId="bb49adb1-bd19-45a2-a0c3-1106fad19300" providerId="ADAL" clId="{BB3B39E7-341E-4E16-A49B-0831E993D53D}" dt="2022-07-17T17:37:23.072" v="967" actId="26606"/>
          <ac:spMkLst>
            <pc:docMk/>
            <pc:sldMk cId="423324735" sldId="282"/>
            <ac:spMk id="11" creationId="{D6320AF9-619A-4175-865B-5663E1AEF4C5}"/>
          </ac:spMkLst>
        </pc:spChg>
        <pc:spChg chg="del">
          <ac:chgData name="Simone Bensi" userId="bb49adb1-bd19-45a2-a0c3-1106fad19300" providerId="ADAL" clId="{BB3B39E7-341E-4E16-A49B-0831E993D53D}" dt="2022-07-17T17:37:16.374" v="966"/>
          <ac:spMkLst>
            <pc:docMk/>
            <pc:sldMk cId="423324735" sldId="282"/>
            <ac:spMk id="12" creationId="{D6320AF9-619A-4175-865B-5663E1AEF4C5}"/>
          </ac:spMkLst>
        </pc:spChg>
        <pc:spChg chg="add">
          <ac:chgData name="Simone Bensi" userId="bb49adb1-bd19-45a2-a0c3-1106fad19300" providerId="ADAL" clId="{BB3B39E7-341E-4E16-A49B-0831E993D53D}" dt="2022-07-17T17:37:23.072" v="967" actId="26606"/>
          <ac:spMkLst>
            <pc:docMk/>
            <pc:sldMk cId="423324735" sldId="282"/>
            <ac:spMk id="17" creationId="{7E018740-5C2B-4A41-AC1A-7E68D1EC1954}"/>
          </ac:spMkLst>
        </pc:spChg>
        <pc:spChg chg="del">
          <ac:chgData name="Simone Bensi" userId="bb49adb1-bd19-45a2-a0c3-1106fad19300" providerId="ADAL" clId="{BB3B39E7-341E-4E16-A49B-0831E993D53D}" dt="2022-07-17T17:37:16.374" v="966"/>
          <ac:spMkLst>
            <pc:docMk/>
            <pc:sldMk cId="423324735" sldId="282"/>
            <ac:spMk id="18" creationId="{7E018740-5C2B-4A41-AC1A-7E68D1EC1954}"/>
          </ac:spMkLst>
        </pc:spChg>
        <pc:spChg chg="add">
          <ac:chgData name="Simone Bensi" userId="bb49adb1-bd19-45a2-a0c3-1106fad19300" providerId="ADAL" clId="{BB3B39E7-341E-4E16-A49B-0831E993D53D}" dt="2022-07-17T17:37:23.072" v="967" actId="26606"/>
          <ac:spMkLst>
            <pc:docMk/>
            <pc:sldMk cId="423324735" sldId="282"/>
            <ac:spMk id="19" creationId="{A032553A-72E8-4B0D-8405-FF9771C9AF05}"/>
          </ac:spMkLst>
        </pc:spChg>
        <pc:spChg chg="del">
          <ac:chgData name="Simone Bensi" userId="bb49adb1-bd19-45a2-a0c3-1106fad19300" providerId="ADAL" clId="{BB3B39E7-341E-4E16-A49B-0831E993D53D}" dt="2022-07-17T17:37:16.374" v="966"/>
          <ac:spMkLst>
            <pc:docMk/>
            <pc:sldMk cId="423324735" sldId="282"/>
            <ac:spMk id="20" creationId="{166F75A4-C475-4941-8EE2-B80A06A2C1BB}"/>
          </ac:spMkLst>
        </pc:spChg>
        <pc:spChg chg="add">
          <ac:chgData name="Simone Bensi" userId="bb49adb1-bd19-45a2-a0c3-1106fad19300" providerId="ADAL" clId="{BB3B39E7-341E-4E16-A49B-0831E993D53D}" dt="2022-07-17T17:37:23.072" v="967" actId="26606"/>
          <ac:spMkLst>
            <pc:docMk/>
            <pc:sldMk cId="423324735" sldId="282"/>
            <ac:spMk id="21" creationId="{765800AC-C3B9-498E-87BC-29FAE4C76B21}"/>
          </ac:spMkLst>
        </pc:spChg>
        <pc:spChg chg="add">
          <ac:chgData name="Simone Bensi" userId="bb49adb1-bd19-45a2-a0c3-1106fad19300" providerId="ADAL" clId="{BB3B39E7-341E-4E16-A49B-0831E993D53D}" dt="2022-07-17T17:37:23.072" v="967" actId="26606"/>
          <ac:spMkLst>
            <pc:docMk/>
            <pc:sldMk cId="423324735" sldId="282"/>
            <ac:spMk id="22" creationId="{166F75A4-C475-4941-8EE2-B80A06A2C1BB}"/>
          </ac:spMkLst>
        </pc:spChg>
        <pc:spChg chg="add">
          <ac:chgData name="Simone Bensi" userId="bb49adb1-bd19-45a2-a0c3-1106fad19300" providerId="ADAL" clId="{BB3B39E7-341E-4E16-A49B-0831E993D53D}" dt="2022-07-17T17:37:23.072" v="967" actId="26606"/>
          <ac:spMkLst>
            <pc:docMk/>
            <pc:sldMk cId="423324735" sldId="282"/>
            <ac:spMk id="23" creationId="{1F9D6ACB-2FF4-49F9-978A-E0D5327FC635}"/>
          </ac:spMkLst>
        </pc:spChg>
        <pc:spChg chg="del">
          <ac:chgData name="Simone Bensi" userId="bb49adb1-bd19-45a2-a0c3-1106fad19300" providerId="ADAL" clId="{BB3B39E7-341E-4E16-A49B-0831E993D53D}" dt="2022-07-17T17:37:16.374" v="966"/>
          <ac:spMkLst>
            <pc:docMk/>
            <pc:sldMk cId="423324735" sldId="282"/>
            <ac:spMk id="24" creationId="{765800AC-C3B9-498E-87BC-29FAE4C76B21}"/>
          </ac:spMkLst>
        </pc:spChg>
        <pc:spChg chg="del">
          <ac:chgData name="Simone Bensi" userId="bb49adb1-bd19-45a2-a0c3-1106fad19300" providerId="ADAL" clId="{BB3B39E7-341E-4E16-A49B-0831E993D53D}" dt="2022-07-17T17:37:16.374" v="966"/>
          <ac:spMkLst>
            <pc:docMk/>
            <pc:sldMk cId="423324735" sldId="282"/>
            <ac:spMk id="26" creationId="{1F9D6ACB-2FF4-49F9-978A-E0D5327FC635}"/>
          </ac:spMkLst>
        </pc:spChg>
        <pc:spChg chg="del">
          <ac:chgData name="Simone Bensi" userId="bb49adb1-bd19-45a2-a0c3-1106fad19300" providerId="ADAL" clId="{BB3B39E7-341E-4E16-A49B-0831E993D53D}" dt="2022-07-17T17:37:16.374" v="966"/>
          <ac:spMkLst>
            <pc:docMk/>
            <pc:sldMk cId="423324735" sldId="282"/>
            <ac:spMk id="28" creationId="{A5EC319D-0FEA-4B95-A3EA-01E35672C95B}"/>
          </ac:spMkLst>
        </pc:spChg>
        <pc:spChg chg="add">
          <ac:chgData name="Simone Bensi" userId="bb49adb1-bd19-45a2-a0c3-1106fad19300" providerId="ADAL" clId="{BB3B39E7-341E-4E16-A49B-0831E993D53D}" dt="2022-07-17T17:37:23.072" v="967" actId="26606"/>
          <ac:spMkLst>
            <pc:docMk/>
            <pc:sldMk cId="423324735" sldId="282"/>
            <ac:spMk id="30" creationId="{A5EC319D-0FEA-4B95-A3EA-01E35672C95B}"/>
          </ac:spMkLst>
        </pc:spChg>
        <pc:picChg chg="mod">
          <ac:chgData name="Simone Bensi" userId="bb49adb1-bd19-45a2-a0c3-1106fad19300" providerId="ADAL" clId="{BB3B39E7-341E-4E16-A49B-0831E993D53D}" dt="2022-07-17T17:38:10.230" v="968" actId="14826"/>
          <ac:picMkLst>
            <pc:docMk/>
            <pc:sldMk cId="423324735" sldId="282"/>
            <ac:picMk id="7" creationId="{123CD224-9E03-1294-A859-06EECFFF751B}"/>
          </ac:picMkLst>
        </pc:picChg>
        <pc:cxnChg chg="add">
          <ac:chgData name="Simone Bensi" userId="bb49adb1-bd19-45a2-a0c3-1106fad19300" providerId="ADAL" clId="{BB3B39E7-341E-4E16-A49B-0831E993D53D}" dt="2022-07-17T17:37:23.072" v="967" actId="26606"/>
          <ac:cxnSpMkLst>
            <pc:docMk/>
            <pc:sldMk cId="423324735" sldId="282"/>
            <ac:cxnSpMk id="13" creationId="{063B6EC6-D752-4EE7-908B-F8F19E8C7FEA}"/>
          </ac:cxnSpMkLst>
        </pc:cxnChg>
        <pc:cxnChg chg="del">
          <ac:chgData name="Simone Bensi" userId="bb49adb1-bd19-45a2-a0c3-1106fad19300" providerId="ADAL" clId="{BB3B39E7-341E-4E16-A49B-0831E993D53D}" dt="2022-07-17T17:37:16.374" v="966"/>
          <ac:cxnSpMkLst>
            <pc:docMk/>
            <pc:sldMk cId="423324735" sldId="282"/>
            <ac:cxnSpMk id="14" creationId="{063B6EC6-D752-4EE7-908B-F8F19E8C7FEA}"/>
          </ac:cxnSpMkLst>
        </pc:cxnChg>
        <pc:cxnChg chg="add">
          <ac:chgData name="Simone Bensi" userId="bb49adb1-bd19-45a2-a0c3-1106fad19300" providerId="ADAL" clId="{BB3B39E7-341E-4E16-A49B-0831E993D53D}" dt="2022-07-17T17:37:23.072" v="967" actId="26606"/>
          <ac:cxnSpMkLst>
            <pc:docMk/>
            <pc:sldMk cId="423324735" sldId="282"/>
            <ac:cxnSpMk id="15" creationId="{EFECD4E8-AD3E-4228-82A2-9461958EA94D}"/>
          </ac:cxnSpMkLst>
        </pc:cxnChg>
        <pc:cxnChg chg="del">
          <ac:chgData name="Simone Bensi" userId="bb49adb1-bd19-45a2-a0c3-1106fad19300" providerId="ADAL" clId="{BB3B39E7-341E-4E16-A49B-0831E993D53D}" dt="2022-07-17T17:37:16.374" v="966"/>
          <ac:cxnSpMkLst>
            <pc:docMk/>
            <pc:sldMk cId="423324735" sldId="282"/>
            <ac:cxnSpMk id="16" creationId="{EFECD4E8-AD3E-4228-82A2-9461958EA94D}"/>
          </ac:cxnSpMkLst>
        </pc:cxnChg>
      </pc:sldChg>
      <pc:sldChg chg="addSp delSp modSp new add del mod setBg setClrOvrMap delDesignElem chgLayout">
        <pc:chgData name="Simone Bensi" userId="bb49adb1-bd19-45a2-a0c3-1106fad19300" providerId="ADAL" clId="{BB3B39E7-341E-4E16-A49B-0831E993D53D}" dt="2022-07-17T17:44:00.340" v="1067" actId="27957"/>
        <pc:sldMkLst>
          <pc:docMk/>
          <pc:sldMk cId="986880723" sldId="283"/>
        </pc:sldMkLst>
        <pc:spChg chg="mod ord">
          <ac:chgData name="Simone Bensi" userId="bb49adb1-bd19-45a2-a0c3-1106fad19300" providerId="ADAL" clId="{BB3B39E7-341E-4E16-A49B-0831E993D53D}" dt="2022-07-17T17:43:17.862" v="1066" actId="26606"/>
          <ac:spMkLst>
            <pc:docMk/>
            <pc:sldMk cId="986880723" sldId="283"/>
            <ac:spMk id="2" creationId="{A58054BE-D741-0EE6-81FD-4AA6EA3F2CE6}"/>
          </ac:spMkLst>
        </pc:spChg>
        <pc:spChg chg="del mod ord">
          <ac:chgData name="Simone Bensi" userId="bb49adb1-bd19-45a2-a0c3-1106fad19300" providerId="ADAL" clId="{BB3B39E7-341E-4E16-A49B-0831E993D53D}" dt="2022-07-17T17:43:17.862" v="1066" actId="26606"/>
          <ac:spMkLst>
            <pc:docMk/>
            <pc:sldMk cId="986880723" sldId="283"/>
            <ac:spMk id="3" creationId="{F36A2D22-38A7-04AA-6CB5-EB829FFC87F9}"/>
          </ac:spMkLst>
        </pc:spChg>
        <pc:spChg chg="add del mod ord">
          <ac:chgData name="Simone Bensi" userId="bb49adb1-bd19-45a2-a0c3-1106fad19300" providerId="ADAL" clId="{BB3B39E7-341E-4E16-A49B-0831E993D53D}" dt="2022-07-17T17:43:01.409" v="1061" actId="478"/>
          <ac:spMkLst>
            <pc:docMk/>
            <pc:sldMk cId="986880723" sldId="283"/>
            <ac:spMk id="4" creationId="{F6FF773F-3768-3894-5F4A-C8C4F6BC0BBC}"/>
          </ac:spMkLst>
        </pc:spChg>
        <pc:spChg chg="add del">
          <ac:chgData name="Simone Bensi" userId="bb49adb1-bd19-45a2-a0c3-1106fad19300" providerId="ADAL" clId="{BB3B39E7-341E-4E16-A49B-0831E993D53D}" dt="2022-07-17T17:41:35.238" v="1006" actId="700"/>
          <ac:spMkLst>
            <pc:docMk/>
            <pc:sldMk cId="986880723" sldId="283"/>
            <ac:spMk id="8" creationId="{A65AC7D1-EAA9-48F5-B509-60A7F50BF703}"/>
          </ac:spMkLst>
        </pc:spChg>
        <pc:spChg chg="add">
          <ac:chgData name="Simone Bensi" userId="bb49adb1-bd19-45a2-a0c3-1106fad19300" providerId="ADAL" clId="{BB3B39E7-341E-4E16-A49B-0831E993D53D}" dt="2022-07-17T17:43:17.862" v="1066" actId="26606"/>
          <ac:spMkLst>
            <pc:docMk/>
            <pc:sldMk cId="986880723" sldId="283"/>
            <ac:spMk id="9" creationId="{45B71F80-1F92-4074-84D9-16A062B215B3}"/>
          </ac:spMkLst>
        </pc:spChg>
        <pc:spChg chg="add del">
          <ac:chgData name="Simone Bensi" userId="bb49adb1-bd19-45a2-a0c3-1106fad19300" providerId="ADAL" clId="{BB3B39E7-341E-4E16-A49B-0831E993D53D}" dt="2022-07-17T17:41:35.238" v="1006" actId="700"/>
          <ac:spMkLst>
            <pc:docMk/>
            <pc:sldMk cId="986880723" sldId="283"/>
            <ac:spMk id="10" creationId="{D6320AF9-619A-4175-865B-5663E1AEF4C5}"/>
          </ac:spMkLst>
        </pc:spChg>
        <pc:spChg chg="add">
          <ac:chgData name="Simone Bensi" userId="bb49adb1-bd19-45a2-a0c3-1106fad19300" providerId="ADAL" clId="{BB3B39E7-341E-4E16-A49B-0831E993D53D}" dt="2022-07-17T17:43:17.862" v="1066" actId="26606"/>
          <ac:spMkLst>
            <pc:docMk/>
            <pc:sldMk cId="986880723" sldId="283"/>
            <ac:spMk id="11" creationId="{7209C9DA-6E0D-46D9-8275-C52222D8CCAC}"/>
          </ac:spMkLst>
        </pc:spChg>
        <pc:spChg chg="add">
          <ac:chgData name="Simone Bensi" userId="bb49adb1-bd19-45a2-a0c3-1106fad19300" providerId="ADAL" clId="{BB3B39E7-341E-4E16-A49B-0831E993D53D}" dt="2022-07-17T17:43:17.862" v="1066" actId="26606"/>
          <ac:spMkLst>
            <pc:docMk/>
            <pc:sldMk cId="986880723" sldId="283"/>
            <ac:spMk id="13" creationId="{3EB57A4D-E0D0-46DA-B339-F24CA46FA70B}"/>
          </ac:spMkLst>
        </pc:spChg>
        <pc:spChg chg="add del">
          <ac:chgData name="Simone Bensi" userId="bb49adb1-bd19-45a2-a0c3-1106fad19300" providerId="ADAL" clId="{BB3B39E7-341E-4E16-A49B-0831E993D53D}" dt="2022-07-17T17:41:35.238" v="1006" actId="700"/>
          <ac:spMkLst>
            <pc:docMk/>
            <pc:sldMk cId="986880723" sldId="283"/>
            <ac:spMk id="16" creationId="{7E018740-5C2B-4A41-AC1A-7E68D1EC1954}"/>
          </ac:spMkLst>
        </pc:spChg>
        <pc:spChg chg="add del">
          <ac:chgData name="Simone Bensi" userId="bb49adb1-bd19-45a2-a0c3-1106fad19300" providerId="ADAL" clId="{BB3B39E7-341E-4E16-A49B-0831E993D53D}" dt="2022-07-17T17:41:35.238" v="1006" actId="700"/>
          <ac:spMkLst>
            <pc:docMk/>
            <pc:sldMk cId="986880723" sldId="283"/>
            <ac:spMk id="18" creationId="{166F75A4-C475-4941-8EE2-B80A06A2C1BB}"/>
          </ac:spMkLst>
        </pc:spChg>
        <pc:spChg chg="add del">
          <ac:chgData name="Simone Bensi" userId="bb49adb1-bd19-45a2-a0c3-1106fad19300" providerId="ADAL" clId="{BB3B39E7-341E-4E16-A49B-0831E993D53D}" dt="2022-07-17T17:41:35.238" v="1006" actId="700"/>
          <ac:spMkLst>
            <pc:docMk/>
            <pc:sldMk cId="986880723" sldId="283"/>
            <ac:spMk id="20" creationId="{A032553A-72E8-4B0D-8405-FF9771C9AF05}"/>
          </ac:spMkLst>
        </pc:spChg>
        <pc:spChg chg="add del">
          <ac:chgData name="Simone Bensi" userId="bb49adb1-bd19-45a2-a0c3-1106fad19300" providerId="ADAL" clId="{BB3B39E7-341E-4E16-A49B-0831E993D53D}" dt="2022-07-17T17:41:35.238" v="1006" actId="700"/>
          <ac:spMkLst>
            <pc:docMk/>
            <pc:sldMk cId="986880723" sldId="283"/>
            <ac:spMk id="22" creationId="{765800AC-C3B9-498E-87BC-29FAE4C76B21}"/>
          </ac:spMkLst>
        </pc:spChg>
        <pc:spChg chg="add del">
          <ac:chgData name="Simone Bensi" userId="bb49adb1-bd19-45a2-a0c3-1106fad19300" providerId="ADAL" clId="{BB3B39E7-341E-4E16-A49B-0831E993D53D}" dt="2022-07-17T17:41:35.238" v="1006" actId="700"/>
          <ac:spMkLst>
            <pc:docMk/>
            <pc:sldMk cId="986880723" sldId="283"/>
            <ac:spMk id="24" creationId="{1F9D6ACB-2FF4-49F9-978A-E0D5327FC635}"/>
          </ac:spMkLst>
        </pc:spChg>
        <pc:spChg chg="add del">
          <ac:chgData name="Simone Bensi" userId="bb49adb1-bd19-45a2-a0c3-1106fad19300" providerId="ADAL" clId="{BB3B39E7-341E-4E16-A49B-0831E993D53D}" dt="2022-07-17T17:41:35.238" v="1006" actId="700"/>
          <ac:spMkLst>
            <pc:docMk/>
            <pc:sldMk cId="986880723" sldId="283"/>
            <ac:spMk id="26" creationId="{142BFA2A-77A0-4F60-A32A-685681C84889}"/>
          </ac:spMkLst>
        </pc:spChg>
        <pc:graphicFrameChg chg="add mod">
          <ac:chgData name="Simone Bensi" userId="bb49adb1-bd19-45a2-a0c3-1106fad19300" providerId="ADAL" clId="{BB3B39E7-341E-4E16-A49B-0831E993D53D}" dt="2022-07-17T17:44:00.340" v="1067" actId="27957"/>
          <ac:graphicFrameMkLst>
            <pc:docMk/>
            <pc:sldMk cId="986880723" sldId="283"/>
            <ac:graphicFrameMk id="5" creationId="{455CC2E8-913B-76E2-6D26-E2AF5EEF0461}"/>
          </ac:graphicFrameMkLst>
        </pc:graphicFrameChg>
        <pc:cxnChg chg="add del">
          <ac:chgData name="Simone Bensi" userId="bb49adb1-bd19-45a2-a0c3-1106fad19300" providerId="ADAL" clId="{BB3B39E7-341E-4E16-A49B-0831E993D53D}" dt="2022-07-17T17:41:35.238" v="1006" actId="700"/>
          <ac:cxnSpMkLst>
            <pc:docMk/>
            <pc:sldMk cId="986880723" sldId="283"/>
            <ac:cxnSpMk id="12" creationId="{063B6EC6-D752-4EE7-908B-F8F19E8C7FEA}"/>
          </ac:cxnSpMkLst>
        </pc:cxnChg>
        <pc:cxnChg chg="add del">
          <ac:chgData name="Simone Bensi" userId="bb49adb1-bd19-45a2-a0c3-1106fad19300" providerId="ADAL" clId="{BB3B39E7-341E-4E16-A49B-0831E993D53D}" dt="2022-07-17T17:41:35.238" v="1006" actId="700"/>
          <ac:cxnSpMkLst>
            <pc:docMk/>
            <pc:sldMk cId="986880723" sldId="283"/>
            <ac:cxnSpMk id="14" creationId="{EFECD4E8-AD3E-4228-82A2-9461958EA94D}"/>
          </ac:cxnSpMkLst>
        </pc:cxnChg>
      </pc:sldChg>
      <pc:sldChg chg="modSp new del mod">
        <pc:chgData name="Simone Bensi" userId="bb49adb1-bd19-45a2-a0c3-1106fad19300" providerId="ADAL" clId="{BB3B39E7-341E-4E16-A49B-0831E993D53D}" dt="2022-07-17T17:42:11.057" v="1023" actId="680"/>
        <pc:sldMkLst>
          <pc:docMk/>
          <pc:sldMk cId="4157642218" sldId="283"/>
        </pc:sldMkLst>
        <pc:spChg chg="mod">
          <ac:chgData name="Simone Bensi" userId="bb49adb1-bd19-45a2-a0c3-1106fad19300" providerId="ADAL" clId="{BB3B39E7-341E-4E16-A49B-0831E993D53D}" dt="2022-07-17T17:42:10.724" v="1022" actId="20577"/>
          <ac:spMkLst>
            <pc:docMk/>
            <pc:sldMk cId="4157642218" sldId="283"/>
            <ac:spMk id="2" creationId="{9E5EEB5D-77F8-8D9F-7340-3D0F3E87965B}"/>
          </ac:spMkLst>
        </pc:spChg>
      </pc:sldChg>
      <pc:sldChg chg="addSp delSp modSp new mod setBg">
        <pc:chgData name="Simone Bensi" userId="bb49adb1-bd19-45a2-a0c3-1106fad19300" providerId="ADAL" clId="{BB3B39E7-341E-4E16-A49B-0831E993D53D}" dt="2022-07-17T17:57:11.040" v="1202"/>
        <pc:sldMkLst>
          <pc:docMk/>
          <pc:sldMk cId="2424915644" sldId="284"/>
        </pc:sldMkLst>
        <pc:spChg chg="mod">
          <ac:chgData name="Simone Bensi" userId="bb49adb1-bd19-45a2-a0c3-1106fad19300" providerId="ADAL" clId="{BB3B39E7-341E-4E16-A49B-0831E993D53D}" dt="2022-07-17T17:54:33.884" v="1174" actId="26606"/>
          <ac:spMkLst>
            <pc:docMk/>
            <pc:sldMk cId="2424915644" sldId="284"/>
            <ac:spMk id="2" creationId="{982A7834-F703-8B95-59E4-D5CF8E5DC930}"/>
          </ac:spMkLst>
        </pc:spChg>
        <pc:spChg chg="add del mod">
          <ac:chgData name="Simone Bensi" userId="bb49adb1-bd19-45a2-a0c3-1106fad19300" providerId="ADAL" clId="{BB3B39E7-341E-4E16-A49B-0831E993D53D}" dt="2022-07-17T17:56:41.147" v="1200" actId="26606"/>
          <ac:spMkLst>
            <pc:docMk/>
            <pc:sldMk cId="2424915644" sldId="284"/>
            <ac:spMk id="3" creationId="{48AA2077-5CEB-C1A7-3ABB-D16E326D1B7B}"/>
          </ac:spMkLst>
        </pc:spChg>
        <pc:spChg chg="add del">
          <ac:chgData name="Simone Bensi" userId="bb49adb1-bd19-45a2-a0c3-1106fad19300" providerId="ADAL" clId="{BB3B39E7-341E-4E16-A49B-0831E993D53D}" dt="2022-07-17T17:54:28.922" v="1168" actId="26606"/>
          <ac:spMkLst>
            <pc:docMk/>
            <pc:sldMk cId="2424915644" sldId="284"/>
            <ac:spMk id="8" creationId="{48AA2077-5CEB-C1A7-3ABB-D16E326D1B7B}"/>
          </ac:spMkLst>
        </pc:spChg>
        <pc:spChg chg="add del">
          <ac:chgData name="Simone Bensi" userId="bb49adb1-bd19-45a2-a0c3-1106fad19300" providerId="ADAL" clId="{BB3B39E7-341E-4E16-A49B-0831E993D53D}" dt="2022-07-17T17:54:28.922" v="1168" actId="26606"/>
          <ac:spMkLst>
            <pc:docMk/>
            <pc:sldMk cId="2424915644" sldId="284"/>
            <ac:spMk id="9" creationId="{ECD25CC7-FC66-488C-8D61-0FE7ECF1615F}"/>
          </ac:spMkLst>
        </pc:spChg>
        <pc:spChg chg="add del">
          <ac:chgData name="Simone Bensi" userId="bb49adb1-bd19-45a2-a0c3-1106fad19300" providerId="ADAL" clId="{BB3B39E7-341E-4E16-A49B-0831E993D53D}" dt="2022-07-17T17:54:31.232" v="1172" actId="26606"/>
          <ac:spMkLst>
            <pc:docMk/>
            <pc:sldMk cId="2424915644" sldId="284"/>
            <ac:spMk id="13" creationId="{3EB57A4D-E0D0-46DA-B339-F24CA46FA70B}"/>
          </ac:spMkLst>
        </pc:spChg>
        <pc:spChg chg="add del">
          <ac:chgData name="Simone Bensi" userId="bb49adb1-bd19-45a2-a0c3-1106fad19300" providerId="ADAL" clId="{BB3B39E7-341E-4E16-A49B-0831E993D53D}" dt="2022-07-17T17:54:30.491" v="1170" actId="26606"/>
          <ac:spMkLst>
            <pc:docMk/>
            <pc:sldMk cId="2424915644" sldId="284"/>
            <ac:spMk id="21" creationId="{CB5AA8A5-25CC-4295-892F-367FCDAF2BF6}"/>
          </ac:spMkLst>
        </pc:spChg>
        <pc:spChg chg="add del">
          <ac:chgData name="Simone Bensi" userId="bb49adb1-bd19-45a2-a0c3-1106fad19300" providerId="ADAL" clId="{BB3B39E7-341E-4E16-A49B-0831E993D53D}" dt="2022-07-17T17:54:30.491" v="1170" actId="26606"/>
          <ac:spMkLst>
            <pc:docMk/>
            <pc:sldMk cId="2424915644" sldId="284"/>
            <ac:spMk id="22" creationId="{24C6BC13-FB1E-48CC-B421-3D06039728B4}"/>
          </ac:spMkLst>
        </pc:spChg>
        <pc:spChg chg="add del">
          <ac:chgData name="Simone Bensi" userId="bb49adb1-bd19-45a2-a0c3-1106fad19300" providerId="ADAL" clId="{BB3B39E7-341E-4E16-A49B-0831E993D53D}" dt="2022-07-17T17:54:31.232" v="1172" actId="26606"/>
          <ac:spMkLst>
            <pc:docMk/>
            <pc:sldMk cId="2424915644" sldId="284"/>
            <ac:spMk id="25" creationId="{45B71F80-1F92-4074-84D9-16A062B215B3}"/>
          </ac:spMkLst>
        </pc:spChg>
        <pc:spChg chg="add del">
          <ac:chgData name="Simone Bensi" userId="bb49adb1-bd19-45a2-a0c3-1106fad19300" providerId="ADAL" clId="{BB3B39E7-341E-4E16-A49B-0831E993D53D}" dt="2022-07-17T17:54:31.232" v="1172" actId="26606"/>
          <ac:spMkLst>
            <pc:docMk/>
            <pc:sldMk cId="2424915644" sldId="284"/>
            <ac:spMk id="26" creationId="{7209C9DA-6E0D-46D9-8275-C52222D8CCAC}"/>
          </ac:spMkLst>
        </pc:spChg>
        <pc:spChg chg="add del">
          <ac:chgData name="Simone Bensi" userId="bb49adb1-bd19-45a2-a0c3-1106fad19300" providerId="ADAL" clId="{BB3B39E7-341E-4E16-A49B-0831E993D53D}" dt="2022-07-17T17:54:33.884" v="1174" actId="26606"/>
          <ac:spMkLst>
            <pc:docMk/>
            <pc:sldMk cId="2424915644" sldId="284"/>
            <ac:spMk id="29" creationId="{48AA2077-5CEB-C1A7-3ABB-D16E326D1B7B}"/>
          </ac:spMkLst>
        </pc:spChg>
        <pc:grpChg chg="add del">
          <ac:chgData name="Simone Bensi" userId="bb49adb1-bd19-45a2-a0c3-1106fad19300" providerId="ADAL" clId="{BB3B39E7-341E-4E16-A49B-0831E993D53D}" dt="2022-07-17T17:54:30.491" v="1170" actId="26606"/>
          <ac:grpSpMkLst>
            <pc:docMk/>
            <pc:sldMk cId="2424915644" sldId="284"/>
            <ac:grpSpMk id="11" creationId="{09DD65AA-8280-4962-92F3-DF1CB53349DB}"/>
          </ac:grpSpMkLst>
        </pc:grpChg>
        <pc:graphicFrameChg chg="add del">
          <ac:chgData name="Simone Bensi" userId="bb49adb1-bd19-45a2-a0c3-1106fad19300" providerId="ADAL" clId="{BB3B39E7-341E-4E16-A49B-0831E993D53D}" dt="2022-07-17T17:54:25.943" v="1166" actId="26606"/>
          <ac:graphicFrameMkLst>
            <pc:docMk/>
            <pc:sldMk cId="2424915644" sldId="284"/>
            <ac:graphicFrameMk id="5" creationId="{1D67885D-7DB6-2E07-7E52-997228298106}"/>
          </ac:graphicFrameMkLst>
        </pc:graphicFrameChg>
        <pc:graphicFrameChg chg="add mod">
          <ac:chgData name="Simone Bensi" userId="bb49adb1-bd19-45a2-a0c3-1106fad19300" providerId="ADAL" clId="{BB3B39E7-341E-4E16-A49B-0831E993D53D}" dt="2022-07-17T17:57:11.040" v="1202"/>
          <ac:graphicFrameMkLst>
            <pc:docMk/>
            <pc:sldMk cId="2424915644" sldId="284"/>
            <ac:graphicFrameMk id="6" creationId="{F4A9B80E-EEED-B8B2-06EE-DCB1310B09BA}"/>
          </ac:graphicFrameMkLst>
        </pc:graphicFrameChg>
        <pc:graphicFrameChg chg="add del">
          <ac:chgData name="Simone Bensi" userId="bb49adb1-bd19-45a2-a0c3-1106fad19300" providerId="ADAL" clId="{BB3B39E7-341E-4E16-A49B-0831E993D53D}" dt="2022-07-17T17:54:30.491" v="1170" actId="26606"/>
          <ac:graphicFrameMkLst>
            <pc:docMk/>
            <pc:sldMk cId="2424915644" sldId="284"/>
            <ac:graphicFrameMk id="23" creationId="{1D312875-EB8B-2999-2F45-7DCD0584456D}"/>
          </ac:graphicFrameMkLst>
        </pc:graphicFrameChg>
        <pc:graphicFrameChg chg="add del">
          <ac:chgData name="Simone Bensi" userId="bb49adb1-bd19-45a2-a0c3-1106fad19300" providerId="ADAL" clId="{BB3B39E7-341E-4E16-A49B-0831E993D53D}" dt="2022-07-17T17:54:31.232" v="1172" actId="26606"/>
          <ac:graphicFrameMkLst>
            <pc:docMk/>
            <pc:sldMk cId="2424915644" sldId="284"/>
            <ac:graphicFrameMk id="27" creationId="{2A594E6B-221C-532D-CA69-7B8B69B9E752}"/>
          </ac:graphicFrameMkLst>
        </pc:graphicFrameChg>
        <pc:graphicFrameChg chg="add del">
          <ac:chgData name="Simone Bensi" userId="bb49adb1-bd19-45a2-a0c3-1106fad19300" providerId="ADAL" clId="{BB3B39E7-341E-4E16-A49B-0831E993D53D}" dt="2022-07-17T17:54:37.315" v="1176" actId="26606"/>
          <ac:graphicFrameMkLst>
            <pc:docMk/>
            <pc:sldMk cId="2424915644" sldId="284"/>
            <ac:graphicFrameMk id="32" creationId="{0D780E74-52DF-F334-1D62-6199D5BA5B8E}"/>
          </ac:graphicFrameMkLst>
        </pc:graphicFrameChg>
        <pc:graphicFrameChg chg="add del mod">
          <ac:chgData name="Simone Bensi" userId="bb49adb1-bd19-45a2-a0c3-1106fad19300" providerId="ADAL" clId="{BB3B39E7-341E-4E16-A49B-0831E993D53D}" dt="2022-07-17T17:56:10.627" v="1181" actId="26606"/>
          <ac:graphicFrameMkLst>
            <pc:docMk/>
            <pc:sldMk cId="2424915644" sldId="284"/>
            <ac:graphicFrameMk id="34" creationId="{1D67885D-7DB6-2E07-7E52-997228298106}"/>
          </ac:graphicFrameMkLst>
        </pc:graphicFrameChg>
        <pc:picChg chg="add del">
          <ac:chgData name="Simone Bensi" userId="bb49adb1-bd19-45a2-a0c3-1106fad19300" providerId="ADAL" clId="{BB3B39E7-341E-4E16-A49B-0831E993D53D}" dt="2022-07-17T17:54:28.922" v="1168" actId="26606"/>
          <ac:picMkLst>
            <pc:docMk/>
            <pc:sldMk cId="2424915644" sldId="284"/>
            <ac:picMk id="7" creationId="{16408A93-7612-38AA-C2D4-62C54A286AF8}"/>
          </ac:picMkLst>
        </pc:picChg>
        <pc:picChg chg="add del">
          <ac:chgData name="Simone Bensi" userId="bb49adb1-bd19-45a2-a0c3-1106fad19300" providerId="ADAL" clId="{BB3B39E7-341E-4E16-A49B-0831E993D53D}" dt="2022-07-17T17:54:33.884" v="1174" actId="26606"/>
          <ac:picMkLst>
            <pc:docMk/>
            <pc:sldMk cId="2424915644" sldId="284"/>
            <ac:picMk id="30" creationId="{EB67E864-8B21-9A57-A2D0-0F6F3248715F}"/>
          </ac:picMkLst>
        </pc:picChg>
      </pc:sldChg>
      <pc:sldChg chg="addSp delSp modSp new mod setBg modClrScheme chgLayout">
        <pc:chgData name="Simone Bensi" userId="bb49adb1-bd19-45a2-a0c3-1106fad19300" providerId="ADAL" clId="{BB3B39E7-341E-4E16-A49B-0831E993D53D}" dt="2022-07-17T19:33:29.185" v="1659"/>
        <pc:sldMkLst>
          <pc:docMk/>
          <pc:sldMk cId="3228693551" sldId="285"/>
        </pc:sldMkLst>
        <pc:spChg chg="mod ord">
          <ac:chgData name="Simone Bensi" userId="bb49adb1-bd19-45a2-a0c3-1106fad19300" providerId="ADAL" clId="{BB3B39E7-341E-4E16-A49B-0831E993D53D}" dt="2022-07-17T19:33:17.461" v="1658" actId="26606"/>
          <ac:spMkLst>
            <pc:docMk/>
            <pc:sldMk cId="3228693551" sldId="285"/>
            <ac:spMk id="2" creationId="{7666B388-8C75-53FC-F575-8945FED6E243}"/>
          </ac:spMkLst>
        </pc:spChg>
        <pc:spChg chg="add del mod">
          <ac:chgData name="Simone Bensi" userId="bb49adb1-bd19-45a2-a0c3-1106fad19300" providerId="ADAL" clId="{BB3B39E7-341E-4E16-A49B-0831E993D53D}" dt="2022-07-17T18:11:04.044" v="1548" actId="26606"/>
          <ac:spMkLst>
            <pc:docMk/>
            <pc:sldMk cId="3228693551" sldId="285"/>
            <ac:spMk id="3" creationId="{97E9C8A3-900F-A5AF-9FCC-F4B4092B576D}"/>
          </ac:spMkLst>
        </pc:spChg>
        <pc:spChg chg="add del mod ord">
          <ac:chgData name="Simone Bensi" userId="bb49adb1-bd19-45a2-a0c3-1106fad19300" providerId="ADAL" clId="{BB3B39E7-341E-4E16-A49B-0831E993D53D}" dt="2022-07-17T18:10:10.139" v="1488" actId="700"/>
          <ac:spMkLst>
            <pc:docMk/>
            <pc:sldMk cId="3228693551" sldId="285"/>
            <ac:spMk id="4" creationId="{108DD024-E77D-3291-D539-227A065C063C}"/>
          </ac:spMkLst>
        </pc:spChg>
        <pc:spChg chg="add del">
          <ac:chgData name="Simone Bensi" userId="bb49adb1-bd19-45a2-a0c3-1106fad19300" providerId="ADAL" clId="{BB3B39E7-341E-4E16-A49B-0831E993D53D}" dt="2022-07-17T18:12:53.290" v="1639" actId="26606"/>
          <ac:spMkLst>
            <pc:docMk/>
            <pc:sldMk cId="3228693551" sldId="285"/>
            <ac:spMk id="9" creationId="{45B71F80-1F92-4074-84D9-16A062B215B3}"/>
          </ac:spMkLst>
        </pc:spChg>
        <pc:spChg chg="add del">
          <ac:chgData name="Simone Bensi" userId="bb49adb1-bd19-45a2-a0c3-1106fad19300" providerId="ADAL" clId="{BB3B39E7-341E-4E16-A49B-0831E993D53D}" dt="2022-07-17T18:12:53.290" v="1639" actId="26606"/>
          <ac:spMkLst>
            <pc:docMk/>
            <pc:sldMk cId="3228693551" sldId="285"/>
            <ac:spMk id="11" creationId="{7209C9DA-6E0D-46D9-8275-C52222D8CCAC}"/>
          </ac:spMkLst>
        </pc:spChg>
        <pc:spChg chg="add del">
          <ac:chgData name="Simone Bensi" userId="bb49adb1-bd19-45a2-a0c3-1106fad19300" providerId="ADAL" clId="{BB3B39E7-341E-4E16-A49B-0831E993D53D}" dt="2022-07-17T18:12:53.290" v="1639" actId="26606"/>
          <ac:spMkLst>
            <pc:docMk/>
            <pc:sldMk cId="3228693551" sldId="285"/>
            <ac:spMk id="13" creationId="{3EB57A4D-E0D0-46DA-B339-F24CA46FA70B}"/>
          </ac:spMkLst>
        </pc:spChg>
        <pc:spChg chg="add del">
          <ac:chgData name="Simone Bensi" userId="bb49adb1-bd19-45a2-a0c3-1106fad19300" providerId="ADAL" clId="{BB3B39E7-341E-4E16-A49B-0831E993D53D}" dt="2022-07-17T18:13:36.731" v="1644" actId="26606"/>
          <ac:spMkLst>
            <pc:docMk/>
            <pc:sldMk cId="3228693551" sldId="285"/>
            <ac:spMk id="15" creationId="{45B71F80-1F92-4074-84D9-16A062B215B3}"/>
          </ac:spMkLst>
        </pc:spChg>
        <pc:spChg chg="add del">
          <ac:chgData name="Simone Bensi" userId="bb49adb1-bd19-45a2-a0c3-1106fad19300" providerId="ADAL" clId="{BB3B39E7-341E-4E16-A49B-0831E993D53D}" dt="2022-07-17T18:13:36.731" v="1644" actId="26606"/>
          <ac:spMkLst>
            <pc:docMk/>
            <pc:sldMk cId="3228693551" sldId="285"/>
            <ac:spMk id="16" creationId="{7209C9DA-6E0D-46D9-8275-C52222D8CCAC}"/>
          </ac:spMkLst>
        </pc:spChg>
        <pc:spChg chg="add del">
          <ac:chgData name="Simone Bensi" userId="bb49adb1-bd19-45a2-a0c3-1106fad19300" providerId="ADAL" clId="{BB3B39E7-341E-4E16-A49B-0831E993D53D}" dt="2022-07-17T18:13:36.731" v="1644" actId="26606"/>
          <ac:spMkLst>
            <pc:docMk/>
            <pc:sldMk cId="3228693551" sldId="285"/>
            <ac:spMk id="17" creationId="{3EB57A4D-E0D0-46DA-B339-F24CA46FA70B}"/>
          </ac:spMkLst>
        </pc:spChg>
        <pc:spChg chg="add del">
          <ac:chgData name="Simone Bensi" userId="bb49adb1-bd19-45a2-a0c3-1106fad19300" providerId="ADAL" clId="{BB3B39E7-341E-4E16-A49B-0831E993D53D}" dt="2022-07-17T18:13:36.613" v="1643" actId="26606"/>
          <ac:spMkLst>
            <pc:docMk/>
            <pc:sldMk cId="3228693551" sldId="285"/>
            <ac:spMk id="22" creationId="{45B71F80-1F92-4074-84D9-16A062B215B3}"/>
          </ac:spMkLst>
        </pc:spChg>
        <pc:spChg chg="add del">
          <ac:chgData name="Simone Bensi" userId="bb49adb1-bd19-45a2-a0c3-1106fad19300" providerId="ADAL" clId="{BB3B39E7-341E-4E16-A49B-0831E993D53D}" dt="2022-07-17T18:13:36.613" v="1643" actId="26606"/>
          <ac:spMkLst>
            <pc:docMk/>
            <pc:sldMk cId="3228693551" sldId="285"/>
            <ac:spMk id="24" creationId="{7209C9DA-6E0D-46D9-8275-C52222D8CCAC}"/>
          </ac:spMkLst>
        </pc:spChg>
        <pc:spChg chg="add del">
          <ac:chgData name="Simone Bensi" userId="bb49adb1-bd19-45a2-a0c3-1106fad19300" providerId="ADAL" clId="{BB3B39E7-341E-4E16-A49B-0831E993D53D}" dt="2022-07-17T18:13:36.613" v="1643" actId="26606"/>
          <ac:spMkLst>
            <pc:docMk/>
            <pc:sldMk cId="3228693551" sldId="285"/>
            <ac:spMk id="26" creationId="{3EB57A4D-E0D0-46DA-B339-F24CA46FA70B}"/>
          </ac:spMkLst>
        </pc:spChg>
        <pc:spChg chg="add del">
          <ac:chgData name="Simone Bensi" userId="bb49adb1-bd19-45a2-a0c3-1106fad19300" providerId="ADAL" clId="{BB3B39E7-341E-4E16-A49B-0831E993D53D}" dt="2022-07-17T19:33:17.461" v="1658" actId="26606"/>
          <ac:spMkLst>
            <pc:docMk/>
            <pc:sldMk cId="3228693551" sldId="285"/>
            <ac:spMk id="34" creationId="{2D94F95D-89EF-455B-9F54-0F4231363A8B}"/>
          </ac:spMkLst>
        </pc:spChg>
        <pc:spChg chg="add del">
          <ac:chgData name="Simone Bensi" userId="bb49adb1-bd19-45a2-a0c3-1106fad19300" providerId="ADAL" clId="{BB3B39E7-341E-4E16-A49B-0831E993D53D}" dt="2022-07-17T19:33:17.461" v="1658" actId="26606"/>
          <ac:spMkLst>
            <pc:docMk/>
            <pc:sldMk cId="3228693551" sldId="285"/>
            <ac:spMk id="35" creationId="{A1AE21A0-AA96-4557-AB48-66255CF0AD7F}"/>
          </ac:spMkLst>
        </pc:spChg>
        <pc:spChg chg="add">
          <ac:chgData name="Simone Bensi" userId="bb49adb1-bd19-45a2-a0c3-1106fad19300" providerId="ADAL" clId="{BB3B39E7-341E-4E16-A49B-0831E993D53D}" dt="2022-07-17T19:33:17.461" v="1658" actId="26606"/>
          <ac:spMkLst>
            <pc:docMk/>
            <pc:sldMk cId="3228693551" sldId="285"/>
            <ac:spMk id="42" creationId="{2A4588C6-4069-4731-BFB4-10F1E6D37842}"/>
          </ac:spMkLst>
        </pc:spChg>
        <pc:spChg chg="add">
          <ac:chgData name="Simone Bensi" userId="bb49adb1-bd19-45a2-a0c3-1106fad19300" providerId="ADAL" clId="{BB3B39E7-341E-4E16-A49B-0831E993D53D}" dt="2022-07-17T19:33:17.461" v="1658" actId="26606"/>
          <ac:spMkLst>
            <pc:docMk/>
            <pc:sldMk cId="3228693551" sldId="285"/>
            <ac:spMk id="44" creationId="{23370524-0FE7-41B4-ABCF-7FB26B6CF1F6}"/>
          </ac:spMkLst>
        </pc:spChg>
        <pc:spChg chg="add">
          <ac:chgData name="Simone Bensi" userId="bb49adb1-bd19-45a2-a0c3-1106fad19300" providerId="ADAL" clId="{BB3B39E7-341E-4E16-A49B-0831E993D53D}" dt="2022-07-17T19:33:17.461" v="1658" actId="26606"/>
          <ac:spMkLst>
            <pc:docMk/>
            <pc:sldMk cId="3228693551" sldId="285"/>
            <ac:spMk id="50" creationId="{4E93B92B-0DD5-4277-9D69-972ABADC3559}"/>
          </ac:spMkLst>
        </pc:spChg>
        <pc:spChg chg="add">
          <ac:chgData name="Simone Bensi" userId="bb49adb1-bd19-45a2-a0c3-1106fad19300" providerId="ADAL" clId="{BB3B39E7-341E-4E16-A49B-0831E993D53D}" dt="2022-07-17T19:33:17.461" v="1658" actId="26606"/>
          <ac:spMkLst>
            <pc:docMk/>
            <pc:sldMk cId="3228693551" sldId="285"/>
            <ac:spMk id="52" creationId="{7CE87768-354E-4E3F-8202-9F387CF50590}"/>
          </ac:spMkLst>
        </pc:spChg>
        <pc:spChg chg="add">
          <ac:chgData name="Simone Bensi" userId="bb49adb1-bd19-45a2-a0c3-1106fad19300" providerId="ADAL" clId="{BB3B39E7-341E-4E16-A49B-0831E993D53D}" dt="2022-07-17T19:33:17.461" v="1658" actId="26606"/>
          <ac:spMkLst>
            <pc:docMk/>
            <pc:sldMk cId="3228693551" sldId="285"/>
            <ac:spMk id="54" creationId="{09E5B98F-BD75-4A30-BF72-0A91074702FC}"/>
          </ac:spMkLst>
        </pc:spChg>
        <pc:spChg chg="add">
          <ac:chgData name="Simone Bensi" userId="bb49adb1-bd19-45a2-a0c3-1106fad19300" providerId="ADAL" clId="{BB3B39E7-341E-4E16-A49B-0831E993D53D}" dt="2022-07-17T19:33:17.461" v="1658" actId="26606"/>
          <ac:spMkLst>
            <pc:docMk/>
            <pc:sldMk cId="3228693551" sldId="285"/>
            <ac:spMk id="56" creationId="{8AAB91E3-41BE-4478-BF23-A24D43E146C5}"/>
          </ac:spMkLst>
        </pc:spChg>
        <pc:spChg chg="add">
          <ac:chgData name="Simone Bensi" userId="bb49adb1-bd19-45a2-a0c3-1106fad19300" providerId="ADAL" clId="{BB3B39E7-341E-4E16-A49B-0831E993D53D}" dt="2022-07-17T19:33:17.461" v="1658" actId="26606"/>
          <ac:spMkLst>
            <pc:docMk/>
            <pc:sldMk cId="3228693551" sldId="285"/>
            <ac:spMk id="58" creationId="{96DFC7EA-8516-41F1-8ED9-C0A8E1E0862A}"/>
          </ac:spMkLst>
        </pc:spChg>
        <pc:spChg chg="add">
          <ac:chgData name="Simone Bensi" userId="bb49adb1-bd19-45a2-a0c3-1106fad19300" providerId="ADAL" clId="{BB3B39E7-341E-4E16-A49B-0831E993D53D}" dt="2022-07-17T19:33:17.461" v="1658" actId="26606"/>
          <ac:spMkLst>
            <pc:docMk/>
            <pc:sldMk cId="3228693551" sldId="285"/>
            <ac:spMk id="60" creationId="{E24E972C-8744-4CFA-B783-41EA3CC38199}"/>
          </ac:spMkLst>
        </pc:spChg>
        <pc:spChg chg="add">
          <ac:chgData name="Simone Bensi" userId="bb49adb1-bd19-45a2-a0c3-1106fad19300" providerId="ADAL" clId="{BB3B39E7-341E-4E16-A49B-0831E993D53D}" dt="2022-07-17T19:33:17.461" v="1658" actId="26606"/>
          <ac:spMkLst>
            <pc:docMk/>
            <pc:sldMk cId="3228693551" sldId="285"/>
            <ac:spMk id="62" creationId="{C7C88F2E-E233-48BA-B85F-D06BA522B790}"/>
          </ac:spMkLst>
        </pc:spChg>
        <pc:grpChg chg="add del">
          <ac:chgData name="Simone Bensi" userId="bb49adb1-bd19-45a2-a0c3-1106fad19300" providerId="ADAL" clId="{BB3B39E7-341E-4E16-A49B-0831E993D53D}" dt="2022-07-17T19:33:17.461" v="1658" actId="26606"/>
          <ac:grpSpMkLst>
            <pc:docMk/>
            <pc:sldMk cId="3228693551" sldId="285"/>
            <ac:grpSpMk id="36" creationId="{612B9F8D-6DD1-481E-8CCE-81A7EEB15F57}"/>
          </ac:grpSpMkLst>
        </pc:grpChg>
        <pc:graphicFrameChg chg="add del mod ord modGraphic">
          <ac:chgData name="Simone Bensi" userId="bb49adb1-bd19-45a2-a0c3-1106fad19300" providerId="ADAL" clId="{BB3B39E7-341E-4E16-A49B-0831E993D53D}" dt="2022-07-17T18:10:13.589" v="1491" actId="26606"/>
          <ac:graphicFrameMkLst>
            <pc:docMk/>
            <pc:sldMk cId="3228693551" sldId="285"/>
            <ac:graphicFrameMk id="5" creationId="{CB9D0CD1-0CB5-940D-2159-C4CB0BF5EC08}"/>
          </ac:graphicFrameMkLst>
        </pc:graphicFrameChg>
        <pc:graphicFrameChg chg="add mod modGraphic">
          <ac:chgData name="Simone Bensi" userId="bb49adb1-bd19-45a2-a0c3-1106fad19300" providerId="ADAL" clId="{BB3B39E7-341E-4E16-A49B-0831E993D53D}" dt="2022-07-17T19:33:29.185" v="1659"/>
          <ac:graphicFrameMkLst>
            <pc:docMk/>
            <pc:sldMk cId="3228693551" sldId="285"/>
            <ac:graphicFrameMk id="6" creationId="{30EF3F6E-6467-9326-D96A-3B14E697D976}"/>
          </ac:graphicFrameMkLst>
        </pc:graphicFrameChg>
        <pc:cxnChg chg="add">
          <ac:chgData name="Simone Bensi" userId="bb49adb1-bd19-45a2-a0c3-1106fad19300" providerId="ADAL" clId="{BB3B39E7-341E-4E16-A49B-0831E993D53D}" dt="2022-07-17T19:33:17.461" v="1658" actId="26606"/>
          <ac:cxnSpMkLst>
            <pc:docMk/>
            <pc:sldMk cId="3228693551" sldId="285"/>
            <ac:cxnSpMk id="46" creationId="{E0A9CA40-1F57-4A6D-ACDA-F720AA468CF6}"/>
          </ac:cxnSpMkLst>
        </pc:cxnChg>
        <pc:cxnChg chg="add">
          <ac:chgData name="Simone Bensi" userId="bb49adb1-bd19-45a2-a0c3-1106fad19300" providerId="ADAL" clId="{BB3B39E7-341E-4E16-A49B-0831E993D53D}" dt="2022-07-17T19:33:17.461" v="1658" actId="26606"/>
          <ac:cxnSpMkLst>
            <pc:docMk/>
            <pc:sldMk cId="3228693551" sldId="285"/>
            <ac:cxnSpMk id="48" creationId="{B2A94EDB-B0FE-4678-8E69-0F137AE3BE6C}"/>
          </ac:cxnSpMkLst>
        </pc:cxnChg>
      </pc:sldChg>
      <pc:sldChg chg="modSp add del mod">
        <pc:chgData name="Simone Bensi" userId="bb49adb1-bd19-45a2-a0c3-1106fad19300" providerId="ADAL" clId="{BB3B39E7-341E-4E16-A49B-0831E993D53D}" dt="2022-07-17T19:47:15.906" v="1870" actId="47"/>
        <pc:sldMkLst>
          <pc:docMk/>
          <pc:sldMk cId="825153842" sldId="286"/>
        </pc:sldMkLst>
        <pc:picChg chg="mod">
          <ac:chgData name="Simone Bensi" userId="bb49adb1-bd19-45a2-a0c3-1106fad19300" providerId="ADAL" clId="{BB3B39E7-341E-4E16-A49B-0831E993D53D}" dt="2022-07-17T19:38:34.577" v="1683" actId="1440"/>
          <ac:picMkLst>
            <pc:docMk/>
            <pc:sldMk cId="825153842" sldId="286"/>
            <ac:picMk id="5" creationId="{3467CDBB-6EEC-44F0-9DD4-0D81B0BD4BC6}"/>
          </ac:picMkLst>
        </pc:picChg>
      </pc:sldChg>
      <pc:sldChg chg="addSp delSp modSp new mod">
        <pc:chgData name="Simone Bensi" userId="bb49adb1-bd19-45a2-a0c3-1106fad19300" providerId="ADAL" clId="{BB3B39E7-341E-4E16-A49B-0831E993D53D}" dt="2022-07-17T19:46:59.485" v="1869" actId="20577"/>
        <pc:sldMkLst>
          <pc:docMk/>
          <pc:sldMk cId="243491846" sldId="287"/>
        </pc:sldMkLst>
        <pc:spChg chg="mod">
          <ac:chgData name="Simone Bensi" userId="bb49adb1-bd19-45a2-a0c3-1106fad19300" providerId="ADAL" clId="{BB3B39E7-341E-4E16-A49B-0831E993D53D}" dt="2022-07-17T19:46:59.485" v="1869" actId="20577"/>
          <ac:spMkLst>
            <pc:docMk/>
            <pc:sldMk cId="243491846" sldId="287"/>
            <ac:spMk id="2" creationId="{1A6ACB2B-A4B7-917D-6E90-FF7A2A834809}"/>
          </ac:spMkLst>
        </pc:spChg>
        <pc:spChg chg="mod">
          <ac:chgData name="Simone Bensi" userId="bb49adb1-bd19-45a2-a0c3-1106fad19300" providerId="ADAL" clId="{BB3B39E7-341E-4E16-A49B-0831E993D53D}" dt="2022-07-17T19:43:40.479" v="1753" actId="20577"/>
          <ac:spMkLst>
            <pc:docMk/>
            <pc:sldMk cId="243491846" sldId="287"/>
            <ac:spMk id="3" creationId="{35F4B170-E8A7-6081-4C0C-4E0875D8AC60}"/>
          </ac:spMkLst>
        </pc:spChg>
        <pc:spChg chg="del mod">
          <ac:chgData name="Simone Bensi" userId="bb49adb1-bd19-45a2-a0c3-1106fad19300" providerId="ADAL" clId="{BB3B39E7-341E-4E16-A49B-0831E993D53D}" dt="2022-07-17T19:43:34.381" v="1740" actId="931"/>
          <ac:spMkLst>
            <pc:docMk/>
            <pc:sldMk cId="243491846" sldId="287"/>
            <ac:spMk id="4" creationId="{37E88A0C-21DD-1941-E88E-33EE4AE00835}"/>
          </ac:spMkLst>
        </pc:spChg>
        <pc:spChg chg="mod">
          <ac:chgData name="Simone Bensi" userId="bb49adb1-bd19-45a2-a0c3-1106fad19300" providerId="ADAL" clId="{BB3B39E7-341E-4E16-A49B-0831E993D53D}" dt="2022-07-17T19:46:42.243" v="1835" actId="20577"/>
          <ac:spMkLst>
            <pc:docMk/>
            <pc:sldMk cId="243491846" sldId="287"/>
            <ac:spMk id="5" creationId="{A09E326C-2A23-EF61-BC70-53069C6E686C}"/>
          </ac:spMkLst>
        </pc:spChg>
        <pc:spChg chg="add del mod">
          <ac:chgData name="Simone Bensi" userId="bb49adb1-bd19-45a2-a0c3-1106fad19300" providerId="ADAL" clId="{BB3B39E7-341E-4E16-A49B-0831E993D53D}" dt="2022-07-17T19:45:23.813" v="1801" actId="931"/>
          <ac:spMkLst>
            <pc:docMk/>
            <pc:sldMk cId="243491846" sldId="287"/>
            <ac:spMk id="6" creationId="{60F07359-5F8E-3E30-1DF8-BC2186AAA187}"/>
          </ac:spMkLst>
        </pc:spChg>
        <pc:spChg chg="add del mod">
          <ac:chgData name="Simone Bensi" userId="bb49adb1-bd19-45a2-a0c3-1106fad19300" providerId="ADAL" clId="{BB3B39E7-341E-4E16-A49B-0831E993D53D}" dt="2022-07-17T19:44:37.049" v="1779"/>
          <ac:spMkLst>
            <pc:docMk/>
            <pc:sldMk cId="243491846" sldId="287"/>
            <ac:spMk id="13" creationId="{B121663C-6DFB-3D20-4193-A985331BE7AC}"/>
          </ac:spMkLst>
        </pc:spChg>
        <pc:spChg chg="add mod">
          <ac:chgData name="Simone Bensi" userId="bb49adb1-bd19-45a2-a0c3-1106fad19300" providerId="ADAL" clId="{BB3B39E7-341E-4E16-A49B-0831E993D53D}" dt="2022-07-17T19:46:53.591" v="1853" actId="20577"/>
          <ac:spMkLst>
            <pc:docMk/>
            <pc:sldMk cId="243491846" sldId="287"/>
            <ac:spMk id="21" creationId="{02039B9A-E3E5-A90B-AA25-6387A653DB61}"/>
          </ac:spMkLst>
        </pc:spChg>
        <pc:picChg chg="add del mod">
          <ac:chgData name="Simone Bensi" userId="bb49adb1-bd19-45a2-a0c3-1106fad19300" providerId="ADAL" clId="{BB3B39E7-341E-4E16-A49B-0831E993D53D}" dt="2022-07-17T19:41:22.296" v="1724"/>
          <ac:picMkLst>
            <pc:docMk/>
            <pc:sldMk cId="243491846" sldId="287"/>
            <ac:picMk id="7" creationId="{5772BC8F-BE84-33A5-2918-A8C48DF6DB9A}"/>
          </ac:picMkLst>
        </pc:picChg>
        <pc:picChg chg="add del mod">
          <ac:chgData name="Simone Bensi" userId="bb49adb1-bd19-45a2-a0c3-1106fad19300" providerId="ADAL" clId="{BB3B39E7-341E-4E16-A49B-0831E993D53D}" dt="2022-07-17T19:41:56.889" v="1732"/>
          <ac:picMkLst>
            <pc:docMk/>
            <pc:sldMk cId="243491846" sldId="287"/>
            <ac:picMk id="8" creationId="{76941BC2-FFED-A9F7-1AE7-60311DB6F8E8}"/>
          </ac:picMkLst>
        </pc:picChg>
        <pc:picChg chg="add mod">
          <ac:chgData name="Simone Bensi" userId="bb49adb1-bd19-45a2-a0c3-1106fad19300" providerId="ADAL" clId="{BB3B39E7-341E-4E16-A49B-0831E993D53D}" dt="2022-07-17T19:45:40.782" v="1823" actId="1076"/>
          <ac:picMkLst>
            <pc:docMk/>
            <pc:sldMk cId="243491846" sldId="287"/>
            <ac:picMk id="10" creationId="{59ED024C-50D7-382C-2B47-9812704B68E5}"/>
          </ac:picMkLst>
        </pc:picChg>
        <pc:picChg chg="add del mod">
          <ac:chgData name="Simone Bensi" userId="bb49adb1-bd19-45a2-a0c3-1106fad19300" providerId="ADAL" clId="{BB3B39E7-341E-4E16-A49B-0831E993D53D}" dt="2022-07-17T19:44:41.373" v="1785" actId="931"/>
          <ac:picMkLst>
            <pc:docMk/>
            <pc:sldMk cId="243491846" sldId="287"/>
            <ac:picMk id="12" creationId="{D124F32E-1BD2-F4F7-CB2D-6EE8BFE8928C}"/>
          </ac:picMkLst>
        </pc:picChg>
        <pc:picChg chg="add del mod">
          <ac:chgData name="Simone Bensi" userId="bb49adb1-bd19-45a2-a0c3-1106fad19300" providerId="ADAL" clId="{BB3B39E7-341E-4E16-A49B-0831E993D53D}" dt="2022-07-17T19:44:37.049" v="1779"/>
          <ac:picMkLst>
            <pc:docMk/>
            <pc:sldMk cId="243491846" sldId="287"/>
            <ac:picMk id="14" creationId="{0013F912-7F4B-7720-2176-C08A779EB9E2}"/>
          </ac:picMkLst>
        </pc:picChg>
        <pc:picChg chg="add del mod">
          <ac:chgData name="Simone Bensi" userId="bb49adb1-bd19-45a2-a0c3-1106fad19300" providerId="ADAL" clId="{BB3B39E7-341E-4E16-A49B-0831E993D53D}" dt="2022-07-17T19:45:15.498" v="1800" actId="931"/>
          <ac:picMkLst>
            <pc:docMk/>
            <pc:sldMk cId="243491846" sldId="287"/>
            <ac:picMk id="16" creationId="{7A09B739-BEA9-1D8B-7126-BA80F3DDECFE}"/>
          </ac:picMkLst>
        </pc:picChg>
        <pc:picChg chg="add del mod">
          <ac:chgData name="Simone Bensi" userId="bb49adb1-bd19-45a2-a0c3-1106fad19300" providerId="ADAL" clId="{BB3B39E7-341E-4E16-A49B-0831E993D53D}" dt="2022-07-17T19:45:15.498" v="1800" actId="931"/>
          <ac:picMkLst>
            <pc:docMk/>
            <pc:sldMk cId="243491846" sldId="287"/>
            <ac:picMk id="18" creationId="{51805363-7D2E-550F-D843-0238F5533F85}"/>
          </ac:picMkLst>
        </pc:picChg>
        <pc:picChg chg="add mod">
          <ac:chgData name="Simone Bensi" userId="bb49adb1-bd19-45a2-a0c3-1106fad19300" providerId="ADAL" clId="{BB3B39E7-341E-4E16-A49B-0831E993D53D}" dt="2022-07-17T19:45:29.214" v="1804" actId="27614"/>
          <ac:picMkLst>
            <pc:docMk/>
            <pc:sldMk cId="243491846" sldId="287"/>
            <ac:picMk id="20" creationId="{05F90575-DFF5-5FED-4399-0EE8F874EBE0}"/>
          </ac:picMkLst>
        </pc:picChg>
        <pc:picChg chg="add mod">
          <ac:chgData name="Simone Bensi" userId="bb49adb1-bd19-45a2-a0c3-1106fad19300" providerId="ADAL" clId="{BB3B39E7-341E-4E16-A49B-0831E993D53D}" dt="2022-07-17T19:46:31.623" v="1831" actId="14100"/>
          <ac:picMkLst>
            <pc:docMk/>
            <pc:sldMk cId="243491846" sldId="287"/>
            <ac:picMk id="22" creationId="{891F1A32-DAF8-6E78-A12A-6A28D63C4C6E}"/>
          </ac:picMkLst>
        </pc:picChg>
        <pc:picChg chg="add mod">
          <ac:chgData name="Simone Bensi" userId="bb49adb1-bd19-45a2-a0c3-1106fad19300" providerId="ADAL" clId="{BB3B39E7-341E-4E16-A49B-0831E993D53D}" dt="2022-07-17T19:45:52.662" v="1827" actId="571"/>
          <ac:picMkLst>
            <pc:docMk/>
            <pc:sldMk cId="243491846" sldId="287"/>
            <ac:picMk id="23" creationId="{7CD6D816-A04F-B6E1-AE08-2DFA4CDC9571}"/>
          </ac:picMkLst>
        </pc:picChg>
      </pc:sldChg>
      <pc:sldChg chg="addSp delSp modSp new del mod">
        <pc:chgData name="Simone Bensi" userId="bb49adb1-bd19-45a2-a0c3-1106fad19300" providerId="ADAL" clId="{BB3B39E7-341E-4E16-A49B-0831E993D53D}" dt="2022-07-17T19:38:50.599" v="1685" actId="47"/>
        <pc:sldMkLst>
          <pc:docMk/>
          <pc:sldMk cId="2164639219" sldId="287"/>
        </pc:sldMkLst>
        <pc:spChg chg="del">
          <ac:chgData name="Simone Bensi" userId="bb49adb1-bd19-45a2-a0c3-1106fad19300" providerId="ADAL" clId="{BB3B39E7-341E-4E16-A49B-0831E993D53D}" dt="2022-07-17T19:36:59.240" v="1670"/>
          <ac:spMkLst>
            <pc:docMk/>
            <pc:sldMk cId="2164639219" sldId="287"/>
            <ac:spMk id="3" creationId="{8D87431E-2375-F99C-A787-B62BC1128FAA}"/>
          </ac:spMkLst>
        </pc:spChg>
        <pc:spChg chg="add del mod">
          <ac:chgData name="Simone Bensi" userId="bb49adb1-bd19-45a2-a0c3-1106fad19300" providerId="ADAL" clId="{BB3B39E7-341E-4E16-A49B-0831E993D53D}" dt="2022-07-17T19:37:20.058" v="1674"/>
          <ac:spMkLst>
            <pc:docMk/>
            <pc:sldMk cId="2164639219" sldId="287"/>
            <ac:spMk id="7" creationId="{BFC20153-2710-FF87-456E-A5661E443367}"/>
          </ac:spMkLst>
        </pc:spChg>
        <pc:spChg chg="add del mod">
          <ac:chgData name="Simone Bensi" userId="bb49adb1-bd19-45a2-a0c3-1106fad19300" providerId="ADAL" clId="{BB3B39E7-341E-4E16-A49B-0831E993D53D}" dt="2022-07-17T19:38:01.473" v="1681" actId="478"/>
          <ac:spMkLst>
            <pc:docMk/>
            <pc:sldMk cId="2164639219" sldId="287"/>
            <ac:spMk id="10" creationId="{5145065C-B3EB-39AD-2808-D64A0AFD30DF}"/>
          </ac:spMkLst>
        </pc:spChg>
        <pc:picChg chg="add del mod">
          <ac:chgData name="Simone Bensi" userId="bb49adb1-bd19-45a2-a0c3-1106fad19300" providerId="ADAL" clId="{BB3B39E7-341E-4E16-A49B-0831E993D53D}" dt="2022-07-17T19:37:16.744" v="1673" actId="478"/>
          <ac:picMkLst>
            <pc:docMk/>
            <pc:sldMk cId="2164639219" sldId="287"/>
            <ac:picMk id="5" creationId="{A4CB3D5F-67F7-54D8-0372-02863D2EC905}"/>
          </ac:picMkLst>
        </pc:picChg>
        <pc:picChg chg="add del mod">
          <ac:chgData name="Simone Bensi" userId="bb49adb1-bd19-45a2-a0c3-1106fad19300" providerId="ADAL" clId="{BB3B39E7-341E-4E16-A49B-0831E993D53D}" dt="2022-07-17T19:37:26.679" v="1676" actId="21"/>
          <ac:picMkLst>
            <pc:docMk/>
            <pc:sldMk cId="2164639219" sldId="287"/>
            <ac:picMk id="8" creationId="{27814967-6BE9-A5B7-0E8E-6CD1A1FFE850}"/>
          </ac:picMkLst>
        </pc:picChg>
        <pc:picChg chg="add mod">
          <ac:chgData name="Simone Bensi" userId="bb49adb1-bd19-45a2-a0c3-1106fad19300" providerId="ADAL" clId="{BB3B39E7-341E-4E16-A49B-0831E993D53D}" dt="2022-07-17T19:38:42.791" v="1684" actId="1076"/>
          <ac:picMkLst>
            <pc:docMk/>
            <pc:sldMk cId="2164639219" sldId="287"/>
            <ac:picMk id="11" creationId="{A8463FF8-A27D-F015-CA89-D93F4F91119A}"/>
          </ac:picMkLst>
        </pc:picChg>
        <pc:picChg chg="add mod">
          <ac:chgData name="Simone Bensi" userId="bb49adb1-bd19-45a2-a0c3-1106fad19300" providerId="ADAL" clId="{BB3B39E7-341E-4E16-A49B-0831E993D53D}" dt="2022-07-17T19:37:45.301" v="1678" actId="1076"/>
          <ac:picMkLst>
            <pc:docMk/>
            <pc:sldMk cId="2164639219" sldId="287"/>
            <ac:picMk id="12" creationId="{0D097A08-94DB-7F75-B3F8-79FF2466C277}"/>
          </ac:picMkLst>
        </pc:picChg>
        <pc:picChg chg="add mod">
          <ac:chgData name="Simone Bensi" userId="bb49adb1-bd19-45a2-a0c3-1106fad19300" providerId="ADAL" clId="{BB3B39E7-341E-4E16-A49B-0831E993D53D}" dt="2022-07-17T19:37:45.301" v="1678" actId="1076"/>
          <ac:picMkLst>
            <pc:docMk/>
            <pc:sldMk cId="2164639219" sldId="287"/>
            <ac:picMk id="13" creationId="{72ECDE2D-8404-4DA6-18D7-D950D61A46C3}"/>
          </ac:picMkLst>
        </pc:picChg>
      </pc:sldChg>
    </pc:docChg>
  </pc:docChgLst>
  <pc:docChgLst>
    <pc:chgData name="Simone Bensi" userId="S::s.bensi1@studenti.unipi.it::bb49adb1-bd19-45a2-a0c3-1106fad19300" providerId="AD" clId="Web-{AC453718-523A-40F8-8552-A337499E2436}"/>
    <pc:docChg chg="addSld modSld">
      <pc:chgData name="Simone Bensi" userId="S::s.bensi1@studenti.unipi.it::bb49adb1-bd19-45a2-a0c3-1106fad19300" providerId="AD" clId="Web-{AC453718-523A-40F8-8552-A337499E2436}" dt="2022-01-30T18:14:09.177" v="31" actId="20577"/>
      <pc:docMkLst>
        <pc:docMk/>
      </pc:docMkLst>
      <pc:sldChg chg="modSp">
        <pc:chgData name="Simone Bensi" userId="S::s.bensi1@studenti.unipi.it::bb49adb1-bd19-45a2-a0c3-1106fad19300" providerId="AD" clId="Web-{AC453718-523A-40F8-8552-A337499E2436}" dt="2022-01-30T18:12:17.144" v="6" actId="20577"/>
        <pc:sldMkLst>
          <pc:docMk/>
          <pc:sldMk cId="2015089507" sldId="258"/>
        </pc:sldMkLst>
        <pc:spChg chg="mod">
          <ac:chgData name="Simone Bensi" userId="S::s.bensi1@studenti.unipi.it::bb49adb1-bd19-45a2-a0c3-1106fad19300" providerId="AD" clId="Web-{AC453718-523A-40F8-8552-A337499E2436}" dt="2022-01-30T18:12:17.144" v="6" actId="20577"/>
          <ac:spMkLst>
            <pc:docMk/>
            <pc:sldMk cId="2015089507" sldId="258"/>
            <ac:spMk id="3" creationId="{F779BCC0-E188-4BFF-9125-5AFA4C8C720E}"/>
          </ac:spMkLst>
        </pc:spChg>
      </pc:sldChg>
      <pc:sldChg chg="addSp modSp new mod setBg modClrScheme chgLayout">
        <pc:chgData name="Simone Bensi" userId="S::s.bensi1@studenti.unipi.it::bb49adb1-bd19-45a2-a0c3-1106fad19300" providerId="AD" clId="Web-{AC453718-523A-40F8-8552-A337499E2436}" dt="2022-01-30T18:14:09.177" v="31" actId="20577"/>
        <pc:sldMkLst>
          <pc:docMk/>
          <pc:sldMk cId="2838409834" sldId="276"/>
        </pc:sldMkLst>
        <pc:spChg chg="mod ord">
          <ac:chgData name="Simone Bensi" userId="S::s.bensi1@studenti.unipi.it::bb49adb1-bd19-45a2-a0c3-1106fad19300" providerId="AD" clId="Web-{AC453718-523A-40F8-8552-A337499E2436}" dt="2022-01-30T18:14:09.177" v="31" actId="20577"/>
          <ac:spMkLst>
            <pc:docMk/>
            <pc:sldMk cId="2838409834" sldId="276"/>
            <ac:spMk id="2" creationId="{CE2B07A2-9D04-42A9-B610-FD28A78E0628}"/>
          </ac:spMkLst>
        </pc:spChg>
        <pc:spChg chg="mod ord">
          <ac:chgData name="Simone Bensi" userId="S::s.bensi1@studenti.unipi.it::bb49adb1-bd19-45a2-a0c3-1106fad19300" providerId="AD" clId="Web-{AC453718-523A-40F8-8552-A337499E2436}" dt="2022-01-30T18:12:55.894" v="9"/>
          <ac:spMkLst>
            <pc:docMk/>
            <pc:sldMk cId="2838409834" sldId="276"/>
            <ac:spMk id="3" creationId="{B908A250-215E-4683-ADEC-A38E1EF175FE}"/>
          </ac:spMkLst>
        </pc:spChg>
        <pc:spChg chg="add">
          <ac:chgData name="Simone Bensi" userId="S::s.bensi1@studenti.unipi.it::bb49adb1-bd19-45a2-a0c3-1106fad19300" providerId="AD" clId="Web-{AC453718-523A-40F8-8552-A337499E2436}" dt="2022-01-30T18:12:55.894" v="9"/>
          <ac:spMkLst>
            <pc:docMk/>
            <pc:sldMk cId="2838409834" sldId="276"/>
            <ac:spMk id="20" creationId="{0ADFFC45-3DC9-4433-926F-043E879D9DFC}"/>
          </ac:spMkLst>
        </pc:spChg>
        <pc:spChg chg="add">
          <ac:chgData name="Simone Bensi" userId="S::s.bensi1@studenti.unipi.it::bb49adb1-bd19-45a2-a0c3-1106fad19300" providerId="AD" clId="Web-{AC453718-523A-40F8-8552-A337499E2436}" dt="2022-01-30T18:12:55.894" v="9"/>
          <ac:spMkLst>
            <pc:docMk/>
            <pc:sldMk cId="2838409834" sldId="276"/>
            <ac:spMk id="31" creationId="{69370F01-B8C9-4CE4-824C-92B2792E6ED0}"/>
          </ac:spMkLst>
        </pc:spChg>
        <pc:grpChg chg="add">
          <ac:chgData name="Simone Bensi" userId="S::s.bensi1@studenti.unipi.it::bb49adb1-bd19-45a2-a0c3-1106fad19300" providerId="AD" clId="Web-{AC453718-523A-40F8-8552-A337499E2436}" dt="2022-01-30T18:12:55.894" v="9"/>
          <ac:grpSpMkLst>
            <pc:docMk/>
            <pc:sldMk cId="2838409834" sldId="276"/>
            <ac:grpSpMk id="8" creationId="{76582886-877C-4AEC-A77F-8055EB9A0CF9}"/>
          </ac:grpSpMkLst>
        </pc:grpChg>
        <pc:grpChg chg="add">
          <ac:chgData name="Simone Bensi" userId="S::s.bensi1@studenti.unipi.it::bb49adb1-bd19-45a2-a0c3-1106fad19300" providerId="AD" clId="Web-{AC453718-523A-40F8-8552-A337499E2436}" dt="2022-01-30T18:12:55.894" v="9"/>
          <ac:grpSpMkLst>
            <pc:docMk/>
            <pc:sldMk cId="2838409834" sldId="276"/>
            <ac:grpSpMk id="22" creationId="{B5F26A87-0610-435F-AA13-BD658385C9D9}"/>
          </ac:grpSpMkLst>
        </pc:grpChg>
      </pc:sldChg>
    </pc:docChg>
  </pc:docChgLst>
  <pc:docChgLst>
    <pc:chgData name="Simone Bensi" userId="S::s.bensi1@studenti.unipi.it::bb49adb1-bd19-45a2-a0c3-1106fad19300" providerId="AD" clId="Web-{92484AFA-4E95-4FC5-AAE6-8AC33CA81B5C}"/>
    <pc:docChg chg="addSld modSld">
      <pc:chgData name="Simone Bensi" userId="S::s.bensi1@studenti.unipi.it::bb49adb1-bd19-45a2-a0c3-1106fad19300" providerId="AD" clId="Web-{92484AFA-4E95-4FC5-AAE6-8AC33CA81B5C}" dt="2022-01-31T11:58:26.620" v="174" actId="20577"/>
      <pc:docMkLst>
        <pc:docMk/>
      </pc:docMkLst>
      <pc:sldChg chg="modSp">
        <pc:chgData name="Simone Bensi" userId="S::s.bensi1@studenti.unipi.it::bb49adb1-bd19-45a2-a0c3-1106fad19300" providerId="AD" clId="Web-{92484AFA-4E95-4FC5-AAE6-8AC33CA81B5C}" dt="2022-01-31T11:58:26.620" v="174" actId="20577"/>
        <pc:sldMkLst>
          <pc:docMk/>
          <pc:sldMk cId="1317191470" sldId="257"/>
        </pc:sldMkLst>
        <pc:spChg chg="mod">
          <ac:chgData name="Simone Bensi" userId="S::s.bensi1@studenti.unipi.it::bb49adb1-bd19-45a2-a0c3-1106fad19300" providerId="AD" clId="Web-{92484AFA-4E95-4FC5-AAE6-8AC33CA81B5C}" dt="2022-01-31T11:58:26.620" v="174" actId="20577"/>
          <ac:spMkLst>
            <pc:docMk/>
            <pc:sldMk cId="1317191470" sldId="257"/>
            <ac:spMk id="3" creationId="{82EFB359-A395-4D58-AAD3-604E8F79657A}"/>
          </ac:spMkLst>
        </pc:spChg>
      </pc:sldChg>
      <pc:sldChg chg="modSp">
        <pc:chgData name="Simone Bensi" userId="S::s.bensi1@studenti.unipi.it::bb49adb1-bd19-45a2-a0c3-1106fad19300" providerId="AD" clId="Web-{92484AFA-4E95-4FC5-AAE6-8AC33CA81B5C}" dt="2022-01-31T11:26:41.683" v="4" actId="20577"/>
        <pc:sldMkLst>
          <pc:docMk/>
          <pc:sldMk cId="2159271494" sldId="259"/>
        </pc:sldMkLst>
        <pc:spChg chg="mod">
          <ac:chgData name="Simone Bensi" userId="S::s.bensi1@studenti.unipi.it::bb49adb1-bd19-45a2-a0c3-1106fad19300" providerId="AD" clId="Web-{92484AFA-4E95-4FC5-AAE6-8AC33CA81B5C}" dt="2022-01-31T11:26:41.683" v="4" actId="20577"/>
          <ac:spMkLst>
            <pc:docMk/>
            <pc:sldMk cId="2159271494" sldId="259"/>
            <ac:spMk id="3" creationId="{375EC5D6-5DFB-4781-936F-4859311C3C10}"/>
          </ac:spMkLst>
        </pc:spChg>
      </pc:sldChg>
      <pc:sldChg chg="modSp">
        <pc:chgData name="Simone Bensi" userId="S::s.bensi1@studenti.unipi.it::bb49adb1-bd19-45a2-a0c3-1106fad19300" providerId="AD" clId="Web-{92484AFA-4E95-4FC5-AAE6-8AC33CA81B5C}" dt="2022-01-31T11:39:44.040" v="80"/>
        <pc:sldMkLst>
          <pc:docMk/>
          <pc:sldMk cId="816933545" sldId="263"/>
        </pc:sldMkLst>
        <pc:graphicFrameChg chg="mod modGraphic">
          <ac:chgData name="Simone Bensi" userId="S::s.bensi1@studenti.unipi.it::bb49adb1-bd19-45a2-a0c3-1106fad19300" providerId="AD" clId="Web-{92484AFA-4E95-4FC5-AAE6-8AC33CA81B5C}" dt="2022-01-31T11:39:44.040" v="80"/>
          <ac:graphicFrameMkLst>
            <pc:docMk/>
            <pc:sldMk cId="816933545" sldId="263"/>
            <ac:graphicFrameMk id="14" creationId="{2311FD0D-E707-4220-A78C-87F3FD13F58D}"/>
          </ac:graphicFrameMkLst>
        </pc:graphicFrameChg>
      </pc:sldChg>
      <pc:sldChg chg="modSp">
        <pc:chgData name="Simone Bensi" userId="S::s.bensi1@studenti.unipi.it::bb49adb1-bd19-45a2-a0c3-1106fad19300" providerId="AD" clId="Web-{92484AFA-4E95-4FC5-AAE6-8AC33CA81B5C}" dt="2022-01-31T11:39:55.307" v="82"/>
        <pc:sldMkLst>
          <pc:docMk/>
          <pc:sldMk cId="258527510" sldId="264"/>
        </pc:sldMkLst>
        <pc:graphicFrameChg chg="mod modGraphic">
          <ac:chgData name="Simone Bensi" userId="S::s.bensi1@studenti.unipi.it::bb49adb1-bd19-45a2-a0c3-1106fad19300" providerId="AD" clId="Web-{92484AFA-4E95-4FC5-AAE6-8AC33CA81B5C}" dt="2022-01-31T11:39:55.307" v="82"/>
          <ac:graphicFrameMkLst>
            <pc:docMk/>
            <pc:sldMk cId="258527510" sldId="264"/>
            <ac:graphicFrameMk id="5" creationId="{9C425187-7AF2-446D-9ED1-9303FABDEF6B}"/>
          </ac:graphicFrameMkLst>
        </pc:graphicFrameChg>
      </pc:sldChg>
      <pc:sldChg chg="modSp">
        <pc:chgData name="Simone Bensi" userId="S::s.bensi1@studenti.unipi.it::bb49adb1-bd19-45a2-a0c3-1106fad19300" providerId="AD" clId="Web-{92484AFA-4E95-4FC5-AAE6-8AC33CA81B5C}" dt="2022-01-31T11:40:01.979" v="84"/>
        <pc:sldMkLst>
          <pc:docMk/>
          <pc:sldMk cId="2957103432" sldId="265"/>
        </pc:sldMkLst>
        <pc:graphicFrameChg chg="mod modGraphic">
          <ac:chgData name="Simone Bensi" userId="S::s.bensi1@studenti.unipi.it::bb49adb1-bd19-45a2-a0c3-1106fad19300" providerId="AD" clId="Web-{92484AFA-4E95-4FC5-AAE6-8AC33CA81B5C}" dt="2022-01-31T11:40:01.979" v="84"/>
          <ac:graphicFrameMkLst>
            <pc:docMk/>
            <pc:sldMk cId="2957103432" sldId="265"/>
            <ac:graphicFrameMk id="5" creationId="{1B138DE4-0AE5-40C2-945B-0FB419141B44}"/>
          </ac:graphicFrameMkLst>
        </pc:graphicFrameChg>
      </pc:sldChg>
      <pc:sldChg chg="modSp">
        <pc:chgData name="Simone Bensi" userId="S::s.bensi1@studenti.unipi.it::bb49adb1-bd19-45a2-a0c3-1106fad19300" providerId="AD" clId="Web-{92484AFA-4E95-4FC5-AAE6-8AC33CA81B5C}" dt="2022-01-31T11:40:09.198" v="86"/>
        <pc:sldMkLst>
          <pc:docMk/>
          <pc:sldMk cId="672316777" sldId="266"/>
        </pc:sldMkLst>
        <pc:graphicFrameChg chg="mod modGraphic">
          <ac:chgData name="Simone Bensi" userId="S::s.bensi1@studenti.unipi.it::bb49adb1-bd19-45a2-a0c3-1106fad19300" providerId="AD" clId="Web-{92484AFA-4E95-4FC5-AAE6-8AC33CA81B5C}" dt="2022-01-31T11:40:09.198" v="86"/>
          <ac:graphicFrameMkLst>
            <pc:docMk/>
            <pc:sldMk cId="672316777" sldId="266"/>
            <ac:graphicFrameMk id="5" creationId="{A5376484-4E45-469F-8681-681CA877E535}"/>
          </ac:graphicFrameMkLst>
        </pc:graphicFrameChg>
      </pc:sldChg>
      <pc:sldChg chg="modSp">
        <pc:chgData name="Simone Bensi" userId="S::s.bensi1@studenti.unipi.it::bb49adb1-bd19-45a2-a0c3-1106fad19300" providerId="AD" clId="Web-{92484AFA-4E95-4FC5-AAE6-8AC33CA81B5C}" dt="2022-01-31T11:40:15.699" v="88"/>
        <pc:sldMkLst>
          <pc:docMk/>
          <pc:sldMk cId="3438603760" sldId="267"/>
        </pc:sldMkLst>
        <pc:graphicFrameChg chg="mod modGraphic">
          <ac:chgData name="Simone Bensi" userId="S::s.bensi1@studenti.unipi.it::bb49adb1-bd19-45a2-a0c3-1106fad19300" providerId="AD" clId="Web-{92484AFA-4E95-4FC5-AAE6-8AC33CA81B5C}" dt="2022-01-31T11:40:15.699" v="88"/>
          <ac:graphicFrameMkLst>
            <pc:docMk/>
            <pc:sldMk cId="3438603760" sldId="267"/>
            <ac:graphicFrameMk id="5" creationId="{2771A1B7-8A27-4983-A0A9-886FEE59F8CB}"/>
          </ac:graphicFrameMkLst>
        </pc:graphicFrameChg>
      </pc:sldChg>
      <pc:sldChg chg="modSp">
        <pc:chgData name="Simone Bensi" userId="S::s.bensi1@studenti.unipi.it::bb49adb1-bd19-45a2-a0c3-1106fad19300" providerId="AD" clId="Web-{92484AFA-4E95-4FC5-AAE6-8AC33CA81B5C}" dt="2022-01-31T11:40:24.246" v="90"/>
        <pc:sldMkLst>
          <pc:docMk/>
          <pc:sldMk cId="858582226" sldId="268"/>
        </pc:sldMkLst>
        <pc:graphicFrameChg chg="mod modGraphic">
          <ac:chgData name="Simone Bensi" userId="S::s.bensi1@studenti.unipi.it::bb49adb1-bd19-45a2-a0c3-1106fad19300" providerId="AD" clId="Web-{92484AFA-4E95-4FC5-AAE6-8AC33CA81B5C}" dt="2022-01-31T11:40:24.246" v="90"/>
          <ac:graphicFrameMkLst>
            <pc:docMk/>
            <pc:sldMk cId="858582226" sldId="268"/>
            <ac:graphicFrameMk id="5" creationId="{AE30AEA2-56B5-404A-8DBA-9FDE3E7BEA7E}"/>
          </ac:graphicFrameMkLst>
        </pc:graphicFrameChg>
      </pc:sldChg>
      <pc:sldChg chg="modSp">
        <pc:chgData name="Simone Bensi" userId="S::s.bensi1@studenti.unipi.it::bb49adb1-bd19-45a2-a0c3-1106fad19300" providerId="AD" clId="Web-{92484AFA-4E95-4FC5-AAE6-8AC33CA81B5C}" dt="2022-01-31T11:40:30.215" v="92"/>
        <pc:sldMkLst>
          <pc:docMk/>
          <pc:sldMk cId="1748388224" sldId="269"/>
        </pc:sldMkLst>
        <pc:graphicFrameChg chg="mod modGraphic">
          <ac:chgData name="Simone Bensi" userId="S::s.bensi1@studenti.unipi.it::bb49adb1-bd19-45a2-a0c3-1106fad19300" providerId="AD" clId="Web-{92484AFA-4E95-4FC5-AAE6-8AC33CA81B5C}" dt="2022-01-31T11:40:30.215" v="92"/>
          <ac:graphicFrameMkLst>
            <pc:docMk/>
            <pc:sldMk cId="1748388224" sldId="269"/>
            <ac:graphicFrameMk id="5" creationId="{4FFF463E-B69C-498C-AB31-F696B0EAF518}"/>
          </ac:graphicFrameMkLst>
        </pc:graphicFrameChg>
      </pc:sldChg>
      <pc:sldChg chg="modSp">
        <pc:chgData name="Simone Bensi" userId="S::s.bensi1@studenti.unipi.it::bb49adb1-bd19-45a2-a0c3-1106fad19300" providerId="AD" clId="Web-{92484AFA-4E95-4FC5-AAE6-8AC33CA81B5C}" dt="2022-01-31T11:40:37.012" v="94"/>
        <pc:sldMkLst>
          <pc:docMk/>
          <pc:sldMk cId="3101019736" sldId="270"/>
        </pc:sldMkLst>
        <pc:graphicFrameChg chg="mod modGraphic">
          <ac:chgData name="Simone Bensi" userId="S::s.bensi1@studenti.unipi.it::bb49adb1-bd19-45a2-a0c3-1106fad19300" providerId="AD" clId="Web-{92484AFA-4E95-4FC5-AAE6-8AC33CA81B5C}" dt="2022-01-31T11:40:37.012" v="94"/>
          <ac:graphicFrameMkLst>
            <pc:docMk/>
            <pc:sldMk cId="3101019736" sldId="270"/>
            <ac:graphicFrameMk id="5" creationId="{EF135514-88E4-463F-BE77-CD6046EB29E3}"/>
          </ac:graphicFrameMkLst>
        </pc:graphicFrameChg>
      </pc:sldChg>
      <pc:sldChg chg="modSp">
        <pc:chgData name="Simone Bensi" userId="S::s.bensi1@studenti.unipi.it::bb49adb1-bd19-45a2-a0c3-1106fad19300" providerId="AD" clId="Web-{92484AFA-4E95-4FC5-AAE6-8AC33CA81B5C}" dt="2022-01-31T11:52:15.802" v="169" actId="20577"/>
        <pc:sldMkLst>
          <pc:docMk/>
          <pc:sldMk cId="2342940795" sldId="272"/>
        </pc:sldMkLst>
        <pc:spChg chg="mod">
          <ac:chgData name="Simone Bensi" userId="S::s.bensi1@studenti.unipi.it::bb49adb1-bd19-45a2-a0c3-1106fad19300" providerId="AD" clId="Web-{92484AFA-4E95-4FC5-AAE6-8AC33CA81B5C}" dt="2022-01-31T11:52:15.802" v="169" actId="20577"/>
          <ac:spMkLst>
            <pc:docMk/>
            <pc:sldMk cId="2342940795" sldId="272"/>
            <ac:spMk id="3" creationId="{85ED7D8A-21DB-4A4A-8ED8-554FA9D2F914}"/>
          </ac:spMkLst>
        </pc:spChg>
      </pc:sldChg>
      <pc:sldChg chg="modSp">
        <pc:chgData name="Simone Bensi" userId="S::s.bensi1@studenti.unipi.it::bb49adb1-bd19-45a2-a0c3-1106fad19300" providerId="AD" clId="Web-{92484AFA-4E95-4FC5-AAE6-8AC33CA81B5C}" dt="2022-01-31T11:49:27.777" v="167" actId="20577"/>
        <pc:sldMkLst>
          <pc:docMk/>
          <pc:sldMk cId="3228180891" sldId="273"/>
        </pc:sldMkLst>
        <pc:spChg chg="mod">
          <ac:chgData name="Simone Bensi" userId="S::s.bensi1@studenti.unipi.it::bb49adb1-bd19-45a2-a0c3-1106fad19300" providerId="AD" clId="Web-{92484AFA-4E95-4FC5-AAE6-8AC33CA81B5C}" dt="2022-01-31T11:48:47.118" v="166" actId="20577"/>
          <ac:spMkLst>
            <pc:docMk/>
            <pc:sldMk cId="3228180891" sldId="273"/>
            <ac:spMk id="2" creationId="{568E8E2C-4B43-4516-83D0-11FF35F74964}"/>
          </ac:spMkLst>
        </pc:spChg>
        <pc:spChg chg="mod">
          <ac:chgData name="Simone Bensi" userId="S::s.bensi1@studenti.unipi.it::bb49adb1-bd19-45a2-a0c3-1106fad19300" providerId="AD" clId="Web-{92484AFA-4E95-4FC5-AAE6-8AC33CA81B5C}" dt="2022-01-31T11:24:26.691" v="2" actId="1076"/>
          <ac:spMkLst>
            <pc:docMk/>
            <pc:sldMk cId="3228180891" sldId="273"/>
            <ac:spMk id="4" creationId="{046FFFC8-6566-44F2-90A0-82C614961D8D}"/>
          </ac:spMkLst>
        </pc:spChg>
        <pc:spChg chg="mod">
          <ac:chgData name="Simone Bensi" userId="S::s.bensi1@studenti.unipi.it::bb49adb1-bd19-45a2-a0c3-1106fad19300" providerId="AD" clId="Web-{92484AFA-4E95-4FC5-AAE6-8AC33CA81B5C}" dt="2022-01-31T11:49:27.777" v="167" actId="20577"/>
          <ac:spMkLst>
            <pc:docMk/>
            <pc:sldMk cId="3228180891" sldId="273"/>
            <ac:spMk id="9" creationId="{445FC397-E444-407B-9549-7D06CF000066}"/>
          </ac:spMkLst>
        </pc:spChg>
        <pc:picChg chg="mod">
          <ac:chgData name="Simone Bensi" userId="S::s.bensi1@studenti.unipi.it::bb49adb1-bd19-45a2-a0c3-1106fad19300" providerId="AD" clId="Web-{92484AFA-4E95-4FC5-AAE6-8AC33CA81B5C}" dt="2022-01-31T11:24:22.051" v="1" actId="1076"/>
          <ac:picMkLst>
            <pc:docMk/>
            <pc:sldMk cId="3228180891" sldId="273"/>
            <ac:picMk id="8" creationId="{CAF3398E-136D-4A10-920E-433DBA753BF3}"/>
          </ac:picMkLst>
        </pc:picChg>
      </pc:sldChg>
      <pc:sldChg chg="modSp">
        <pc:chgData name="Simone Bensi" userId="S::s.bensi1@studenti.unipi.it::bb49adb1-bd19-45a2-a0c3-1106fad19300" providerId="AD" clId="Web-{92484AFA-4E95-4FC5-AAE6-8AC33CA81B5C}" dt="2022-01-31T11:26:23.729" v="3" actId="1076"/>
        <pc:sldMkLst>
          <pc:docMk/>
          <pc:sldMk cId="1751262834" sldId="275"/>
        </pc:sldMkLst>
        <pc:spChg chg="mod">
          <ac:chgData name="Simone Bensi" userId="S::s.bensi1@studenti.unipi.it::bb49adb1-bd19-45a2-a0c3-1106fad19300" providerId="AD" clId="Web-{92484AFA-4E95-4FC5-AAE6-8AC33CA81B5C}" dt="2022-01-31T11:26:23.729" v="3" actId="1076"/>
          <ac:spMkLst>
            <pc:docMk/>
            <pc:sldMk cId="1751262834" sldId="275"/>
            <ac:spMk id="11" creationId="{CCFE6AAE-3981-4D5D-9BFD-3D138A828789}"/>
          </ac:spMkLst>
        </pc:spChg>
      </pc:sldChg>
      <pc:sldChg chg="addSp modSp new">
        <pc:chgData name="Simone Bensi" userId="S::s.bensi1@studenti.unipi.it::bb49adb1-bd19-45a2-a0c3-1106fad19300" providerId="AD" clId="Web-{92484AFA-4E95-4FC5-AAE6-8AC33CA81B5C}" dt="2022-01-31T11:43:25.053" v="149" actId="20577"/>
        <pc:sldMkLst>
          <pc:docMk/>
          <pc:sldMk cId="2664882160" sldId="277"/>
        </pc:sldMkLst>
        <pc:spChg chg="mod">
          <ac:chgData name="Simone Bensi" userId="S::s.bensi1@studenti.unipi.it::bb49adb1-bd19-45a2-a0c3-1106fad19300" providerId="AD" clId="Web-{92484AFA-4E95-4FC5-AAE6-8AC33CA81B5C}" dt="2022-01-31T11:30:50.979" v="25" actId="20577"/>
          <ac:spMkLst>
            <pc:docMk/>
            <pc:sldMk cId="2664882160" sldId="277"/>
            <ac:spMk id="2" creationId="{B282028E-A063-4A3C-B063-85ED1C75CB1E}"/>
          </ac:spMkLst>
        </pc:spChg>
        <pc:spChg chg="mod">
          <ac:chgData name="Simone Bensi" userId="S::s.bensi1@studenti.unipi.it::bb49adb1-bd19-45a2-a0c3-1106fad19300" providerId="AD" clId="Web-{92484AFA-4E95-4FC5-AAE6-8AC33CA81B5C}" dt="2022-01-31T11:43:25.053" v="149" actId="20577"/>
          <ac:spMkLst>
            <pc:docMk/>
            <pc:sldMk cId="2664882160" sldId="277"/>
            <ac:spMk id="3" creationId="{0765DAA7-3E4F-4E1E-AD66-BCD570F3935A}"/>
          </ac:spMkLst>
        </pc:spChg>
        <pc:graphicFrameChg chg="add mod modGraphic">
          <ac:chgData name="Simone Bensi" userId="S::s.bensi1@studenti.unipi.it::bb49adb1-bd19-45a2-a0c3-1106fad19300" providerId="AD" clId="Web-{92484AFA-4E95-4FC5-AAE6-8AC33CA81B5C}" dt="2022-01-31T11:39:32.290" v="78"/>
          <ac:graphicFrameMkLst>
            <pc:docMk/>
            <pc:sldMk cId="2664882160" sldId="277"/>
            <ac:graphicFrameMk id="5" creationId="{A85CB627-F172-4ED9-A1A4-39C300039B3C}"/>
          </ac:graphicFrameMkLst>
        </pc:graphicFrameChg>
      </pc:sldChg>
    </pc:docChg>
  </pc:docChgLst>
  <pc:docChgLst>
    <pc:chgData name="Simone Bensi" userId="S::s.bensi1@studenti.unipi.it::bb49adb1-bd19-45a2-a0c3-1106fad19300" providerId="AD" clId="Web-{839F22B2-8AF4-40B5-AC45-B9CF67E13048}"/>
    <pc:docChg chg="modSld">
      <pc:chgData name="Simone Bensi" userId="S::s.bensi1@studenti.unipi.it::bb49adb1-bd19-45a2-a0c3-1106fad19300" providerId="AD" clId="Web-{839F22B2-8AF4-40B5-AC45-B9CF67E13048}" dt="2022-01-30T18:59:50.619" v="2" actId="20577"/>
      <pc:docMkLst>
        <pc:docMk/>
      </pc:docMkLst>
      <pc:sldChg chg="modSp">
        <pc:chgData name="Simone Bensi" userId="S::s.bensi1@studenti.unipi.it::bb49adb1-bd19-45a2-a0c3-1106fad19300" providerId="AD" clId="Web-{839F22B2-8AF4-40B5-AC45-B9CF67E13048}" dt="2022-01-30T18:59:50.619" v="2" actId="20577"/>
        <pc:sldMkLst>
          <pc:docMk/>
          <pc:sldMk cId="2159271494" sldId="259"/>
        </pc:sldMkLst>
        <pc:spChg chg="mod">
          <ac:chgData name="Simone Bensi" userId="S::s.bensi1@studenti.unipi.it::bb49adb1-bd19-45a2-a0c3-1106fad19300" providerId="AD" clId="Web-{839F22B2-8AF4-40B5-AC45-B9CF67E13048}" dt="2022-01-30T18:59:50.619" v="2" actId="20577"/>
          <ac:spMkLst>
            <pc:docMk/>
            <pc:sldMk cId="2159271494" sldId="259"/>
            <ac:spMk id="3" creationId="{375EC5D6-5DFB-4781-936F-4859311C3C1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Multinomial Naive 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Precison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90</c:v>
                </c:pt>
                <c:pt idx="1">
                  <c:v>86</c:v>
                </c:pt>
                <c:pt idx="2">
                  <c:v>74</c:v>
                </c:pt>
                <c:pt idx="3">
                  <c:v>71</c:v>
                </c:pt>
                <c:pt idx="4">
                  <c:v>86</c:v>
                </c:pt>
                <c:pt idx="5">
                  <c:v>84</c:v>
                </c:pt>
                <c:pt idx="6">
                  <c:v>68</c:v>
                </c:pt>
                <c:pt idx="7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2-4F0D-84D4-A3FF5DA67FA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Foglio1!$C$2:$C$9</c:f>
              <c:numCache>
                <c:formatCode>General</c:formatCode>
                <c:ptCount val="8"/>
                <c:pt idx="0">
                  <c:v>90</c:v>
                </c:pt>
                <c:pt idx="1">
                  <c:v>86</c:v>
                </c:pt>
                <c:pt idx="2">
                  <c:v>74</c:v>
                </c:pt>
                <c:pt idx="3">
                  <c:v>70</c:v>
                </c:pt>
                <c:pt idx="4">
                  <c:v>86</c:v>
                </c:pt>
                <c:pt idx="5">
                  <c:v>83</c:v>
                </c:pt>
                <c:pt idx="6">
                  <c:v>67</c:v>
                </c:pt>
                <c:pt idx="7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2-4F0D-84D4-A3FF5DA67FA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Foglio1!$D$2:$D$9</c:f>
              <c:numCache>
                <c:formatCode>General</c:formatCode>
                <c:ptCount val="8"/>
                <c:pt idx="0">
                  <c:v>90</c:v>
                </c:pt>
                <c:pt idx="1">
                  <c:v>86</c:v>
                </c:pt>
                <c:pt idx="2">
                  <c:v>73</c:v>
                </c:pt>
                <c:pt idx="3">
                  <c:v>70</c:v>
                </c:pt>
                <c:pt idx="4">
                  <c:v>86</c:v>
                </c:pt>
                <c:pt idx="5">
                  <c:v>83</c:v>
                </c:pt>
                <c:pt idx="6">
                  <c:v>66</c:v>
                </c:pt>
                <c:pt idx="7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42-4F0D-84D4-A3FF5DA67FA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Foglio1!$E$2:$E$9</c:f>
              <c:numCache>
                <c:formatCode>General</c:formatCode>
                <c:ptCount val="8"/>
                <c:pt idx="0">
                  <c:v>90</c:v>
                </c:pt>
                <c:pt idx="1">
                  <c:v>86</c:v>
                </c:pt>
                <c:pt idx="2">
                  <c:v>74</c:v>
                </c:pt>
                <c:pt idx="3">
                  <c:v>70</c:v>
                </c:pt>
                <c:pt idx="4">
                  <c:v>86</c:v>
                </c:pt>
                <c:pt idx="5">
                  <c:v>83</c:v>
                </c:pt>
                <c:pt idx="6">
                  <c:v>67</c:v>
                </c:pt>
                <c:pt idx="7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42-4F0D-84D4-A3FF5DA67F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81246368"/>
        <c:axId val="2081243456"/>
      </c:barChart>
      <c:catAx>
        <c:axId val="2081246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81243456"/>
        <c:crosses val="autoZero"/>
        <c:auto val="1"/>
        <c:lblAlgn val="ctr"/>
        <c:lblOffset val="100"/>
        <c:noMultiLvlLbl val="0"/>
      </c:catAx>
      <c:valAx>
        <c:axId val="208124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124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Linear Support Vector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Precison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92</c:v>
                </c:pt>
                <c:pt idx="1">
                  <c:v>91</c:v>
                </c:pt>
                <c:pt idx="2">
                  <c:v>84</c:v>
                </c:pt>
                <c:pt idx="3">
                  <c:v>82</c:v>
                </c:pt>
                <c:pt idx="4">
                  <c:v>90</c:v>
                </c:pt>
                <c:pt idx="5">
                  <c:v>89</c:v>
                </c:pt>
                <c:pt idx="6">
                  <c:v>81</c:v>
                </c:pt>
                <c:pt idx="7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2-4F0D-84D4-A3FF5DA67FA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Foglio1!$C$2:$C$9</c:f>
              <c:numCache>
                <c:formatCode>General</c:formatCode>
                <c:ptCount val="8"/>
                <c:pt idx="0">
                  <c:v>92</c:v>
                </c:pt>
                <c:pt idx="1">
                  <c:v>91</c:v>
                </c:pt>
                <c:pt idx="2">
                  <c:v>80</c:v>
                </c:pt>
                <c:pt idx="3">
                  <c:v>75</c:v>
                </c:pt>
                <c:pt idx="4">
                  <c:v>90</c:v>
                </c:pt>
                <c:pt idx="5">
                  <c:v>89</c:v>
                </c:pt>
                <c:pt idx="6">
                  <c:v>70</c:v>
                </c:pt>
                <c:pt idx="7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2-4F0D-84D4-A3FF5DA67FA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Foglio1!$D$2:$D$9</c:f>
              <c:numCache>
                <c:formatCode>General</c:formatCode>
                <c:ptCount val="8"/>
                <c:pt idx="0">
                  <c:v>92</c:v>
                </c:pt>
                <c:pt idx="1">
                  <c:v>91</c:v>
                </c:pt>
                <c:pt idx="2">
                  <c:v>79</c:v>
                </c:pt>
                <c:pt idx="3">
                  <c:v>74</c:v>
                </c:pt>
                <c:pt idx="4">
                  <c:v>90</c:v>
                </c:pt>
                <c:pt idx="5">
                  <c:v>89</c:v>
                </c:pt>
                <c:pt idx="6">
                  <c:v>68</c:v>
                </c:pt>
                <c:pt idx="7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42-4F0D-84D4-A3FF5DA67FA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Foglio1!$E$2:$E$9</c:f>
              <c:numCache>
                <c:formatCode>General</c:formatCode>
                <c:ptCount val="8"/>
                <c:pt idx="0">
                  <c:v>92</c:v>
                </c:pt>
                <c:pt idx="1">
                  <c:v>91</c:v>
                </c:pt>
                <c:pt idx="2">
                  <c:v>80</c:v>
                </c:pt>
                <c:pt idx="3">
                  <c:v>75</c:v>
                </c:pt>
                <c:pt idx="4">
                  <c:v>90</c:v>
                </c:pt>
                <c:pt idx="5">
                  <c:v>89</c:v>
                </c:pt>
                <c:pt idx="6">
                  <c:v>70</c:v>
                </c:pt>
                <c:pt idx="7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42-4F0D-84D4-A3FF5DA67F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81246368"/>
        <c:axId val="2081243456"/>
      </c:barChart>
      <c:catAx>
        <c:axId val="2081246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81243456"/>
        <c:crosses val="autoZero"/>
        <c:auto val="1"/>
        <c:lblAlgn val="ctr"/>
        <c:lblOffset val="100"/>
        <c:noMultiLvlLbl val="0"/>
      </c:catAx>
      <c:valAx>
        <c:axId val="208124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124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Decision Tree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Precison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90</c:v>
                </c:pt>
                <c:pt idx="1">
                  <c:v>91</c:v>
                </c:pt>
                <c:pt idx="2">
                  <c:v>84</c:v>
                </c:pt>
                <c:pt idx="3">
                  <c:v>82</c:v>
                </c:pt>
                <c:pt idx="4">
                  <c:v>89</c:v>
                </c:pt>
                <c:pt idx="5">
                  <c:v>89</c:v>
                </c:pt>
                <c:pt idx="6">
                  <c:v>81</c:v>
                </c:pt>
                <c:pt idx="7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2-4F0D-84D4-A3FF5DA67FA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Foglio1!$C$2:$C$9</c:f>
              <c:numCache>
                <c:formatCode>General</c:formatCode>
                <c:ptCount val="8"/>
                <c:pt idx="0">
                  <c:v>90</c:v>
                </c:pt>
                <c:pt idx="1">
                  <c:v>91</c:v>
                </c:pt>
                <c:pt idx="2">
                  <c:v>80</c:v>
                </c:pt>
                <c:pt idx="3">
                  <c:v>75</c:v>
                </c:pt>
                <c:pt idx="4">
                  <c:v>89</c:v>
                </c:pt>
                <c:pt idx="5">
                  <c:v>89</c:v>
                </c:pt>
                <c:pt idx="6">
                  <c:v>70</c:v>
                </c:pt>
                <c:pt idx="7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2-4F0D-84D4-A3FF5DA67FA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Foglio1!$D$2:$D$9</c:f>
              <c:numCache>
                <c:formatCode>General</c:formatCode>
                <c:ptCount val="8"/>
                <c:pt idx="0">
                  <c:v>90</c:v>
                </c:pt>
                <c:pt idx="1">
                  <c:v>91</c:v>
                </c:pt>
                <c:pt idx="2">
                  <c:v>79</c:v>
                </c:pt>
                <c:pt idx="3">
                  <c:v>74</c:v>
                </c:pt>
                <c:pt idx="4">
                  <c:v>89</c:v>
                </c:pt>
                <c:pt idx="5">
                  <c:v>89</c:v>
                </c:pt>
                <c:pt idx="6">
                  <c:v>68</c:v>
                </c:pt>
                <c:pt idx="7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42-4F0D-84D4-A3FF5DA67FA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Foglio1!$E$2:$E$9</c:f>
              <c:numCache>
                <c:formatCode>General</c:formatCode>
                <c:ptCount val="8"/>
                <c:pt idx="0">
                  <c:v>90</c:v>
                </c:pt>
                <c:pt idx="1">
                  <c:v>91</c:v>
                </c:pt>
                <c:pt idx="2">
                  <c:v>80</c:v>
                </c:pt>
                <c:pt idx="3">
                  <c:v>75</c:v>
                </c:pt>
                <c:pt idx="4">
                  <c:v>89</c:v>
                </c:pt>
                <c:pt idx="5">
                  <c:v>89</c:v>
                </c:pt>
                <c:pt idx="6">
                  <c:v>70</c:v>
                </c:pt>
                <c:pt idx="7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42-4F0D-84D4-A3FF5DA67F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81246368"/>
        <c:axId val="2081243456"/>
      </c:barChart>
      <c:catAx>
        <c:axId val="2081246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81243456"/>
        <c:crosses val="autoZero"/>
        <c:auto val="1"/>
        <c:lblAlgn val="ctr"/>
        <c:lblOffset val="100"/>
        <c:noMultiLvlLbl val="0"/>
      </c:catAx>
      <c:valAx>
        <c:axId val="208124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124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K Nearest Neighbors (K = 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Precison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87</c:v>
                </c:pt>
                <c:pt idx="1">
                  <c:v>85</c:v>
                </c:pt>
                <c:pt idx="2">
                  <c:v>74</c:v>
                </c:pt>
                <c:pt idx="3">
                  <c:v>71</c:v>
                </c:pt>
                <c:pt idx="4">
                  <c:v>84</c:v>
                </c:pt>
                <c:pt idx="5">
                  <c:v>82</c:v>
                </c:pt>
                <c:pt idx="6">
                  <c:v>68</c:v>
                </c:pt>
                <c:pt idx="7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2-4F0D-84D4-A3FF5DA67FA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Foglio1!$C$2:$C$9</c:f>
              <c:numCache>
                <c:formatCode>General</c:formatCode>
                <c:ptCount val="8"/>
                <c:pt idx="0">
                  <c:v>87</c:v>
                </c:pt>
                <c:pt idx="1">
                  <c:v>84</c:v>
                </c:pt>
                <c:pt idx="2">
                  <c:v>74</c:v>
                </c:pt>
                <c:pt idx="3">
                  <c:v>70</c:v>
                </c:pt>
                <c:pt idx="4">
                  <c:v>84</c:v>
                </c:pt>
                <c:pt idx="5">
                  <c:v>82</c:v>
                </c:pt>
                <c:pt idx="6">
                  <c:v>67</c:v>
                </c:pt>
                <c:pt idx="7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2-4F0D-84D4-A3FF5DA67FA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Foglio1!$D$2:$D$9</c:f>
              <c:numCache>
                <c:formatCode>General</c:formatCode>
                <c:ptCount val="8"/>
                <c:pt idx="0">
                  <c:v>87</c:v>
                </c:pt>
                <c:pt idx="1">
                  <c:v>84</c:v>
                </c:pt>
                <c:pt idx="2">
                  <c:v>74</c:v>
                </c:pt>
                <c:pt idx="3">
                  <c:v>70</c:v>
                </c:pt>
                <c:pt idx="4">
                  <c:v>84</c:v>
                </c:pt>
                <c:pt idx="5">
                  <c:v>82</c:v>
                </c:pt>
                <c:pt idx="6">
                  <c:v>66</c:v>
                </c:pt>
                <c:pt idx="7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42-4F0D-84D4-A3FF5DA67FA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Foglio1!$E$2:$E$9</c:f>
              <c:numCache>
                <c:formatCode>General</c:formatCode>
                <c:ptCount val="8"/>
                <c:pt idx="0">
                  <c:v>87</c:v>
                </c:pt>
                <c:pt idx="1">
                  <c:v>84</c:v>
                </c:pt>
                <c:pt idx="2">
                  <c:v>74</c:v>
                </c:pt>
                <c:pt idx="3">
                  <c:v>70</c:v>
                </c:pt>
                <c:pt idx="4">
                  <c:v>84</c:v>
                </c:pt>
                <c:pt idx="5">
                  <c:v>82</c:v>
                </c:pt>
                <c:pt idx="6">
                  <c:v>67</c:v>
                </c:pt>
                <c:pt idx="7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42-4F0D-84D4-A3FF5DA67F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81246368"/>
        <c:axId val="2081243456"/>
      </c:barChart>
      <c:catAx>
        <c:axId val="2081246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81243456"/>
        <c:crosses val="autoZero"/>
        <c:auto val="1"/>
        <c:lblAlgn val="ctr"/>
        <c:lblOffset val="100"/>
        <c:noMultiLvlLbl val="0"/>
      </c:catAx>
      <c:valAx>
        <c:axId val="208124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124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K Nearest Neighbors (K = 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Precison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89</c:v>
                </c:pt>
                <c:pt idx="1">
                  <c:v>86</c:v>
                </c:pt>
                <c:pt idx="2">
                  <c:v>75</c:v>
                </c:pt>
                <c:pt idx="3">
                  <c:v>71</c:v>
                </c:pt>
                <c:pt idx="4">
                  <c:v>85</c:v>
                </c:pt>
                <c:pt idx="5">
                  <c:v>83</c:v>
                </c:pt>
                <c:pt idx="6">
                  <c:v>68</c:v>
                </c:pt>
                <c:pt idx="7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2-4F0D-84D4-A3FF5DA67FA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Foglio1!$C$2:$C$9</c:f>
              <c:numCache>
                <c:formatCode>General</c:formatCode>
                <c:ptCount val="8"/>
                <c:pt idx="0">
                  <c:v>89</c:v>
                </c:pt>
                <c:pt idx="1">
                  <c:v>85</c:v>
                </c:pt>
                <c:pt idx="2">
                  <c:v>74</c:v>
                </c:pt>
                <c:pt idx="3">
                  <c:v>71</c:v>
                </c:pt>
                <c:pt idx="4">
                  <c:v>85</c:v>
                </c:pt>
                <c:pt idx="5">
                  <c:v>83</c:v>
                </c:pt>
                <c:pt idx="6">
                  <c:v>67</c:v>
                </c:pt>
                <c:pt idx="7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2-4F0D-84D4-A3FF5DA67FA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Foglio1!$D$2:$D$9</c:f>
              <c:numCache>
                <c:formatCode>General</c:formatCode>
                <c:ptCount val="8"/>
                <c:pt idx="0">
                  <c:v>89</c:v>
                </c:pt>
                <c:pt idx="1">
                  <c:v>85</c:v>
                </c:pt>
                <c:pt idx="2">
                  <c:v>74</c:v>
                </c:pt>
                <c:pt idx="3">
                  <c:v>70</c:v>
                </c:pt>
                <c:pt idx="4">
                  <c:v>85</c:v>
                </c:pt>
                <c:pt idx="5">
                  <c:v>83</c:v>
                </c:pt>
                <c:pt idx="6">
                  <c:v>66</c:v>
                </c:pt>
                <c:pt idx="7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42-4F0D-84D4-A3FF5DA67FA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Foglio1!$E$2:$E$9</c:f>
              <c:numCache>
                <c:formatCode>General</c:formatCode>
                <c:ptCount val="8"/>
                <c:pt idx="0">
                  <c:v>89</c:v>
                </c:pt>
                <c:pt idx="1">
                  <c:v>85</c:v>
                </c:pt>
                <c:pt idx="2">
                  <c:v>74</c:v>
                </c:pt>
                <c:pt idx="3">
                  <c:v>71</c:v>
                </c:pt>
                <c:pt idx="4">
                  <c:v>85</c:v>
                </c:pt>
                <c:pt idx="5">
                  <c:v>83</c:v>
                </c:pt>
                <c:pt idx="6">
                  <c:v>67</c:v>
                </c:pt>
                <c:pt idx="7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42-4F0D-84D4-A3FF5DA67F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81246368"/>
        <c:axId val="2081243456"/>
      </c:barChart>
      <c:catAx>
        <c:axId val="2081246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81243456"/>
        <c:crosses val="autoZero"/>
        <c:auto val="1"/>
        <c:lblAlgn val="ctr"/>
        <c:lblOffset val="100"/>
        <c:noMultiLvlLbl val="0"/>
      </c:catAx>
      <c:valAx>
        <c:axId val="208124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124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K Nearest Neighbors (K = 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Precison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90</c:v>
                </c:pt>
                <c:pt idx="1">
                  <c:v>90</c:v>
                </c:pt>
                <c:pt idx="2">
                  <c:v>75</c:v>
                </c:pt>
                <c:pt idx="3">
                  <c:v>71</c:v>
                </c:pt>
                <c:pt idx="4">
                  <c:v>89</c:v>
                </c:pt>
                <c:pt idx="5">
                  <c:v>88</c:v>
                </c:pt>
                <c:pt idx="6">
                  <c:v>61</c:v>
                </c:pt>
                <c:pt idx="7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2-4F0D-84D4-A3FF5DA67FA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Foglio1!$C$2:$C$9</c:f>
              <c:numCache>
                <c:formatCode>General</c:formatCode>
                <c:ptCount val="8"/>
                <c:pt idx="0">
                  <c:v>90</c:v>
                </c:pt>
                <c:pt idx="1">
                  <c:v>90</c:v>
                </c:pt>
                <c:pt idx="2">
                  <c:v>75</c:v>
                </c:pt>
                <c:pt idx="3">
                  <c:v>71</c:v>
                </c:pt>
                <c:pt idx="4">
                  <c:v>88</c:v>
                </c:pt>
                <c:pt idx="5">
                  <c:v>88</c:v>
                </c:pt>
                <c:pt idx="6">
                  <c:v>60</c:v>
                </c:pt>
                <c:pt idx="7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2-4F0D-84D4-A3FF5DA67FA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Foglio1!$D$2:$D$9</c:f>
              <c:numCache>
                <c:formatCode>General</c:formatCode>
                <c:ptCount val="8"/>
                <c:pt idx="0">
                  <c:v>90</c:v>
                </c:pt>
                <c:pt idx="1">
                  <c:v>90</c:v>
                </c:pt>
                <c:pt idx="2">
                  <c:v>75</c:v>
                </c:pt>
                <c:pt idx="3">
                  <c:v>70</c:v>
                </c:pt>
                <c:pt idx="4">
                  <c:v>88</c:v>
                </c:pt>
                <c:pt idx="5">
                  <c:v>88</c:v>
                </c:pt>
                <c:pt idx="6">
                  <c:v>59</c:v>
                </c:pt>
                <c:pt idx="7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42-4F0D-84D4-A3FF5DA67FA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Foglio1!$E$2:$E$9</c:f>
              <c:numCache>
                <c:formatCode>General</c:formatCode>
                <c:ptCount val="8"/>
                <c:pt idx="0">
                  <c:v>90</c:v>
                </c:pt>
                <c:pt idx="1">
                  <c:v>90</c:v>
                </c:pt>
                <c:pt idx="2">
                  <c:v>75</c:v>
                </c:pt>
                <c:pt idx="3">
                  <c:v>71</c:v>
                </c:pt>
                <c:pt idx="4">
                  <c:v>88</c:v>
                </c:pt>
                <c:pt idx="5">
                  <c:v>88</c:v>
                </c:pt>
                <c:pt idx="6">
                  <c:v>60</c:v>
                </c:pt>
                <c:pt idx="7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42-4F0D-84D4-A3FF5DA67F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81246368"/>
        <c:axId val="2081243456"/>
      </c:barChart>
      <c:catAx>
        <c:axId val="2081246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81243456"/>
        <c:crosses val="autoZero"/>
        <c:auto val="1"/>
        <c:lblAlgn val="ctr"/>
        <c:lblOffset val="100"/>
        <c:noMultiLvlLbl val="0"/>
      </c:catAx>
      <c:valAx>
        <c:axId val="208124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124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Random Forest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Precison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92</c:v>
                </c:pt>
                <c:pt idx="1">
                  <c:v>91</c:v>
                </c:pt>
                <c:pt idx="2">
                  <c:v>84</c:v>
                </c:pt>
                <c:pt idx="3">
                  <c:v>82</c:v>
                </c:pt>
                <c:pt idx="4">
                  <c:v>90</c:v>
                </c:pt>
                <c:pt idx="5">
                  <c:v>89</c:v>
                </c:pt>
                <c:pt idx="6">
                  <c:v>81</c:v>
                </c:pt>
                <c:pt idx="7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2-4F0D-84D4-A3FF5DA67FA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Foglio1!$C$2:$C$9</c:f>
              <c:numCache>
                <c:formatCode>General</c:formatCode>
                <c:ptCount val="8"/>
                <c:pt idx="0">
                  <c:v>92</c:v>
                </c:pt>
                <c:pt idx="1">
                  <c:v>91</c:v>
                </c:pt>
                <c:pt idx="2">
                  <c:v>80</c:v>
                </c:pt>
                <c:pt idx="3">
                  <c:v>75</c:v>
                </c:pt>
                <c:pt idx="4">
                  <c:v>90</c:v>
                </c:pt>
                <c:pt idx="5">
                  <c:v>89</c:v>
                </c:pt>
                <c:pt idx="6">
                  <c:v>70</c:v>
                </c:pt>
                <c:pt idx="7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2-4F0D-84D4-A3FF5DA67FA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Foglio1!$D$2:$D$9</c:f>
              <c:numCache>
                <c:formatCode>General</c:formatCode>
                <c:ptCount val="8"/>
                <c:pt idx="0">
                  <c:v>92</c:v>
                </c:pt>
                <c:pt idx="1">
                  <c:v>91</c:v>
                </c:pt>
                <c:pt idx="2">
                  <c:v>79</c:v>
                </c:pt>
                <c:pt idx="3">
                  <c:v>74</c:v>
                </c:pt>
                <c:pt idx="4">
                  <c:v>90</c:v>
                </c:pt>
                <c:pt idx="5">
                  <c:v>89</c:v>
                </c:pt>
                <c:pt idx="6">
                  <c:v>68</c:v>
                </c:pt>
                <c:pt idx="7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42-4F0D-84D4-A3FF5DA67FA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Foglio1!$E$2:$E$9</c:f>
              <c:numCache>
                <c:formatCode>General</c:formatCode>
                <c:ptCount val="8"/>
                <c:pt idx="0">
                  <c:v>92</c:v>
                </c:pt>
                <c:pt idx="1">
                  <c:v>91</c:v>
                </c:pt>
                <c:pt idx="2">
                  <c:v>80</c:v>
                </c:pt>
                <c:pt idx="3">
                  <c:v>75</c:v>
                </c:pt>
                <c:pt idx="4">
                  <c:v>90</c:v>
                </c:pt>
                <c:pt idx="5">
                  <c:v>89</c:v>
                </c:pt>
                <c:pt idx="6">
                  <c:v>70</c:v>
                </c:pt>
                <c:pt idx="7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42-4F0D-84D4-A3FF5DA67F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81246368"/>
        <c:axId val="2081243456"/>
      </c:barChart>
      <c:catAx>
        <c:axId val="2081246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81243456"/>
        <c:crosses val="autoZero"/>
        <c:auto val="1"/>
        <c:lblAlgn val="ctr"/>
        <c:lblOffset val="100"/>
        <c:noMultiLvlLbl val="0"/>
      </c:catAx>
      <c:valAx>
        <c:axId val="208124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124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AdaBoost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Precison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91</c:v>
                </c:pt>
                <c:pt idx="1">
                  <c:v>91</c:v>
                </c:pt>
                <c:pt idx="2">
                  <c:v>83</c:v>
                </c:pt>
                <c:pt idx="3">
                  <c:v>82</c:v>
                </c:pt>
                <c:pt idx="4">
                  <c:v>89</c:v>
                </c:pt>
                <c:pt idx="5">
                  <c:v>89</c:v>
                </c:pt>
                <c:pt idx="6">
                  <c:v>79</c:v>
                </c:pt>
                <c:pt idx="7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2-4F0D-84D4-A3FF5DA67FA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Foglio1!$C$2:$C$9</c:f>
              <c:numCache>
                <c:formatCode>General</c:formatCode>
                <c:ptCount val="8"/>
                <c:pt idx="0">
                  <c:v>91</c:v>
                </c:pt>
                <c:pt idx="1">
                  <c:v>91</c:v>
                </c:pt>
                <c:pt idx="2">
                  <c:v>75</c:v>
                </c:pt>
                <c:pt idx="3">
                  <c:v>74</c:v>
                </c:pt>
                <c:pt idx="4">
                  <c:v>88</c:v>
                </c:pt>
                <c:pt idx="5">
                  <c:v>88</c:v>
                </c:pt>
                <c:pt idx="6">
                  <c:v>66</c:v>
                </c:pt>
                <c:pt idx="7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2-4F0D-84D4-A3FF5DA67FA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Foglio1!$D$2:$D$9</c:f>
              <c:numCache>
                <c:formatCode>General</c:formatCode>
                <c:ptCount val="8"/>
                <c:pt idx="0">
                  <c:v>91</c:v>
                </c:pt>
                <c:pt idx="1">
                  <c:v>91</c:v>
                </c:pt>
                <c:pt idx="2">
                  <c:v>73</c:v>
                </c:pt>
                <c:pt idx="3">
                  <c:v>72</c:v>
                </c:pt>
                <c:pt idx="4">
                  <c:v>88</c:v>
                </c:pt>
                <c:pt idx="5">
                  <c:v>88</c:v>
                </c:pt>
                <c:pt idx="6">
                  <c:v>62</c:v>
                </c:pt>
                <c:pt idx="7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42-4F0D-84D4-A3FF5DA67FA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Foglio1!$E$2:$E$9</c:f>
              <c:numCache>
                <c:formatCode>General</c:formatCode>
                <c:ptCount val="8"/>
                <c:pt idx="0">
                  <c:v>91</c:v>
                </c:pt>
                <c:pt idx="1">
                  <c:v>91</c:v>
                </c:pt>
                <c:pt idx="2">
                  <c:v>75</c:v>
                </c:pt>
                <c:pt idx="3">
                  <c:v>74</c:v>
                </c:pt>
                <c:pt idx="4">
                  <c:v>88</c:v>
                </c:pt>
                <c:pt idx="5">
                  <c:v>88</c:v>
                </c:pt>
                <c:pt idx="6">
                  <c:v>66</c:v>
                </c:pt>
                <c:pt idx="7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42-4F0D-84D4-A3FF5DA67F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81246368"/>
        <c:axId val="2081243456"/>
      </c:barChart>
      <c:catAx>
        <c:axId val="2081246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81243456"/>
        <c:crosses val="autoZero"/>
        <c:auto val="1"/>
        <c:lblAlgn val="ctr"/>
        <c:lblOffset val="100"/>
        <c:noMultiLvlLbl val="0"/>
      </c:catAx>
      <c:valAx>
        <c:axId val="208124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124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647A6-CBFB-4AA4-8680-42EFDE2AD41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CBA600-B84A-456F-B5FA-B457C837F764}">
      <dgm:prSet/>
      <dgm:spPr/>
      <dgm:t>
        <a:bodyPr/>
        <a:lstStyle/>
        <a:p>
          <a:r>
            <a:rPr lang="en-US"/>
            <a:t>It’s a content whose main purpose is to attract attention</a:t>
          </a:r>
        </a:p>
      </dgm:t>
    </dgm:pt>
    <dgm:pt modelId="{974FABE9-0937-4D82-A0FA-2C916CB5B671}" type="parTrans" cxnId="{1447BE40-197C-41E6-B058-51F194474744}">
      <dgm:prSet/>
      <dgm:spPr/>
      <dgm:t>
        <a:bodyPr/>
        <a:lstStyle/>
        <a:p>
          <a:endParaRPr lang="en-US"/>
        </a:p>
      </dgm:t>
    </dgm:pt>
    <dgm:pt modelId="{CA16DB19-6C14-462C-8C7E-4E0BFC1FCC6E}" type="sibTrans" cxnId="{1447BE40-197C-41E6-B058-51F194474744}">
      <dgm:prSet/>
      <dgm:spPr/>
      <dgm:t>
        <a:bodyPr/>
        <a:lstStyle/>
        <a:p>
          <a:endParaRPr lang="en-US"/>
        </a:p>
      </dgm:t>
    </dgm:pt>
    <dgm:pt modelId="{4F9C8E58-170F-4EA7-8E3F-328A43F73A9B}">
      <dgm:prSet/>
      <dgm:spPr/>
      <dgm:t>
        <a:bodyPr/>
        <a:lstStyle/>
        <a:p>
          <a:r>
            <a:rPr lang="en-US"/>
            <a:t>Clickbait tends to exploit </a:t>
          </a:r>
          <a:r>
            <a:rPr lang="en-US" b="1"/>
            <a:t>“the gap of curiosity”</a:t>
          </a:r>
          <a:r>
            <a:rPr lang="en-US"/>
            <a:t>, giving just enough away to peak your curiosity but not enough to satisfy it without going deeper.</a:t>
          </a:r>
        </a:p>
      </dgm:t>
    </dgm:pt>
    <dgm:pt modelId="{68E1D101-DE22-49B0-AD40-FC693D6B997E}" type="parTrans" cxnId="{6CC54A59-4943-402A-B52F-7E44CDF3AE5C}">
      <dgm:prSet/>
      <dgm:spPr/>
      <dgm:t>
        <a:bodyPr/>
        <a:lstStyle/>
        <a:p>
          <a:endParaRPr lang="en-US"/>
        </a:p>
      </dgm:t>
    </dgm:pt>
    <dgm:pt modelId="{9A3C90FE-D567-415B-BD81-254770720A24}" type="sibTrans" cxnId="{6CC54A59-4943-402A-B52F-7E44CDF3AE5C}">
      <dgm:prSet/>
      <dgm:spPr/>
      <dgm:t>
        <a:bodyPr/>
        <a:lstStyle/>
        <a:p>
          <a:endParaRPr lang="en-US"/>
        </a:p>
      </dgm:t>
    </dgm:pt>
    <dgm:pt modelId="{1CF42285-961E-4224-8B74-4E7E5DFBFCD9}">
      <dgm:prSet/>
      <dgm:spPr/>
      <dgm:t>
        <a:bodyPr/>
        <a:lstStyle/>
        <a:p>
          <a:r>
            <a:rPr lang="en-US"/>
            <a:t>Application fields: web browsers and companies marketing strategies</a:t>
          </a:r>
        </a:p>
      </dgm:t>
    </dgm:pt>
    <dgm:pt modelId="{BD544F43-E1D2-4970-8F8B-EF22332AB9F4}" type="parTrans" cxnId="{98D28D7A-0275-401C-BD22-7B9706645B82}">
      <dgm:prSet/>
      <dgm:spPr/>
      <dgm:t>
        <a:bodyPr/>
        <a:lstStyle/>
        <a:p>
          <a:endParaRPr lang="en-US"/>
        </a:p>
      </dgm:t>
    </dgm:pt>
    <dgm:pt modelId="{B5C2124F-8F44-4AF6-A812-FC68D2FE4300}" type="sibTrans" cxnId="{98D28D7A-0275-401C-BD22-7B9706645B82}">
      <dgm:prSet/>
      <dgm:spPr/>
      <dgm:t>
        <a:bodyPr/>
        <a:lstStyle/>
        <a:p>
          <a:endParaRPr lang="en-US"/>
        </a:p>
      </dgm:t>
    </dgm:pt>
    <dgm:pt modelId="{9260E9CD-EBAD-4593-A1FF-65B2E8B6C411}" type="pres">
      <dgm:prSet presAssocID="{805647A6-CBFB-4AA4-8680-42EFDE2AD41E}" presName="linear" presStyleCnt="0">
        <dgm:presLayoutVars>
          <dgm:animLvl val="lvl"/>
          <dgm:resizeHandles val="exact"/>
        </dgm:presLayoutVars>
      </dgm:prSet>
      <dgm:spPr/>
    </dgm:pt>
    <dgm:pt modelId="{1BF59245-C0F9-49D5-9F8F-0D77F9C4653C}" type="pres">
      <dgm:prSet presAssocID="{74CBA600-B84A-456F-B5FA-B457C837F7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F80392-C571-48E0-884F-55D17D08200A}" type="pres">
      <dgm:prSet presAssocID="{CA16DB19-6C14-462C-8C7E-4E0BFC1FCC6E}" presName="spacer" presStyleCnt="0"/>
      <dgm:spPr/>
    </dgm:pt>
    <dgm:pt modelId="{12FA1337-8D3A-4A31-BA02-02C495E698AB}" type="pres">
      <dgm:prSet presAssocID="{4F9C8E58-170F-4EA7-8E3F-328A43F73A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81EE92-6089-4539-9FD5-C9E4262B58AE}" type="pres">
      <dgm:prSet presAssocID="{9A3C90FE-D567-415B-BD81-254770720A24}" presName="spacer" presStyleCnt="0"/>
      <dgm:spPr/>
    </dgm:pt>
    <dgm:pt modelId="{8F6D3D18-D46E-48AA-8BF6-AEA9D8DB9C72}" type="pres">
      <dgm:prSet presAssocID="{1CF42285-961E-4224-8B74-4E7E5DFBFC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B7072D-E168-4576-9D5A-289B5888E565}" type="presOf" srcId="{4F9C8E58-170F-4EA7-8E3F-328A43F73A9B}" destId="{12FA1337-8D3A-4A31-BA02-02C495E698AB}" srcOrd="0" destOrd="0" presId="urn:microsoft.com/office/officeart/2005/8/layout/vList2"/>
    <dgm:cxn modelId="{8CDAE53E-C67A-4F00-9CC6-20936B4B7561}" type="presOf" srcId="{1CF42285-961E-4224-8B74-4E7E5DFBFCD9}" destId="{8F6D3D18-D46E-48AA-8BF6-AEA9D8DB9C72}" srcOrd="0" destOrd="0" presId="urn:microsoft.com/office/officeart/2005/8/layout/vList2"/>
    <dgm:cxn modelId="{1447BE40-197C-41E6-B058-51F194474744}" srcId="{805647A6-CBFB-4AA4-8680-42EFDE2AD41E}" destId="{74CBA600-B84A-456F-B5FA-B457C837F764}" srcOrd="0" destOrd="0" parTransId="{974FABE9-0937-4D82-A0FA-2C916CB5B671}" sibTransId="{CA16DB19-6C14-462C-8C7E-4E0BFC1FCC6E}"/>
    <dgm:cxn modelId="{6CC54A59-4943-402A-B52F-7E44CDF3AE5C}" srcId="{805647A6-CBFB-4AA4-8680-42EFDE2AD41E}" destId="{4F9C8E58-170F-4EA7-8E3F-328A43F73A9B}" srcOrd="1" destOrd="0" parTransId="{68E1D101-DE22-49B0-AD40-FC693D6B997E}" sibTransId="{9A3C90FE-D567-415B-BD81-254770720A24}"/>
    <dgm:cxn modelId="{98D28D7A-0275-401C-BD22-7B9706645B82}" srcId="{805647A6-CBFB-4AA4-8680-42EFDE2AD41E}" destId="{1CF42285-961E-4224-8B74-4E7E5DFBFCD9}" srcOrd="2" destOrd="0" parTransId="{BD544F43-E1D2-4970-8F8B-EF22332AB9F4}" sibTransId="{B5C2124F-8F44-4AF6-A812-FC68D2FE4300}"/>
    <dgm:cxn modelId="{2A1C5FBC-3FA3-4821-841D-FCEAA9E6D8B1}" type="presOf" srcId="{74CBA600-B84A-456F-B5FA-B457C837F764}" destId="{1BF59245-C0F9-49D5-9F8F-0D77F9C4653C}" srcOrd="0" destOrd="0" presId="urn:microsoft.com/office/officeart/2005/8/layout/vList2"/>
    <dgm:cxn modelId="{839B9ED3-8832-4944-A9BF-A2A2677DA266}" type="presOf" srcId="{805647A6-CBFB-4AA4-8680-42EFDE2AD41E}" destId="{9260E9CD-EBAD-4593-A1FF-65B2E8B6C411}" srcOrd="0" destOrd="0" presId="urn:microsoft.com/office/officeart/2005/8/layout/vList2"/>
    <dgm:cxn modelId="{4F21A7ED-0D58-471A-8EAD-AB070FC14BE6}" type="presParOf" srcId="{9260E9CD-EBAD-4593-A1FF-65B2E8B6C411}" destId="{1BF59245-C0F9-49D5-9F8F-0D77F9C4653C}" srcOrd="0" destOrd="0" presId="urn:microsoft.com/office/officeart/2005/8/layout/vList2"/>
    <dgm:cxn modelId="{50CF6106-9047-48A8-9690-6DD5B77170C4}" type="presParOf" srcId="{9260E9CD-EBAD-4593-A1FF-65B2E8B6C411}" destId="{11F80392-C571-48E0-884F-55D17D08200A}" srcOrd="1" destOrd="0" presId="urn:microsoft.com/office/officeart/2005/8/layout/vList2"/>
    <dgm:cxn modelId="{F586ACE6-CB86-4ABC-B378-E68F82745DF5}" type="presParOf" srcId="{9260E9CD-EBAD-4593-A1FF-65B2E8B6C411}" destId="{12FA1337-8D3A-4A31-BA02-02C495E698AB}" srcOrd="2" destOrd="0" presId="urn:microsoft.com/office/officeart/2005/8/layout/vList2"/>
    <dgm:cxn modelId="{530B1765-2C7B-4CF4-92B6-25803001E4F7}" type="presParOf" srcId="{9260E9CD-EBAD-4593-A1FF-65B2E8B6C411}" destId="{8881EE92-6089-4539-9FD5-C9E4262B58AE}" srcOrd="3" destOrd="0" presId="urn:microsoft.com/office/officeart/2005/8/layout/vList2"/>
    <dgm:cxn modelId="{A3A4CAB0-593B-4220-A2B9-B4749A6DD4EE}" type="presParOf" srcId="{9260E9CD-EBAD-4593-A1FF-65B2E8B6C411}" destId="{8F6D3D18-D46E-48AA-8BF6-AEA9D8DB9C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9E8B6-D58A-47EC-B7B6-3CAFD0AEEEB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21AA38-92BB-4765-81D4-55740700DBA0}">
      <dgm:prSet/>
      <dgm:spPr/>
      <dgm:t>
        <a:bodyPr/>
        <a:lstStyle/>
        <a:p>
          <a:r>
            <a:rPr lang="en-US"/>
            <a:t>Nowadays there are about 2 billion websites on the internet of which at least 500 million are clickbait</a:t>
          </a:r>
        </a:p>
      </dgm:t>
    </dgm:pt>
    <dgm:pt modelId="{A6F2FDF0-574A-4BC2-A148-E5C2D2067AB3}" type="parTrans" cxnId="{FF13B393-1108-4957-BDEE-612F1389F60A}">
      <dgm:prSet/>
      <dgm:spPr/>
      <dgm:t>
        <a:bodyPr/>
        <a:lstStyle/>
        <a:p>
          <a:endParaRPr lang="en-US"/>
        </a:p>
      </dgm:t>
    </dgm:pt>
    <dgm:pt modelId="{0BCFA623-BAEC-47BF-808F-69DFABD36D08}" type="sibTrans" cxnId="{FF13B393-1108-4957-BDEE-612F1389F60A}">
      <dgm:prSet/>
      <dgm:spPr/>
      <dgm:t>
        <a:bodyPr/>
        <a:lstStyle/>
        <a:p>
          <a:endParaRPr lang="en-US"/>
        </a:p>
      </dgm:t>
    </dgm:pt>
    <dgm:pt modelId="{3C015964-A402-4540-913D-6FAE50EE1BB4}">
      <dgm:prSet/>
      <dgm:spPr/>
      <dgm:t>
        <a:bodyPr/>
        <a:lstStyle/>
        <a:p>
          <a:r>
            <a:rPr lang="en-US"/>
            <a:t>Web browsers can use a clickbait detector to automatically filter out from search results titles classified as clickbait, optimizing users research time</a:t>
          </a:r>
        </a:p>
      </dgm:t>
    </dgm:pt>
    <dgm:pt modelId="{BBA0C4F3-916D-4D93-AC93-C331DAB2F3D1}" type="parTrans" cxnId="{9E19AE38-11CF-45CD-B6EA-4492F7A2D40D}">
      <dgm:prSet/>
      <dgm:spPr/>
      <dgm:t>
        <a:bodyPr/>
        <a:lstStyle/>
        <a:p>
          <a:endParaRPr lang="en-US"/>
        </a:p>
      </dgm:t>
    </dgm:pt>
    <dgm:pt modelId="{50CB8BBB-6AA3-4B9C-A682-795A11E83EAD}" type="sibTrans" cxnId="{9E19AE38-11CF-45CD-B6EA-4492F7A2D40D}">
      <dgm:prSet/>
      <dgm:spPr/>
      <dgm:t>
        <a:bodyPr/>
        <a:lstStyle/>
        <a:p>
          <a:endParaRPr lang="en-US"/>
        </a:p>
      </dgm:t>
    </dgm:pt>
    <dgm:pt modelId="{9B226924-8787-47B5-99EE-10F572CD86EE}">
      <dgm:prSet/>
      <dgm:spPr/>
      <dgm:t>
        <a:bodyPr/>
        <a:lstStyle/>
        <a:p>
          <a:r>
            <a:rPr lang="en-US"/>
            <a:t>This browser functionality would be particularly recommended for people with poor browsing experience who, otherwise, would likely visit unreliable websites</a:t>
          </a:r>
        </a:p>
      </dgm:t>
    </dgm:pt>
    <dgm:pt modelId="{930D7A03-DBB1-4BE6-AD93-1C8DE9DE9B63}" type="parTrans" cxnId="{9F8F53E8-D39A-4DE9-B93A-4E54F9E954A8}">
      <dgm:prSet/>
      <dgm:spPr/>
      <dgm:t>
        <a:bodyPr/>
        <a:lstStyle/>
        <a:p>
          <a:endParaRPr lang="en-US"/>
        </a:p>
      </dgm:t>
    </dgm:pt>
    <dgm:pt modelId="{440BA910-722C-4623-8253-35CF7CE13A4A}" type="sibTrans" cxnId="{9F8F53E8-D39A-4DE9-B93A-4E54F9E954A8}">
      <dgm:prSet/>
      <dgm:spPr/>
      <dgm:t>
        <a:bodyPr/>
        <a:lstStyle/>
        <a:p>
          <a:endParaRPr lang="en-US"/>
        </a:p>
      </dgm:t>
    </dgm:pt>
    <dgm:pt modelId="{81F8327B-0D17-449A-9312-B6DBDEC8636D}" type="pres">
      <dgm:prSet presAssocID="{2979E8B6-D58A-47EC-B7B6-3CAFD0AEEEB6}" presName="outerComposite" presStyleCnt="0">
        <dgm:presLayoutVars>
          <dgm:chMax val="5"/>
          <dgm:dir/>
          <dgm:resizeHandles val="exact"/>
        </dgm:presLayoutVars>
      </dgm:prSet>
      <dgm:spPr/>
    </dgm:pt>
    <dgm:pt modelId="{1B8041C7-76E5-421A-986B-AAAC5713230A}" type="pres">
      <dgm:prSet presAssocID="{2979E8B6-D58A-47EC-B7B6-3CAFD0AEEEB6}" presName="dummyMaxCanvas" presStyleCnt="0">
        <dgm:presLayoutVars/>
      </dgm:prSet>
      <dgm:spPr/>
    </dgm:pt>
    <dgm:pt modelId="{D303B141-465C-46EE-8122-4C53ABB4A69B}" type="pres">
      <dgm:prSet presAssocID="{2979E8B6-D58A-47EC-B7B6-3CAFD0AEEEB6}" presName="ThreeNodes_1" presStyleLbl="node1" presStyleIdx="0" presStyleCnt="3">
        <dgm:presLayoutVars>
          <dgm:bulletEnabled val="1"/>
        </dgm:presLayoutVars>
      </dgm:prSet>
      <dgm:spPr/>
    </dgm:pt>
    <dgm:pt modelId="{5BB935DA-07CC-4D55-B6E1-C7B8F144E2A9}" type="pres">
      <dgm:prSet presAssocID="{2979E8B6-D58A-47EC-B7B6-3CAFD0AEEEB6}" presName="ThreeNodes_2" presStyleLbl="node1" presStyleIdx="1" presStyleCnt="3">
        <dgm:presLayoutVars>
          <dgm:bulletEnabled val="1"/>
        </dgm:presLayoutVars>
      </dgm:prSet>
      <dgm:spPr/>
    </dgm:pt>
    <dgm:pt modelId="{6D53D73E-7980-47CC-BD3A-68AB5A58EFE0}" type="pres">
      <dgm:prSet presAssocID="{2979E8B6-D58A-47EC-B7B6-3CAFD0AEEEB6}" presName="ThreeNodes_3" presStyleLbl="node1" presStyleIdx="2" presStyleCnt="3">
        <dgm:presLayoutVars>
          <dgm:bulletEnabled val="1"/>
        </dgm:presLayoutVars>
      </dgm:prSet>
      <dgm:spPr/>
    </dgm:pt>
    <dgm:pt modelId="{0032AC85-FCEB-435C-B205-E32D41DB425B}" type="pres">
      <dgm:prSet presAssocID="{2979E8B6-D58A-47EC-B7B6-3CAFD0AEEEB6}" presName="ThreeConn_1-2" presStyleLbl="fgAccFollowNode1" presStyleIdx="0" presStyleCnt="2">
        <dgm:presLayoutVars>
          <dgm:bulletEnabled val="1"/>
        </dgm:presLayoutVars>
      </dgm:prSet>
      <dgm:spPr/>
    </dgm:pt>
    <dgm:pt modelId="{CCDA9908-7011-4CD7-893A-42843D188E47}" type="pres">
      <dgm:prSet presAssocID="{2979E8B6-D58A-47EC-B7B6-3CAFD0AEEEB6}" presName="ThreeConn_2-3" presStyleLbl="fgAccFollowNode1" presStyleIdx="1" presStyleCnt="2">
        <dgm:presLayoutVars>
          <dgm:bulletEnabled val="1"/>
        </dgm:presLayoutVars>
      </dgm:prSet>
      <dgm:spPr/>
    </dgm:pt>
    <dgm:pt modelId="{51AA3E42-2C0A-44EB-A288-09A9657A7908}" type="pres">
      <dgm:prSet presAssocID="{2979E8B6-D58A-47EC-B7B6-3CAFD0AEEEB6}" presName="ThreeNodes_1_text" presStyleLbl="node1" presStyleIdx="2" presStyleCnt="3">
        <dgm:presLayoutVars>
          <dgm:bulletEnabled val="1"/>
        </dgm:presLayoutVars>
      </dgm:prSet>
      <dgm:spPr/>
    </dgm:pt>
    <dgm:pt modelId="{B3BE17EA-A2F9-42AF-8065-29EA15236B6E}" type="pres">
      <dgm:prSet presAssocID="{2979E8B6-D58A-47EC-B7B6-3CAFD0AEEEB6}" presName="ThreeNodes_2_text" presStyleLbl="node1" presStyleIdx="2" presStyleCnt="3">
        <dgm:presLayoutVars>
          <dgm:bulletEnabled val="1"/>
        </dgm:presLayoutVars>
      </dgm:prSet>
      <dgm:spPr/>
    </dgm:pt>
    <dgm:pt modelId="{F634E34E-117D-4C9D-B7CE-09D67C50078F}" type="pres">
      <dgm:prSet presAssocID="{2979E8B6-D58A-47EC-B7B6-3CAFD0AEEEB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72BF51D-3D47-4D26-96E2-0F777AD6B46A}" type="presOf" srcId="{BC21AA38-92BB-4765-81D4-55740700DBA0}" destId="{D303B141-465C-46EE-8122-4C53ABB4A69B}" srcOrd="0" destOrd="0" presId="urn:microsoft.com/office/officeart/2005/8/layout/vProcess5"/>
    <dgm:cxn modelId="{9E19AE38-11CF-45CD-B6EA-4492F7A2D40D}" srcId="{2979E8B6-D58A-47EC-B7B6-3CAFD0AEEEB6}" destId="{3C015964-A402-4540-913D-6FAE50EE1BB4}" srcOrd="1" destOrd="0" parTransId="{BBA0C4F3-916D-4D93-AC93-C331DAB2F3D1}" sibTransId="{50CB8BBB-6AA3-4B9C-A682-795A11E83EAD}"/>
    <dgm:cxn modelId="{08C4544B-636F-4AFD-AECF-03A553E2D0C1}" type="presOf" srcId="{0BCFA623-BAEC-47BF-808F-69DFABD36D08}" destId="{0032AC85-FCEB-435C-B205-E32D41DB425B}" srcOrd="0" destOrd="0" presId="urn:microsoft.com/office/officeart/2005/8/layout/vProcess5"/>
    <dgm:cxn modelId="{58418C4D-0D64-4A09-9670-94B36570357E}" type="presOf" srcId="{3C015964-A402-4540-913D-6FAE50EE1BB4}" destId="{5BB935DA-07CC-4D55-B6E1-C7B8F144E2A9}" srcOrd="0" destOrd="0" presId="urn:microsoft.com/office/officeart/2005/8/layout/vProcess5"/>
    <dgm:cxn modelId="{AD1BE287-89F9-4AE2-8E2D-B9576004DB59}" type="presOf" srcId="{BC21AA38-92BB-4765-81D4-55740700DBA0}" destId="{51AA3E42-2C0A-44EB-A288-09A9657A7908}" srcOrd="1" destOrd="0" presId="urn:microsoft.com/office/officeart/2005/8/layout/vProcess5"/>
    <dgm:cxn modelId="{FF13B393-1108-4957-BDEE-612F1389F60A}" srcId="{2979E8B6-D58A-47EC-B7B6-3CAFD0AEEEB6}" destId="{BC21AA38-92BB-4765-81D4-55740700DBA0}" srcOrd="0" destOrd="0" parTransId="{A6F2FDF0-574A-4BC2-A148-E5C2D2067AB3}" sibTransId="{0BCFA623-BAEC-47BF-808F-69DFABD36D08}"/>
    <dgm:cxn modelId="{B08B37C3-3C93-44C5-BA39-359D098CE198}" type="presOf" srcId="{2979E8B6-D58A-47EC-B7B6-3CAFD0AEEEB6}" destId="{81F8327B-0D17-449A-9312-B6DBDEC8636D}" srcOrd="0" destOrd="0" presId="urn:microsoft.com/office/officeart/2005/8/layout/vProcess5"/>
    <dgm:cxn modelId="{FC8519DE-BB51-444E-9A76-3E11CEA9D82C}" type="presOf" srcId="{3C015964-A402-4540-913D-6FAE50EE1BB4}" destId="{B3BE17EA-A2F9-42AF-8065-29EA15236B6E}" srcOrd="1" destOrd="0" presId="urn:microsoft.com/office/officeart/2005/8/layout/vProcess5"/>
    <dgm:cxn modelId="{02DB91DF-E4C9-48A0-BDDA-DB2AEA60B299}" type="presOf" srcId="{9B226924-8787-47B5-99EE-10F572CD86EE}" destId="{6D53D73E-7980-47CC-BD3A-68AB5A58EFE0}" srcOrd="0" destOrd="0" presId="urn:microsoft.com/office/officeart/2005/8/layout/vProcess5"/>
    <dgm:cxn modelId="{9F8F53E8-D39A-4DE9-B93A-4E54F9E954A8}" srcId="{2979E8B6-D58A-47EC-B7B6-3CAFD0AEEEB6}" destId="{9B226924-8787-47B5-99EE-10F572CD86EE}" srcOrd="2" destOrd="0" parTransId="{930D7A03-DBB1-4BE6-AD93-1C8DE9DE9B63}" sibTransId="{440BA910-722C-4623-8253-35CF7CE13A4A}"/>
    <dgm:cxn modelId="{4B224AEA-D179-4904-9F64-AE5354251236}" type="presOf" srcId="{9B226924-8787-47B5-99EE-10F572CD86EE}" destId="{F634E34E-117D-4C9D-B7CE-09D67C50078F}" srcOrd="1" destOrd="0" presId="urn:microsoft.com/office/officeart/2005/8/layout/vProcess5"/>
    <dgm:cxn modelId="{9B6091EC-47B6-4938-905A-693CA955AFE4}" type="presOf" srcId="{50CB8BBB-6AA3-4B9C-A682-795A11E83EAD}" destId="{CCDA9908-7011-4CD7-893A-42843D188E47}" srcOrd="0" destOrd="0" presId="urn:microsoft.com/office/officeart/2005/8/layout/vProcess5"/>
    <dgm:cxn modelId="{B89F30F7-4E68-4381-B5A3-D3BD7DCC50E4}" type="presParOf" srcId="{81F8327B-0D17-449A-9312-B6DBDEC8636D}" destId="{1B8041C7-76E5-421A-986B-AAAC5713230A}" srcOrd="0" destOrd="0" presId="urn:microsoft.com/office/officeart/2005/8/layout/vProcess5"/>
    <dgm:cxn modelId="{C7ED524F-7423-4CF1-993D-FA5DAAF5F38A}" type="presParOf" srcId="{81F8327B-0D17-449A-9312-B6DBDEC8636D}" destId="{D303B141-465C-46EE-8122-4C53ABB4A69B}" srcOrd="1" destOrd="0" presId="urn:microsoft.com/office/officeart/2005/8/layout/vProcess5"/>
    <dgm:cxn modelId="{1C70618D-BC4A-4D9E-BA96-199FB6ADA26B}" type="presParOf" srcId="{81F8327B-0D17-449A-9312-B6DBDEC8636D}" destId="{5BB935DA-07CC-4D55-B6E1-C7B8F144E2A9}" srcOrd="2" destOrd="0" presId="urn:microsoft.com/office/officeart/2005/8/layout/vProcess5"/>
    <dgm:cxn modelId="{98F6A2F3-039E-42D9-979D-DACE1104B645}" type="presParOf" srcId="{81F8327B-0D17-449A-9312-B6DBDEC8636D}" destId="{6D53D73E-7980-47CC-BD3A-68AB5A58EFE0}" srcOrd="3" destOrd="0" presId="urn:microsoft.com/office/officeart/2005/8/layout/vProcess5"/>
    <dgm:cxn modelId="{573CC3BD-1303-4ED5-A854-9E061F05ABAF}" type="presParOf" srcId="{81F8327B-0D17-449A-9312-B6DBDEC8636D}" destId="{0032AC85-FCEB-435C-B205-E32D41DB425B}" srcOrd="4" destOrd="0" presId="urn:microsoft.com/office/officeart/2005/8/layout/vProcess5"/>
    <dgm:cxn modelId="{65A409D9-8965-454C-ACFD-7FAABA061028}" type="presParOf" srcId="{81F8327B-0D17-449A-9312-B6DBDEC8636D}" destId="{CCDA9908-7011-4CD7-893A-42843D188E47}" srcOrd="5" destOrd="0" presId="urn:microsoft.com/office/officeart/2005/8/layout/vProcess5"/>
    <dgm:cxn modelId="{BA257CFE-35A4-49EE-AA02-189DEC1BC9C5}" type="presParOf" srcId="{81F8327B-0D17-449A-9312-B6DBDEC8636D}" destId="{51AA3E42-2C0A-44EB-A288-09A9657A7908}" srcOrd="6" destOrd="0" presId="urn:microsoft.com/office/officeart/2005/8/layout/vProcess5"/>
    <dgm:cxn modelId="{D6DFB9E7-21E2-4044-8C51-9579F5C2DEAB}" type="presParOf" srcId="{81F8327B-0D17-449A-9312-B6DBDEC8636D}" destId="{B3BE17EA-A2F9-42AF-8065-29EA15236B6E}" srcOrd="7" destOrd="0" presId="urn:microsoft.com/office/officeart/2005/8/layout/vProcess5"/>
    <dgm:cxn modelId="{05BAFCA0-684C-4B88-898B-BF695DEF9F57}" type="presParOf" srcId="{81F8327B-0D17-449A-9312-B6DBDEC8636D}" destId="{F634E34E-117D-4C9D-B7CE-09D67C50078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AFE26C-3FA2-4703-ACBE-7DC164D26A5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ACEFFC-BF47-4947-9C3F-1D79819C8E0F}">
      <dgm:prSet/>
      <dgm:spPr/>
      <dgm:t>
        <a:bodyPr/>
        <a:lstStyle/>
        <a:p>
          <a:r>
            <a:rPr lang="it-IT"/>
            <a:t>https://www.kaggle.com/amananandrai/clickbait-dataset</a:t>
          </a:r>
          <a:endParaRPr lang="en-US"/>
        </a:p>
      </dgm:t>
    </dgm:pt>
    <dgm:pt modelId="{1348FB9E-947B-4E31-8061-685D8CD93EED}" type="parTrans" cxnId="{1EDC479A-5EF1-47D7-BF2C-5A98A86FC7BA}">
      <dgm:prSet/>
      <dgm:spPr/>
      <dgm:t>
        <a:bodyPr/>
        <a:lstStyle/>
        <a:p>
          <a:endParaRPr lang="en-US"/>
        </a:p>
      </dgm:t>
    </dgm:pt>
    <dgm:pt modelId="{22EC9E0A-D205-443D-96FC-847B22916820}" type="sibTrans" cxnId="{1EDC479A-5EF1-47D7-BF2C-5A98A86FC7BA}">
      <dgm:prSet/>
      <dgm:spPr/>
      <dgm:t>
        <a:bodyPr/>
        <a:lstStyle/>
        <a:p>
          <a:endParaRPr lang="en-US"/>
        </a:p>
      </dgm:t>
    </dgm:pt>
    <dgm:pt modelId="{443A25F2-9DE8-4751-BB42-6A3BCFF44458}">
      <dgm:prSet/>
      <dgm:spPr/>
      <dgm:t>
        <a:bodyPr/>
        <a:lstStyle/>
        <a:p>
          <a:r>
            <a:rPr lang="it-IT"/>
            <a:t>This dataset contains 16000 titles labeled as clickbait and 16000 titles labeled as non-clickbait</a:t>
          </a:r>
          <a:endParaRPr lang="en-US"/>
        </a:p>
      </dgm:t>
    </dgm:pt>
    <dgm:pt modelId="{BF1B5ECE-B938-42B1-B72B-6DD2B944CE97}" type="parTrans" cxnId="{B355C3C8-AC61-4E72-9AE1-551E808CECA5}">
      <dgm:prSet/>
      <dgm:spPr/>
      <dgm:t>
        <a:bodyPr/>
        <a:lstStyle/>
        <a:p>
          <a:endParaRPr lang="en-US"/>
        </a:p>
      </dgm:t>
    </dgm:pt>
    <dgm:pt modelId="{AC780DEF-EA10-48F6-944B-D4C1B815AB2A}" type="sibTrans" cxnId="{B355C3C8-AC61-4E72-9AE1-551E808CECA5}">
      <dgm:prSet/>
      <dgm:spPr/>
      <dgm:t>
        <a:bodyPr/>
        <a:lstStyle/>
        <a:p>
          <a:endParaRPr lang="en-US"/>
        </a:p>
      </dgm:t>
    </dgm:pt>
    <dgm:pt modelId="{0942FC7E-900C-4EE4-9BE8-96ACF3F77D50}">
      <dgm:prSet/>
      <dgm:spPr/>
      <dgm:t>
        <a:bodyPr/>
        <a:lstStyle/>
        <a:p>
          <a:r>
            <a:rPr lang="it-IT"/>
            <a:t>Samples of clickbait titles found:</a:t>
          </a:r>
          <a:endParaRPr lang="en-US"/>
        </a:p>
      </dgm:t>
    </dgm:pt>
    <dgm:pt modelId="{AB486FC1-AA3E-4059-B579-17641864001B}" type="parTrans" cxnId="{42EB1179-6FF1-4F47-9387-20B47482B0BF}">
      <dgm:prSet/>
      <dgm:spPr/>
      <dgm:t>
        <a:bodyPr/>
        <a:lstStyle/>
        <a:p>
          <a:endParaRPr lang="en-US"/>
        </a:p>
      </dgm:t>
    </dgm:pt>
    <dgm:pt modelId="{685F565C-1F1A-429A-81F6-2D1D13B9CB9E}" type="sibTrans" cxnId="{42EB1179-6FF1-4F47-9387-20B47482B0BF}">
      <dgm:prSet/>
      <dgm:spPr/>
      <dgm:t>
        <a:bodyPr/>
        <a:lstStyle/>
        <a:p>
          <a:endParaRPr lang="en-US"/>
        </a:p>
      </dgm:t>
    </dgm:pt>
    <dgm:pt modelId="{B0AFF5F9-FAB3-4D51-971A-A84934B2350A}">
      <dgm:prSet/>
      <dgm:spPr/>
      <dgm:t>
        <a:bodyPr/>
        <a:lstStyle/>
        <a:p>
          <a:r>
            <a:rPr lang="en-US"/>
            <a:t>Which Candy Is The Best</a:t>
          </a:r>
        </a:p>
      </dgm:t>
    </dgm:pt>
    <dgm:pt modelId="{2561DDC6-D604-4741-BF62-CAE73D7BD7E0}" type="parTrans" cxnId="{5F786F22-1368-404A-BA07-F30BCBB5CB21}">
      <dgm:prSet/>
      <dgm:spPr/>
      <dgm:t>
        <a:bodyPr/>
        <a:lstStyle/>
        <a:p>
          <a:endParaRPr lang="en-US"/>
        </a:p>
      </dgm:t>
    </dgm:pt>
    <dgm:pt modelId="{8C1378AE-846B-48D3-9A80-A96AF005C909}" type="sibTrans" cxnId="{5F786F22-1368-404A-BA07-F30BCBB5CB21}">
      <dgm:prSet/>
      <dgm:spPr/>
      <dgm:t>
        <a:bodyPr/>
        <a:lstStyle/>
        <a:p>
          <a:endParaRPr lang="en-US"/>
        </a:p>
      </dgm:t>
    </dgm:pt>
    <dgm:pt modelId="{7A4785DE-2A0F-4D8D-801B-15C789C53676}">
      <dgm:prSet/>
      <dgm:spPr/>
      <dgm:t>
        <a:bodyPr/>
        <a:lstStyle/>
        <a:p>
          <a:r>
            <a:rPr lang="en-US"/>
            <a:t>Millennials At Work: Expectations Vs. Reality</a:t>
          </a:r>
        </a:p>
      </dgm:t>
    </dgm:pt>
    <dgm:pt modelId="{744BD914-B079-42B2-8C98-AFF938D22918}" type="parTrans" cxnId="{B19311B5-EE2C-4060-A244-C6AE6CC5219F}">
      <dgm:prSet/>
      <dgm:spPr/>
      <dgm:t>
        <a:bodyPr/>
        <a:lstStyle/>
        <a:p>
          <a:endParaRPr lang="en-US"/>
        </a:p>
      </dgm:t>
    </dgm:pt>
    <dgm:pt modelId="{5C14B4B0-E908-4EF8-81FE-CFF13FBF3D37}" type="sibTrans" cxnId="{B19311B5-EE2C-4060-A244-C6AE6CC5219F}">
      <dgm:prSet/>
      <dgm:spPr/>
      <dgm:t>
        <a:bodyPr/>
        <a:lstStyle/>
        <a:p>
          <a:endParaRPr lang="en-US"/>
        </a:p>
      </dgm:t>
    </dgm:pt>
    <dgm:pt modelId="{62D23782-2D45-479E-BA85-934E7347D39E}">
      <dgm:prSet/>
      <dgm:spPr/>
      <dgm:t>
        <a:bodyPr/>
        <a:lstStyle/>
        <a:p>
          <a:r>
            <a:rPr lang="en-US"/>
            <a:t>27 Insane Pizza Mashups You Need Right Now</a:t>
          </a:r>
        </a:p>
      </dgm:t>
    </dgm:pt>
    <dgm:pt modelId="{2B9B2F8A-2943-4C75-B984-781CA7C503DC}" type="parTrans" cxnId="{04D8B51A-22F3-428E-896D-8567FB8D324E}">
      <dgm:prSet/>
      <dgm:spPr/>
      <dgm:t>
        <a:bodyPr/>
        <a:lstStyle/>
        <a:p>
          <a:endParaRPr lang="en-US"/>
        </a:p>
      </dgm:t>
    </dgm:pt>
    <dgm:pt modelId="{C4F245D3-A7B8-4B20-88A1-8EB628C97D07}" type="sibTrans" cxnId="{04D8B51A-22F3-428E-896D-8567FB8D324E}">
      <dgm:prSet/>
      <dgm:spPr/>
      <dgm:t>
        <a:bodyPr/>
        <a:lstStyle/>
        <a:p>
          <a:endParaRPr lang="en-US"/>
        </a:p>
      </dgm:t>
    </dgm:pt>
    <dgm:pt modelId="{A2DB3D82-4DCD-4F7A-AD8A-08D2F838C67E}">
      <dgm:prSet/>
      <dgm:spPr/>
      <dgm:t>
        <a:bodyPr/>
        <a:lstStyle/>
        <a:p>
          <a:r>
            <a:rPr lang="it-IT"/>
            <a:t>Samples of non-clickbait titles found:</a:t>
          </a:r>
          <a:endParaRPr lang="en-US"/>
        </a:p>
      </dgm:t>
    </dgm:pt>
    <dgm:pt modelId="{9F9B1F74-C8C4-477D-A1A4-0683CACA6644}" type="parTrans" cxnId="{62C85C65-D87F-4A74-BC46-1CCEADAD4574}">
      <dgm:prSet/>
      <dgm:spPr/>
      <dgm:t>
        <a:bodyPr/>
        <a:lstStyle/>
        <a:p>
          <a:endParaRPr lang="en-US"/>
        </a:p>
      </dgm:t>
    </dgm:pt>
    <dgm:pt modelId="{2956CAE4-1379-4DE0-899F-9222F4CF5062}" type="sibTrans" cxnId="{62C85C65-D87F-4A74-BC46-1CCEADAD4574}">
      <dgm:prSet/>
      <dgm:spPr/>
      <dgm:t>
        <a:bodyPr/>
        <a:lstStyle/>
        <a:p>
          <a:endParaRPr lang="en-US"/>
        </a:p>
      </dgm:t>
    </dgm:pt>
    <dgm:pt modelId="{D6A624D5-5F1A-4FD6-9F69-5D070D9C6C63}">
      <dgm:prSet/>
      <dgm:spPr/>
      <dgm:t>
        <a:bodyPr/>
        <a:lstStyle/>
        <a:p>
          <a:r>
            <a:rPr lang="en-US"/>
            <a:t>Coordinated terrorist attack hits London</a:t>
          </a:r>
        </a:p>
      </dgm:t>
    </dgm:pt>
    <dgm:pt modelId="{A1469EBD-C445-499D-ABF0-26589279403A}" type="parTrans" cxnId="{7F0590A0-860D-4A40-9CAE-CA871FFC90C0}">
      <dgm:prSet/>
      <dgm:spPr/>
      <dgm:t>
        <a:bodyPr/>
        <a:lstStyle/>
        <a:p>
          <a:endParaRPr lang="en-US"/>
        </a:p>
      </dgm:t>
    </dgm:pt>
    <dgm:pt modelId="{40759730-8E68-4B5E-ABEC-B00010690ED5}" type="sibTrans" cxnId="{7F0590A0-860D-4A40-9CAE-CA871FFC90C0}">
      <dgm:prSet/>
      <dgm:spPr/>
      <dgm:t>
        <a:bodyPr/>
        <a:lstStyle/>
        <a:p>
          <a:endParaRPr lang="en-US"/>
        </a:p>
      </dgm:t>
    </dgm:pt>
    <dgm:pt modelId="{F90DA2B3-5C16-4C15-B178-062D77673D62}">
      <dgm:prSet/>
      <dgm:spPr/>
      <dgm:t>
        <a:bodyPr/>
        <a:lstStyle/>
        <a:p>
          <a:r>
            <a:rPr lang="it-IT"/>
            <a:t>Botswana holds parliamentary elections</a:t>
          </a:r>
          <a:endParaRPr lang="en-US"/>
        </a:p>
      </dgm:t>
    </dgm:pt>
    <dgm:pt modelId="{89A33DB6-769A-4EF3-B788-FBA78DDA35A6}" type="parTrans" cxnId="{3A327754-9309-49C0-8B41-4DF2AB7CCE77}">
      <dgm:prSet/>
      <dgm:spPr/>
      <dgm:t>
        <a:bodyPr/>
        <a:lstStyle/>
        <a:p>
          <a:endParaRPr lang="en-US"/>
        </a:p>
      </dgm:t>
    </dgm:pt>
    <dgm:pt modelId="{E8F4897F-8661-4223-B89D-3A47D60D7533}" type="sibTrans" cxnId="{3A327754-9309-49C0-8B41-4DF2AB7CCE77}">
      <dgm:prSet/>
      <dgm:spPr/>
      <dgm:t>
        <a:bodyPr/>
        <a:lstStyle/>
        <a:p>
          <a:endParaRPr lang="en-US"/>
        </a:p>
      </dgm:t>
    </dgm:pt>
    <dgm:pt modelId="{2A816826-83A0-4335-9267-31956EE40BE7}">
      <dgm:prSet/>
      <dgm:spPr/>
      <dgm:t>
        <a:bodyPr/>
        <a:lstStyle/>
        <a:p>
          <a:r>
            <a:rPr lang="en-US"/>
            <a:t>US government stops Haiti evacuations</a:t>
          </a:r>
        </a:p>
      </dgm:t>
    </dgm:pt>
    <dgm:pt modelId="{B34289F6-CCA3-4051-8963-1AFB913758B0}" type="parTrans" cxnId="{C09EE279-993B-4C4D-ABEB-CC88344E240B}">
      <dgm:prSet/>
      <dgm:spPr/>
      <dgm:t>
        <a:bodyPr/>
        <a:lstStyle/>
        <a:p>
          <a:endParaRPr lang="en-US"/>
        </a:p>
      </dgm:t>
    </dgm:pt>
    <dgm:pt modelId="{9E0DA703-E2E4-40EF-A063-CE727F69022D}" type="sibTrans" cxnId="{C09EE279-993B-4C4D-ABEB-CC88344E240B}">
      <dgm:prSet/>
      <dgm:spPr/>
      <dgm:t>
        <a:bodyPr/>
        <a:lstStyle/>
        <a:p>
          <a:endParaRPr lang="en-US"/>
        </a:p>
      </dgm:t>
    </dgm:pt>
    <dgm:pt modelId="{B427D93F-827B-45CD-B1EE-FB045918BE63}" type="pres">
      <dgm:prSet presAssocID="{15AFE26C-3FA2-4703-ACBE-7DC164D26A5B}" presName="linear" presStyleCnt="0">
        <dgm:presLayoutVars>
          <dgm:dir/>
          <dgm:animLvl val="lvl"/>
          <dgm:resizeHandles val="exact"/>
        </dgm:presLayoutVars>
      </dgm:prSet>
      <dgm:spPr/>
    </dgm:pt>
    <dgm:pt modelId="{EFD23F21-E38F-4847-BA23-3B39D4FF6562}" type="pres">
      <dgm:prSet presAssocID="{31ACEFFC-BF47-4947-9C3F-1D79819C8E0F}" presName="parentLin" presStyleCnt="0"/>
      <dgm:spPr/>
    </dgm:pt>
    <dgm:pt modelId="{9079D4F0-E94D-47A5-8B06-3BF539DBD08C}" type="pres">
      <dgm:prSet presAssocID="{31ACEFFC-BF47-4947-9C3F-1D79819C8E0F}" presName="parentLeftMargin" presStyleLbl="node1" presStyleIdx="0" presStyleCnt="4"/>
      <dgm:spPr/>
    </dgm:pt>
    <dgm:pt modelId="{46D67372-0CFC-4B99-9C0A-D4861173F20B}" type="pres">
      <dgm:prSet presAssocID="{31ACEFFC-BF47-4947-9C3F-1D79819C8E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F08EE20-AB7B-4E35-BFBB-3641E38595E6}" type="pres">
      <dgm:prSet presAssocID="{31ACEFFC-BF47-4947-9C3F-1D79819C8E0F}" presName="negativeSpace" presStyleCnt="0"/>
      <dgm:spPr/>
    </dgm:pt>
    <dgm:pt modelId="{AEDF1C49-A147-4047-9997-60FC08E67152}" type="pres">
      <dgm:prSet presAssocID="{31ACEFFC-BF47-4947-9C3F-1D79819C8E0F}" presName="childText" presStyleLbl="conFgAcc1" presStyleIdx="0" presStyleCnt="4">
        <dgm:presLayoutVars>
          <dgm:bulletEnabled val="1"/>
        </dgm:presLayoutVars>
      </dgm:prSet>
      <dgm:spPr/>
    </dgm:pt>
    <dgm:pt modelId="{30B810C0-8AB1-4F51-A654-42775D828CE4}" type="pres">
      <dgm:prSet presAssocID="{22EC9E0A-D205-443D-96FC-847B22916820}" presName="spaceBetweenRectangles" presStyleCnt="0"/>
      <dgm:spPr/>
    </dgm:pt>
    <dgm:pt modelId="{D6E56B23-6B11-47FB-9CEA-A3460F555F7D}" type="pres">
      <dgm:prSet presAssocID="{443A25F2-9DE8-4751-BB42-6A3BCFF44458}" presName="parentLin" presStyleCnt="0"/>
      <dgm:spPr/>
    </dgm:pt>
    <dgm:pt modelId="{38495557-F6CD-472D-8954-E476C5D1C302}" type="pres">
      <dgm:prSet presAssocID="{443A25F2-9DE8-4751-BB42-6A3BCFF44458}" presName="parentLeftMargin" presStyleLbl="node1" presStyleIdx="0" presStyleCnt="4"/>
      <dgm:spPr/>
    </dgm:pt>
    <dgm:pt modelId="{EC3501F8-E052-4E42-83C8-4E4B5D20B6E4}" type="pres">
      <dgm:prSet presAssocID="{443A25F2-9DE8-4751-BB42-6A3BCFF4445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2DC6F3-C361-448A-929E-5E6B420B76C1}" type="pres">
      <dgm:prSet presAssocID="{443A25F2-9DE8-4751-BB42-6A3BCFF44458}" presName="negativeSpace" presStyleCnt="0"/>
      <dgm:spPr/>
    </dgm:pt>
    <dgm:pt modelId="{AAF9DC84-4083-459B-A8AD-0E15191A000E}" type="pres">
      <dgm:prSet presAssocID="{443A25F2-9DE8-4751-BB42-6A3BCFF44458}" presName="childText" presStyleLbl="conFgAcc1" presStyleIdx="1" presStyleCnt="4">
        <dgm:presLayoutVars>
          <dgm:bulletEnabled val="1"/>
        </dgm:presLayoutVars>
      </dgm:prSet>
      <dgm:spPr/>
    </dgm:pt>
    <dgm:pt modelId="{BF34816E-AA43-4F85-B9CC-4A141CECBA9D}" type="pres">
      <dgm:prSet presAssocID="{AC780DEF-EA10-48F6-944B-D4C1B815AB2A}" presName="spaceBetweenRectangles" presStyleCnt="0"/>
      <dgm:spPr/>
    </dgm:pt>
    <dgm:pt modelId="{4F70E988-9E5F-48A5-B3EB-9EF31AA38297}" type="pres">
      <dgm:prSet presAssocID="{0942FC7E-900C-4EE4-9BE8-96ACF3F77D50}" presName="parentLin" presStyleCnt="0"/>
      <dgm:spPr/>
    </dgm:pt>
    <dgm:pt modelId="{B3D2B02C-8E1D-433F-BDCB-102F09FDE26B}" type="pres">
      <dgm:prSet presAssocID="{0942FC7E-900C-4EE4-9BE8-96ACF3F77D50}" presName="parentLeftMargin" presStyleLbl="node1" presStyleIdx="1" presStyleCnt="4"/>
      <dgm:spPr/>
    </dgm:pt>
    <dgm:pt modelId="{540D5B63-BBCB-4D0C-8E1B-B6FE11A8D190}" type="pres">
      <dgm:prSet presAssocID="{0942FC7E-900C-4EE4-9BE8-96ACF3F77D5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74A6E28-75A2-45A2-96D5-47D189266D90}" type="pres">
      <dgm:prSet presAssocID="{0942FC7E-900C-4EE4-9BE8-96ACF3F77D50}" presName="negativeSpace" presStyleCnt="0"/>
      <dgm:spPr/>
    </dgm:pt>
    <dgm:pt modelId="{2D099ECB-297E-4FF0-BF2D-9A088358E0B6}" type="pres">
      <dgm:prSet presAssocID="{0942FC7E-900C-4EE4-9BE8-96ACF3F77D50}" presName="childText" presStyleLbl="conFgAcc1" presStyleIdx="2" presStyleCnt="4">
        <dgm:presLayoutVars>
          <dgm:bulletEnabled val="1"/>
        </dgm:presLayoutVars>
      </dgm:prSet>
      <dgm:spPr/>
    </dgm:pt>
    <dgm:pt modelId="{9733C5AB-DC2D-4028-9B8B-AB6AD3D8C2E9}" type="pres">
      <dgm:prSet presAssocID="{685F565C-1F1A-429A-81F6-2D1D13B9CB9E}" presName="spaceBetweenRectangles" presStyleCnt="0"/>
      <dgm:spPr/>
    </dgm:pt>
    <dgm:pt modelId="{5ECDE8F6-C24F-45AC-999D-DB0E083C6720}" type="pres">
      <dgm:prSet presAssocID="{A2DB3D82-4DCD-4F7A-AD8A-08D2F838C67E}" presName="parentLin" presStyleCnt="0"/>
      <dgm:spPr/>
    </dgm:pt>
    <dgm:pt modelId="{1CCC6522-9BB8-4786-9913-AB674BE6AF6C}" type="pres">
      <dgm:prSet presAssocID="{A2DB3D82-4DCD-4F7A-AD8A-08D2F838C67E}" presName="parentLeftMargin" presStyleLbl="node1" presStyleIdx="2" presStyleCnt="4"/>
      <dgm:spPr/>
    </dgm:pt>
    <dgm:pt modelId="{F6075201-4849-4576-8A33-05458A12AAE1}" type="pres">
      <dgm:prSet presAssocID="{A2DB3D82-4DCD-4F7A-AD8A-08D2F838C67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A33D8EA-293D-4108-B9A6-FABC28F25ECE}" type="pres">
      <dgm:prSet presAssocID="{A2DB3D82-4DCD-4F7A-AD8A-08D2F838C67E}" presName="negativeSpace" presStyleCnt="0"/>
      <dgm:spPr/>
    </dgm:pt>
    <dgm:pt modelId="{4FA6B2DE-12EF-495A-85A2-EA35EDAEB572}" type="pres">
      <dgm:prSet presAssocID="{A2DB3D82-4DCD-4F7A-AD8A-08D2F838C67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4D8B51A-22F3-428E-896D-8567FB8D324E}" srcId="{0942FC7E-900C-4EE4-9BE8-96ACF3F77D50}" destId="{62D23782-2D45-479E-BA85-934E7347D39E}" srcOrd="2" destOrd="0" parTransId="{2B9B2F8A-2943-4C75-B984-781CA7C503DC}" sibTransId="{C4F245D3-A7B8-4B20-88A1-8EB628C97D07}"/>
    <dgm:cxn modelId="{5F786F22-1368-404A-BA07-F30BCBB5CB21}" srcId="{0942FC7E-900C-4EE4-9BE8-96ACF3F77D50}" destId="{B0AFF5F9-FAB3-4D51-971A-A84934B2350A}" srcOrd="0" destOrd="0" parTransId="{2561DDC6-D604-4741-BF62-CAE73D7BD7E0}" sibTransId="{8C1378AE-846B-48D3-9A80-A96AF005C909}"/>
    <dgm:cxn modelId="{EC64902E-C8C3-4DAE-9F04-DF1B83AC7CAA}" type="presOf" srcId="{62D23782-2D45-479E-BA85-934E7347D39E}" destId="{2D099ECB-297E-4FF0-BF2D-9A088358E0B6}" srcOrd="0" destOrd="2" presId="urn:microsoft.com/office/officeart/2005/8/layout/list1"/>
    <dgm:cxn modelId="{2744D561-4084-4863-8472-9D8C41832B1A}" type="presOf" srcId="{31ACEFFC-BF47-4947-9C3F-1D79819C8E0F}" destId="{9079D4F0-E94D-47A5-8B06-3BF539DBD08C}" srcOrd="0" destOrd="0" presId="urn:microsoft.com/office/officeart/2005/8/layout/list1"/>
    <dgm:cxn modelId="{0DBE4B62-BB4E-4A35-A11D-CA99D3B9BA09}" type="presOf" srcId="{F90DA2B3-5C16-4C15-B178-062D77673D62}" destId="{4FA6B2DE-12EF-495A-85A2-EA35EDAEB572}" srcOrd="0" destOrd="1" presId="urn:microsoft.com/office/officeart/2005/8/layout/list1"/>
    <dgm:cxn modelId="{62C85C65-D87F-4A74-BC46-1CCEADAD4574}" srcId="{15AFE26C-3FA2-4703-ACBE-7DC164D26A5B}" destId="{A2DB3D82-4DCD-4F7A-AD8A-08D2F838C67E}" srcOrd="3" destOrd="0" parTransId="{9F9B1F74-C8C4-477D-A1A4-0683CACA6644}" sibTransId="{2956CAE4-1379-4DE0-899F-9222F4CF5062}"/>
    <dgm:cxn modelId="{973B3154-43B3-4D82-95B8-E9F2761805BA}" type="presOf" srcId="{31ACEFFC-BF47-4947-9C3F-1D79819C8E0F}" destId="{46D67372-0CFC-4B99-9C0A-D4861173F20B}" srcOrd="1" destOrd="0" presId="urn:microsoft.com/office/officeart/2005/8/layout/list1"/>
    <dgm:cxn modelId="{3A327754-9309-49C0-8B41-4DF2AB7CCE77}" srcId="{A2DB3D82-4DCD-4F7A-AD8A-08D2F838C67E}" destId="{F90DA2B3-5C16-4C15-B178-062D77673D62}" srcOrd="1" destOrd="0" parTransId="{89A33DB6-769A-4EF3-B788-FBA78DDA35A6}" sibTransId="{E8F4897F-8661-4223-B89D-3A47D60D7533}"/>
    <dgm:cxn modelId="{F435F454-533A-4C13-B3CB-6AF0E78439A1}" type="presOf" srcId="{15AFE26C-3FA2-4703-ACBE-7DC164D26A5B}" destId="{B427D93F-827B-45CD-B1EE-FB045918BE63}" srcOrd="0" destOrd="0" presId="urn:microsoft.com/office/officeart/2005/8/layout/list1"/>
    <dgm:cxn modelId="{2A49CC75-E6EF-4109-8A2B-7C41C2552839}" type="presOf" srcId="{D6A624D5-5F1A-4FD6-9F69-5D070D9C6C63}" destId="{4FA6B2DE-12EF-495A-85A2-EA35EDAEB572}" srcOrd="0" destOrd="0" presId="urn:microsoft.com/office/officeart/2005/8/layout/list1"/>
    <dgm:cxn modelId="{42EB1179-6FF1-4F47-9387-20B47482B0BF}" srcId="{15AFE26C-3FA2-4703-ACBE-7DC164D26A5B}" destId="{0942FC7E-900C-4EE4-9BE8-96ACF3F77D50}" srcOrd="2" destOrd="0" parTransId="{AB486FC1-AA3E-4059-B579-17641864001B}" sibTransId="{685F565C-1F1A-429A-81F6-2D1D13B9CB9E}"/>
    <dgm:cxn modelId="{C09EE279-993B-4C4D-ABEB-CC88344E240B}" srcId="{A2DB3D82-4DCD-4F7A-AD8A-08D2F838C67E}" destId="{2A816826-83A0-4335-9267-31956EE40BE7}" srcOrd="2" destOrd="0" parTransId="{B34289F6-CCA3-4051-8963-1AFB913758B0}" sibTransId="{9E0DA703-E2E4-40EF-A063-CE727F69022D}"/>
    <dgm:cxn modelId="{1D11B77D-B8A7-4F6D-BD6E-629114201CFD}" type="presOf" srcId="{A2DB3D82-4DCD-4F7A-AD8A-08D2F838C67E}" destId="{F6075201-4849-4576-8A33-05458A12AAE1}" srcOrd="1" destOrd="0" presId="urn:microsoft.com/office/officeart/2005/8/layout/list1"/>
    <dgm:cxn modelId="{D251217F-5075-4D8C-9999-81B9332E66FB}" type="presOf" srcId="{B0AFF5F9-FAB3-4D51-971A-A84934B2350A}" destId="{2D099ECB-297E-4FF0-BF2D-9A088358E0B6}" srcOrd="0" destOrd="0" presId="urn:microsoft.com/office/officeart/2005/8/layout/list1"/>
    <dgm:cxn modelId="{02E01F8B-9FEF-453D-B938-5AA0FA8C52D7}" type="presOf" srcId="{7A4785DE-2A0F-4D8D-801B-15C789C53676}" destId="{2D099ECB-297E-4FF0-BF2D-9A088358E0B6}" srcOrd="0" destOrd="1" presId="urn:microsoft.com/office/officeart/2005/8/layout/list1"/>
    <dgm:cxn modelId="{1EDC479A-5EF1-47D7-BF2C-5A98A86FC7BA}" srcId="{15AFE26C-3FA2-4703-ACBE-7DC164D26A5B}" destId="{31ACEFFC-BF47-4947-9C3F-1D79819C8E0F}" srcOrd="0" destOrd="0" parTransId="{1348FB9E-947B-4E31-8061-685D8CD93EED}" sibTransId="{22EC9E0A-D205-443D-96FC-847B22916820}"/>
    <dgm:cxn modelId="{7F0590A0-860D-4A40-9CAE-CA871FFC90C0}" srcId="{A2DB3D82-4DCD-4F7A-AD8A-08D2F838C67E}" destId="{D6A624D5-5F1A-4FD6-9F69-5D070D9C6C63}" srcOrd="0" destOrd="0" parTransId="{A1469EBD-C445-499D-ABF0-26589279403A}" sibTransId="{40759730-8E68-4B5E-ABEC-B00010690ED5}"/>
    <dgm:cxn modelId="{07542CA9-77B5-4ABD-BCEE-AD7B061CA3D6}" type="presOf" srcId="{0942FC7E-900C-4EE4-9BE8-96ACF3F77D50}" destId="{540D5B63-BBCB-4D0C-8E1B-B6FE11A8D190}" srcOrd="1" destOrd="0" presId="urn:microsoft.com/office/officeart/2005/8/layout/list1"/>
    <dgm:cxn modelId="{B19311B5-EE2C-4060-A244-C6AE6CC5219F}" srcId="{0942FC7E-900C-4EE4-9BE8-96ACF3F77D50}" destId="{7A4785DE-2A0F-4D8D-801B-15C789C53676}" srcOrd="1" destOrd="0" parTransId="{744BD914-B079-42B2-8C98-AFF938D22918}" sibTransId="{5C14B4B0-E908-4EF8-81FE-CFF13FBF3D37}"/>
    <dgm:cxn modelId="{B355C3C8-AC61-4E72-9AE1-551E808CECA5}" srcId="{15AFE26C-3FA2-4703-ACBE-7DC164D26A5B}" destId="{443A25F2-9DE8-4751-BB42-6A3BCFF44458}" srcOrd="1" destOrd="0" parTransId="{BF1B5ECE-B938-42B1-B72B-6DD2B944CE97}" sibTransId="{AC780DEF-EA10-48F6-944B-D4C1B815AB2A}"/>
    <dgm:cxn modelId="{87690CD0-8ABD-452C-9F45-072C2327BEEB}" type="presOf" srcId="{0942FC7E-900C-4EE4-9BE8-96ACF3F77D50}" destId="{B3D2B02C-8E1D-433F-BDCB-102F09FDE26B}" srcOrd="0" destOrd="0" presId="urn:microsoft.com/office/officeart/2005/8/layout/list1"/>
    <dgm:cxn modelId="{9DFBC0D7-4F21-4BA8-9C85-50C7BAE6F895}" type="presOf" srcId="{443A25F2-9DE8-4751-BB42-6A3BCFF44458}" destId="{38495557-F6CD-472D-8954-E476C5D1C302}" srcOrd="0" destOrd="0" presId="urn:microsoft.com/office/officeart/2005/8/layout/list1"/>
    <dgm:cxn modelId="{DFD7AFDA-73D0-48A4-8BE9-9CAEC9FB81E4}" type="presOf" srcId="{A2DB3D82-4DCD-4F7A-AD8A-08D2F838C67E}" destId="{1CCC6522-9BB8-4786-9913-AB674BE6AF6C}" srcOrd="0" destOrd="0" presId="urn:microsoft.com/office/officeart/2005/8/layout/list1"/>
    <dgm:cxn modelId="{D49A40EA-9DB1-408C-AFA3-DDABB98DC10F}" type="presOf" srcId="{443A25F2-9DE8-4751-BB42-6A3BCFF44458}" destId="{EC3501F8-E052-4E42-83C8-4E4B5D20B6E4}" srcOrd="1" destOrd="0" presId="urn:microsoft.com/office/officeart/2005/8/layout/list1"/>
    <dgm:cxn modelId="{9F4D02F8-D4D1-4744-9144-E07C487975E8}" type="presOf" srcId="{2A816826-83A0-4335-9267-31956EE40BE7}" destId="{4FA6B2DE-12EF-495A-85A2-EA35EDAEB572}" srcOrd="0" destOrd="2" presId="urn:microsoft.com/office/officeart/2005/8/layout/list1"/>
    <dgm:cxn modelId="{5F1E7790-9957-44D9-A4B9-A8887FDA1F58}" type="presParOf" srcId="{B427D93F-827B-45CD-B1EE-FB045918BE63}" destId="{EFD23F21-E38F-4847-BA23-3B39D4FF6562}" srcOrd="0" destOrd="0" presId="urn:microsoft.com/office/officeart/2005/8/layout/list1"/>
    <dgm:cxn modelId="{879F8CE3-A656-461D-BEE3-0559B8F195CA}" type="presParOf" srcId="{EFD23F21-E38F-4847-BA23-3B39D4FF6562}" destId="{9079D4F0-E94D-47A5-8B06-3BF539DBD08C}" srcOrd="0" destOrd="0" presId="urn:microsoft.com/office/officeart/2005/8/layout/list1"/>
    <dgm:cxn modelId="{6CAAC24F-3A08-4D34-91B8-B842A8FDB584}" type="presParOf" srcId="{EFD23F21-E38F-4847-BA23-3B39D4FF6562}" destId="{46D67372-0CFC-4B99-9C0A-D4861173F20B}" srcOrd="1" destOrd="0" presId="urn:microsoft.com/office/officeart/2005/8/layout/list1"/>
    <dgm:cxn modelId="{4C89FD20-4590-4A7E-8600-9629A6B4D30F}" type="presParOf" srcId="{B427D93F-827B-45CD-B1EE-FB045918BE63}" destId="{0F08EE20-AB7B-4E35-BFBB-3641E38595E6}" srcOrd="1" destOrd="0" presId="urn:microsoft.com/office/officeart/2005/8/layout/list1"/>
    <dgm:cxn modelId="{C19CDAE1-1E09-4CB6-8194-5A1EBCB2B53E}" type="presParOf" srcId="{B427D93F-827B-45CD-B1EE-FB045918BE63}" destId="{AEDF1C49-A147-4047-9997-60FC08E67152}" srcOrd="2" destOrd="0" presId="urn:microsoft.com/office/officeart/2005/8/layout/list1"/>
    <dgm:cxn modelId="{C39CADB2-3E3B-4380-A970-894F81EA66D3}" type="presParOf" srcId="{B427D93F-827B-45CD-B1EE-FB045918BE63}" destId="{30B810C0-8AB1-4F51-A654-42775D828CE4}" srcOrd="3" destOrd="0" presId="urn:microsoft.com/office/officeart/2005/8/layout/list1"/>
    <dgm:cxn modelId="{F045E3E5-D776-4454-AF7D-73A829C10786}" type="presParOf" srcId="{B427D93F-827B-45CD-B1EE-FB045918BE63}" destId="{D6E56B23-6B11-47FB-9CEA-A3460F555F7D}" srcOrd="4" destOrd="0" presId="urn:microsoft.com/office/officeart/2005/8/layout/list1"/>
    <dgm:cxn modelId="{B31B87A3-5FD2-4778-8C72-7B58ACBAD181}" type="presParOf" srcId="{D6E56B23-6B11-47FB-9CEA-A3460F555F7D}" destId="{38495557-F6CD-472D-8954-E476C5D1C302}" srcOrd="0" destOrd="0" presId="urn:microsoft.com/office/officeart/2005/8/layout/list1"/>
    <dgm:cxn modelId="{6AE48083-3B70-4F06-981F-8EB022F4D853}" type="presParOf" srcId="{D6E56B23-6B11-47FB-9CEA-A3460F555F7D}" destId="{EC3501F8-E052-4E42-83C8-4E4B5D20B6E4}" srcOrd="1" destOrd="0" presId="urn:microsoft.com/office/officeart/2005/8/layout/list1"/>
    <dgm:cxn modelId="{B005918C-B45E-4405-BF25-F2018661A010}" type="presParOf" srcId="{B427D93F-827B-45CD-B1EE-FB045918BE63}" destId="{582DC6F3-C361-448A-929E-5E6B420B76C1}" srcOrd="5" destOrd="0" presId="urn:microsoft.com/office/officeart/2005/8/layout/list1"/>
    <dgm:cxn modelId="{4829E772-8B8F-410B-891F-9D0BDE8E31C7}" type="presParOf" srcId="{B427D93F-827B-45CD-B1EE-FB045918BE63}" destId="{AAF9DC84-4083-459B-A8AD-0E15191A000E}" srcOrd="6" destOrd="0" presId="urn:microsoft.com/office/officeart/2005/8/layout/list1"/>
    <dgm:cxn modelId="{B25A8DBB-523E-458D-913A-36B8C7EAB809}" type="presParOf" srcId="{B427D93F-827B-45CD-B1EE-FB045918BE63}" destId="{BF34816E-AA43-4F85-B9CC-4A141CECBA9D}" srcOrd="7" destOrd="0" presId="urn:microsoft.com/office/officeart/2005/8/layout/list1"/>
    <dgm:cxn modelId="{F1FE24BE-C5FB-4E6A-9B0C-2E65A99B934B}" type="presParOf" srcId="{B427D93F-827B-45CD-B1EE-FB045918BE63}" destId="{4F70E988-9E5F-48A5-B3EB-9EF31AA38297}" srcOrd="8" destOrd="0" presId="urn:microsoft.com/office/officeart/2005/8/layout/list1"/>
    <dgm:cxn modelId="{245B6F62-98F7-46E8-89CA-A4975A1F1A15}" type="presParOf" srcId="{4F70E988-9E5F-48A5-B3EB-9EF31AA38297}" destId="{B3D2B02C-8E1D-433F-BDCB-102F09FDE26B}" srcOrd="0" destOrd="0" presId="urn:microsoft.com/office/officeart/2005/8/layout/list1"/>
    <dgm:cxn modelId="{4362C81B-F440-42BA-BA98-1E166B3B16C5}" type="presParOf" srcId="{4F70E988-9E5F-48A5-B3EB-9EF31AA38297}" destId="{540D5B63-BBCB-4D0C-8E1B-B6FE11A8D190}" srcOrd="1" destOrd="0" presId="urn:microsoft.com/office/officeart/2005/8/layout/list1"/>
    <dgm:cxn modelId="{EB1876F8-999D-4075-8720-E7A3A5A77FEF}" type="presParOf" srcId="{B427D93F-827B-45CD-B1EE-FB045918BE63}" destId="{374A6E28-75A2-45A2-96D5-47D189266D90}" srcOrd="9" destOrd="0" presId="urn:microsoft.com/office/officeart/2005/8/layout/list1"/>
    <dgm:cxn modelId="{730032B3-B0CB-4EB6-8CA9-694888EA6F87}" type="presParOf" srcId="{B427D93F-827B-45CD-B1EE-FB045918BE63}" destId="{2D099ECB-297E-4FF0-BF2D-9A088358E0B6}" srcOrd="10" destOrd="0" presId="urn:microsoft.com/office/officeart/2005/8/layout/list1"/>
    <dgm:cxn modelId="{D8E07F2F-6905-403B-BCD8-BF1EF34231BC}" type="presParOf" srcId="{B427D93F-827B-45CD-B1EE-FB045918BE63}" destId="{9733C5AB-DC2D-4028-9B8B-AB6AD3D8C2E9}" srcOrd="11" destOrd="0" presId="urn:microsoft.com/office/officeart/2005/8/layout/list1"/>
    <dgm:cxn modelId="{77588D2F-A873-4FCE-B3CA-A1E9995ED71A}" type="presParOf" srcId="{B427D93F-827B-45CD-B1EE-FB045918BE63}" destId="{5ECDE8F6-C24F-45AC-999D-DB0E083C6720}" srcOrd="12" destOrd="0" presId="urn:microsoft.com/office/officeart/2005/8/layout/list1"/>
    <dgm:cxn modelId="{84ADDF79-EFE3-4F99-A907-7CBD6C75A717}" type="presParOf" srcId="{5ECDE8F6-C24F-45AC-999D-DB0E083C6720}" destId="{1CCC6522-9BB8-4786-9913-AB674BE6AF6C}" srcOrd="0" destOrd="0" presId="urn:microsoft.com/office/officeart/2005/8/layout/list1"/>
    <dgm:cxn modelId="{A0CC0F6D-A5C5-4CF8-A8A8-A542AC3BBCA1}" type="presParOf" srcId="{5ECDE8F6-C24F-45AC-999D-DB0E083C6720}" destId="{F6075201-4849-4576-8A33-05458A12AAE1}" srcOrd="1" destOrd="0" presId="urn:microsoft.com/office/officeart/2005/8/layout/list1"/>
    <dgm:cxn modelId="{E34860DD-EACD-4EAC-B653-553FA6F94D8A}" type="presParOf" srcId="{B427D93F-827B-45CD-B1EE-FB045918BE63}" destId="{CA33D8EA-293D-4108-B9A6-FABC28F25ECE}" srcOrd="13" destOrd="0" presId="urn:microsoft.com/office/officeart/2005/8/layout/list1"/>
    <dgm:cxn modelId="{D51D478F-DD1D-49F4-9244-DBF49BC2C066}" type="presParOf" srcId="{B427D93F-827B-45CD-B1EE-FB045918BE63}" destId="{4FA6B2DE-12EF-495A-85A2-EA35EDAEB57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C23691-31E0-470C-A932-00EB919F53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E88DB05-0B4D-4011-B147-52258E89CFA0}">
      <dgm:prSet/>
      <dgm:spPr/>
      <dgm:t>
        <a:bodyPr/>
        <a:lstStyle/>
        <a:p>
          <a:r>
            <a:rPr lang="en-US"/>
            <a:t>Stemming is the process of reducing each token to its stem or root form, by removing its suffix, in order to group words having closely related semantics. </a:t>
          </a:r>
        </a:p>
      </dgm:t>
    </dgm:pt>
    <dgm:pt modelId="{3ABD741A-5AF9-4AC0-A803-BCCE364F6BEA}" type="parTrans" cxnId="{6366C5F1-1A77-42C0-9B63-D89A35B3DAA9}">
      <dgm:prSet/>
      <dgm:spPr/>
      <dgm:t>
        <a:bodyPr/>
        <a:lstStyle/>
        <a:p>
          <a:endParaRPr lang="en-US"/>
        </a:p>
      </dgm:t>
    </dgm:pt>
    <dgm:pt modelId="{CF49A303-CF64-49B2-9033-0327BE0AB850}" type="sibTrans" cxnId="{6366C5F1-1A77-42C0-9B63-D89A35B3DAA9}">
      <dgm:prSet/>
      <dgm:spPr/>
      <dgm:t>
        <a:bodyPr/>
        <a:lstStyle/>
        <a:p>
          <a:endParaRPr lang="en-US"/>
        </a:p>
      </dgm:t>
    </dgm:pt>
    <dgm:pt modelId="{4384A181-1E86-44DD-8A50-BE8E37CD77BC}">
      <dgm:prSet/>
      <dgm:spPr/>
      <dgm:t>
        <a:bodyPr/>
        <a:lstStyle/>
        <a:p>
          <a:r>
            <a:rPr lang="en-US" dirty="0"/>
            <a:t>During stem filtering, the number of stems of each text are reduced, by removing noisy stems and maintaining only the most relevant ones. </a:t>
          </a:r>
        </a:p>
      </dgm:t>
    </dgm:pt>
    <dgm:pt modelId="{BFECCF07-708E-489A-858F-FDBA4D9B87F8}" type="parTrans" cxnId="{323E1168-4662-43E3-967A-1FD16FB7B091}">
      <dgm:prSet/>
      <dgm:spPr/>
      <dgm:t>
        <a:bodyPr/>
        <a:lstStyle/>
        <a:p>
          <a:endParaRPr lang="en-US"/>
        </a:p>
      </dgm:t>
    </dgm:pt>
    <dgm:pt modelId="{F504C1EE-0CE4-410D-AEC0-42576C8BA566}" type="sibTrans" cxnId="{323E1168-4662-43E3-967A-1FD16FB7B091}">
      <dgm:prSet/>
      <dgm:spPr/>
      <dgm:t>
        <a:bodyPr/>
        <a:lstStyle/>
        <a:p>
          <a:endParaRPr lang="en-US"/>
        </a:p>
      </dgm:t>
    </dgm:pt>
    <dgm:pt modelId="{D6CDFF32-25ED-4784-91FE-95133320BAA0}" type="pres">
      <dgm:prSet presAssocID="{E9C23691-31E0-470C-A932-00EB919F53EC}" presName="root" presStyleCnt="0">
        <dgm:presLayoutVars>
          <dgm:dir/>
          <dgm:resizeHandles val="exact"/>
        </dgm:presLayoutVars>
      </dgm:prSet>
      <dgm:spPr/>
    </dgm:pt>
    <dgm:pt modelId="{D66595DF-EEC1-4713-8C2B-219C6F373C39}" type="pres">
      <dgm:prSet presAssocID="{4E88DB05-0B4D-4011-B147-52258E89CFA0}" presName="compNode" presStyleCnt="0"/>
      <dgm:spPr/>
    </dgm:pt>
    <dgm:pt modelId="{D9348E7F-CAE8-463C-9228-071051B06FA8}" type="pres">
      <dgm:prSet presAssocID="{4E88DB05-0B4D-4011-B147-52258E89CFA0}" presName="bgRect" presStyleLbl="bgShp" presStyleIdx="0" presStyleCnt="2"/>
      <dgm:spPr/>
    </dgm:pt>
    <dgm:pt modelId="{FDDC5992-AB5C-4F3B-97F8-491A2280952B}" type="pres">
      <dgm:prSet presAssocID="{4E88DB05-0B4D-4011-B147-52258E89CF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E306E473-1521-4D42-A28F-7B15AC98DE4E}" type="pres">
      <dgm:prSet presAssocID="{4E88DB05-0B4D-4011-B147-52258E89CFA0}" presName="spaceRect" presStyleCnt="0"/>
      <dgm:spPr/>
    </dgm:pt>
    <dgm:pt modelId="{62E3DB7A-E6AA-4485-9E19-F1E91EFC46C6}" type="pres">
      <dgm:prSet presAssocID="{4E88DB05-0B4D-4011-B147-52258E89CFA0}" presName="parTx" presStyleLbl="revTx" presStyleIdx="0" presStyleCnt="2">
        <dgm:presLayoutVars>
          <dgm:chMax val="0"/>
          <dgm:chPref val="0"/>
        </dgm:presLayoutVars>
      </dgm:prSet>
      <dgm:spPr/>
    </dgm:pt>
    <dgm:pt modelId="{CB21426A-AB4A-4256-85A9-F4DA2254DDB1}" type="pres">
      <dgm:prSet presAssocID="{CF49A303-CF64-49B2-9033-0327BE0AB850}" presName="sibTrans" presStyleCnt="0"/>
      <dgm:spPr/>
    </dgm:pt>
    <dgm:pt modelId="{428D9D32-CD3C-468E-94D7-B7CA0FBB4119}" type="pres">
      <dgm:prSet presAssocID="{4384A181-1E86-44DD-8A50-BE8E37CD77BC}" presName="compNode" presStyleCnt="0"/>
      <dgm:spPr/>
    </dgm:pt>
    <dgm:pt modelId="{70F8E466-69C9-44F7-ACC4-61007C623062}" type="pres">
      <dgm:prSet presAssocID="{4384A181-1E86-44DD-8A50-BE8E37CD77BC}" presName="bgRect" presStyleLbl="bgShp" presStyleIdx="1" presStyleCnt="2"/>
      <dgm:spPr/>
    </dgm:pt>
    <dgm:pt modelId="{9E38AC77-7FB9-4DA2-9153-60792050E0B8}" type="pres">
      <dgm:prSet presAssocID="{4384A181-1E86-44DD-8A50-BE8E37CD77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EC5C1B6-C714-494E-B0E0-C422784958E1}" type="pres">
      <dgm:prSet presAssocID="{4384A181-1E86-44DD-8A50-BE8E37CD77BC}" presName="spaceRect" presStyleCnt="0"/>
      <dgm:spPr/>
    </dgm:pt>
    <dgm:pt modelId="{97A08E4B-16B6-4F0D-A489-643B9306D343}" type="pres">
      <dgm:prSet presAssocID="{4384A181-1E86-44DD-8A50-BE8E37CD77B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4960C26-D45C-46BD-84C9-709F9AA112AB}" type="presOf" srcId="{E9C23691-31E0-470C-A932-00EB919F53EC}" destId="{D6CDFF32-25ED-4784-91FE-95133320BAA0}" srcOrd="0" destOrd="0" presId="urn:microsoft.com/office/officeart/2018/2/layout/IconVerticalSolidList"/>
    <dgm:cxn modelId="{323E1168-4662-43E3-967A-1FD16FB7B091}" srcId="{E9C23691-31E0-470C-A932-00EB919F53EC}" destId="{4384A181-1E86-44DD-8A50-BE8E37CD77BC}" srcOrd="1" destOrd="0" parTransId="{BFECCF07-708E-489A-858F-FDBA4D9B87F8}" sibTransId="{F504C1EE-0CE4-410D-AEC0-42576C8BA566}"/>
    <dgm:cxn modelId="{67817C4E-CD26-4CEE-B9AA-A7F99ABCF24B}" type="presOf" srcId="{4E88DB05-0B4D-4011-B147-52258E89CFA0}" destId="{62E3DB7A-E6AA-4485-9E19-F1E91EFC46C6}" srcOrd="0" destOrd="0" presId="urn:microsoft.com/office/officeart/2018/2/layout/IconVerticalSolidList"/>
    <dgm:cxn modelId="{8959E9AC-BD03-4F6B-A30D-358F43C3DDDA}" type="presOf" srcId="{4384A181-1E86-44DD-8A50-BE8E37CD77BC}" destId="{97A08E4B-16B6-4F0D-A489-643B9306D343}" srcOrd="0" destOrd="0" presId="urn:microsoft.com/office/officeart/2018/2/layout/IconVerticalSolidList"/>
    <dgm:cxn modelId="{6366C5F1-1A77-42C0-9B63-D89A35B3DAA9}" srcId="{E9C23691-31E0-470C-A932-00EB919F53EC}" destId="{4E88DB05-0B4D-4011-B147-52258E89CFA0}" srcOrd="0" destOrd="0" parTransId="{3ABD741A-5AF9-4AC0-A803-BCCE364F6BEA}" sibTransId="{CF49A303-CF64-49B2-9033-0327BE0AB850}"/>
    <dgm:cxn modelId="{2129426F-0907-41A6-A42D-A2B7F20D61AB}" type="presParOf" srcId="{D6CDFF32-25ED-4784-91FE-95133320BAA0}" destId="{D66595DF-EEC1-4713-8C2B-219C6F373C39}" srcOrd="0" destOrd="0" presId="urn:microsoft.com/office/officeart/2018/2/layout/IconVerticalSolidList"/>
    <dgm:cxn modelId="{120F8925-F689-4A95-B9C7-D59F701DFABF}" type="presParOf" srcId="{D66595DF-EEC1-4713-8C2B-219C6F373C39}" destId="{D9348E7F-CAE8-463C-9228-071051B06FA8}" srcOrd="0" destOrd="0" presId="urn:microsoft.com/office/officeart/2018/2/layout/IconVerticalSolidList"/>
    <dgm:cxn modelId="{BF62BF0D-0ECE-47E6-86F7-CD77C337B783}" type="presParOf" srcId="{D66595DF-EEC1-4713-8C2B-219C6F373C39}" destId="{FDDC5992-AB5C-4F3B-97F8-491A2280952B}" srcOrd="1" destOrd="0" presId="urn:microsoft.com/office/officeart/2018/2/layout/IconVerticalSolidList"/>
    <dgm:cxn modelId="{AD7F79BE-D8BD-4CB8-95BC-D7AC2A5B4B4C}" type="presParOf" srcId="{D66595DF-EEC1-4713-8C2B-219C6F373C39}" destId="{E306E473-1521-4D42-A28F-7B15AC98DE4E}" srcOrd="2" destOrd="0" presId="urn:microsoft.com/office/officeart/2018/2/layout/IconVerticalSolidList"/>
    <dgm:cxn modelId="{2116F1D5-1764-4EDB-9B4E-8ED92BD46A8D}" type="presParOf" srcId="{D66595DF-EEC1-4713-8C2B-219C6F373C39}" destId="{62E3DB7A-E6AA-4485-9E19-F1E91EFC46C6}" srcOrd="3" destOrd="0" presId="urn:microsoft.com/office/officeart/2018/2/layout/IconVerticalSolidList"/>
    <dgm:cxn modelId="{C14CFD87-7F93-4ED2-9921-59A447CF8042}" type="presParOf" srcId="{D6CDFF32-25ED-4784-91FE-95133320BAA0}" destId="{CB21426A-AB4A-4256-85A9-F4DA2254DDB1}" srcOrd="1" destOrd="0" presId="urn:microsoft.com/office/officeart/2018/2/layout/IconVerticalSolidList"/>
    <dgm:cxn modelId="{8748E838-FDD6-4EE6-9FE2-6801D3DBF41B}" type="presParOf" srcId="{D6CDFF32-25ED-4784-91FE-95133320BAA0}" destId="{428D9D32-CD3C-468E-94D7-B7CA0FBB4119}" srcOrd="2" destOrd="0" presId="urn:microsoft.com/office/officeart/2018/2/layout/IconVerticalSolidList"/>
    <dgm:cxn modelId="{C6F35DB5-A08A-4E36-9CD4-C31FC3FE6F56}" type="presParOf" srcId="{428D9D32-CD3C-468E-94D7-B7CA0FBB4119}" destId="{70F8E466-69C9-44F7-ACC4-61007C623062}" srcOrd="0" destOrd="0" presId="urn:microsoft.com/office/officeart/2018/2/layout/IconVerticalSolidList"/>
    <dgm:cxn modelId="{5854BC62-7062-404B-8BBA-54AA078BBFAD}" type="presParOf" srcId="{428D9D32-CD3C-468E-94D7-B7CA0FBB4119}" destId="{9E38AC77-7FB9-4DA2-9153-60792050E0B8}" srcOrd="1" destOrd="0" presId="urn:microsoft.com/office/officeart/2018/2/layout/IconVerticalSolidList"/>
    <dgm:cxn modelId="{155B05B7-A666-4479-9FE1-E46287A89B27}" type="presParOf" srcId="{428D9D32-CD3C-468E-94D7-B7CA0FBB4119}" destId="{CEC5C1B6-C714-494E-B0E0-C422784958E1}" srcOrd="2" destOrd="0" presId="urn:microsoft.com/office/officeart/2018/2/layout/IconVerticalSolidList"/>
    <dgm:cxn modelId="{CB1F9770-665C-44C9-B76D-AF4EDF77CFA5}" type="presParOf" srcId="{428D9D32-CD3C-468E-94D7-B7CA0FBB4119}" destId="{97A08E4B-16B6-4F0D-A489-643B9306D3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FF2B07-8E29-4EBE-9278-188F85F22C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0D7139-193A-4A49-AF6B-8C6F3DE6FE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 selection is a process which selects those features in the dataset that contribute most to the prediction variable or output in which we are interested</a:t>
          </a:r>
        </a:p>
      </dgm:t>
    </dgm:pt>
    <dgm:pt modelId="{675AF69A-1C75-46EE-BC92-2441D0495733}" type="parTrans" cxnId="{14B041B4-F8D8-4ED9-A9C1-F1E4EF385C35}">
      <dgm:prSet/>
      <dgm:spPr/>
      <dgm:t>
        <a:bodyPr/>
        <a:lstStyle/>
        <a:p>
          <a:endParaRPr lang="en-US"/>
        </a:p>
      </dgm:t>
    </dgm:pt>
    <dgm:pt modelId="{9E61F582-172D-4C24-994C-C541E2A60CA2}" type="sibTrans" cxnId="{14B041B4-F8D8-4ED9-A9C1-F1E4EF385C35}">
      <dgm:prSet/>
      <dgm:spPr/>
      <dgm:t>
        <a:bodyPr/>
        <a:lstStyle/>
        <a:p>
          <a:endParaRPr lang="en-US"/>
        </a:p>
      </dgm:t>
    </dgm:pt>
    <dgm:pt modelId="{3F453091-D1E8-4A3C-84C7-E602C5411B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benefits of performing feature selection before modeling your data are overfitting avoidance and training time reduction</a:t>
          </a:r>
        </a:p>
      </dgm:t>
    </dgm:pt>
    <dgm:pt modelId="{6434A45C-9B23-453C-B3F3-4593D30E8AFF}" type="parTrans" cxnId="{F5F43645-3E63-4F13-A069-FFD6609CA6FF}">
      <dgm:prSet/>
      <dgm:spPr/>
      <dgm:t>
        <a:bodyPr/>
        <a:lstStyle/>
        <a:p>
          <a:endParaRPr lang="en-US"/>
        </a:p>
      </dgm:t>
    </dgm:pt>
    <dgm:pt modelId="{31A87937-B472-40B6-B7E4-CFF1E570F558}" type="sibTrans" cxnId="{F5F43645-3E63-4F13-A069-FFD6609CA6FF}">
      <dgm:prSet/>
      <dgm:spPr/>
      <dgm:t>
        <a:bodyPr/>
        <a:lstStyle/>
        <a:p>
          <a:endParaRPr lang="en-US"/>
        </a:p>
      </dgm:t>
    </dgm:pt>
    <dgm:pt modelId="{0C87BA3E-E111-4128-9B91-ED20B1788857}" type="pres">
      <dgm:prSet presAssocID="{84FF2B07-8E29-4EBE-9278-188F85F22CE5}" presName="root" presStyleCnt="0">
        <dgm:presLayoutVars>
          <dgm:dir/>
          <dgm:resizeHandles val="exact"/>
        </dgm:presLayoutVars>
      </dgm:prSet>
      <dgm:spPr/>
    </dgm:pt>
    <dgm:pt modelId="{ADDDD740-D592-4C70-A637-0D985B3450D8}" type="pres">
      <dgm:prSet presAssocID="{580D7139-193A-4A49-AF6B-8C6F3DE6FED0}" presName="compNode" presStyleCnt="0"/>
      <dgm:spPr/>
    </dgm:pt>
    <dgm:pt modelId="{CA2656CB-7508-4E73-BBA0-56B00779CF11}" type="pres">
      <dgm:prSet presAssocID="{580D7139-193A-4A49-AF6B-8C6F3DE6FED0}" presName="bgRect" presStyleLbl="bgShp" presStyleIdx="0" presStyleCnt="2"/>
      <dgm:spPr/>
    </dgm:pt>
    <dgm:pt modelId="{0E283847-09BD-4126-8F91-2A577EB29418}" type="pres">
      <dgm:prSet presAssocID="{580D7139-193A-4A49-AF6B-8C6F3DE6FE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1AE54E-0CDE-42DE-8397-9AEC5E06E76F}" type="pres">
      <dgm:prSet presAssocID="{580D7139-193A-4A49-AF6B-8C6F3DE6FED0}" presName="spaceRect" presStyleCnt="0"/>
      <dgm:spPr/>
    </dgm:pt>
    <dgm:pt modelId="{B5DDE4CE-EC07-4237-8C57-8C30F505B463}" type="pres">
      <dgm:prSet presAssocID="{580D7139-193A-4A49-AF6B-8C6F3DE6FED0}" presName="parTx" presStyleLbl="revTx" presStyleIdx="0" presStyleCnt="2">
        <dgm:presLayoutVars>
          <dgm:chMax val="0"/>
          <dgm:chPref val="0"/>
        </dgm:presLayoutVars>
      </dgm:prSet>
      <dgm:spPr/>
    </dgm:pt>
    <dgm:pt modelId="{F8BE36CB-6D29-4F79-99C9-89A7C8B23A04}" type="pres">
      <dgm:prSet presAssocID="{9E61F582-172D-4C24-994C-C541E2A60CA2}" presName="sibTrans" presStyleCnt="0"/>
      <dgm:spPr/>
    </dgm:pt>
    <dgm:pt modelId="{F4FECD90-8A97-461F-8DC5-672BECCB3447}" type="pres">
      <dgm:prSet presAssocID="{3F453091-D1E8-4A3C-84C7-E602C5411BAD}" presName="compNode" presStyleCnt="0"/>
      <dgm:spPr/>
    </dgm:pt>
    <dgm:pt modelId="{B5CE8176-D060-48B7-9108-501B83425958}" type="pres">
      <dgm:prSet presAssocID="{3F453091-D1E8-4A3C-84C7-E602C5411BAD}" presName="bgRect" presStyleLbl="bgShp" presStyleIdx="1" presStyleCnt="2"/>
      <dgm:spPr/>
    </dgm:pt>
    <dgm:pt modelId="{205EB305-58B7-4C0A-B3EE-41DEC4B26890}" type="pres">
      <dgm:prSet presAssocID="{3F453091-D1E8-4A3C-84C7-E602C5411B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F3A8CC-52E5-4DBA-918A-D33A19EF3A02}" type="pres">
      <dgm:prSet presAssocID="{3F453091-D1E8-4A3C-84C7-E602C5411BAD}" presName="spaceRect" presStyleCnt="0"/>
      <dgm:spPr/>
    </dgm:pt>
    <dgm:pt modelId="{BAA0C731-BB0D-4F7E-90EE-FDCFF5B52F41}" type="pres">
      <dgm:prSet presAssocID="{3F453091-D1E8-4A3C-84C7-E602C5411BA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5F43645-3E63-4F13-A069-FFD6609CA6FF}" srcId="{84FF2B07-8E29-4EBE-9278-188F85F22CE5}" destId="{3F453091-D1E8-4A3C-84C7-E602C5411BAD}" srcOrd="1" destOrd="0" parTransId="{6434A45C-9B23-453C-B3F3-4593D30E8AFF}" sibTransId="{31A87937-B472-40B6-B7E4-CFF1E570F558}"/>
    <dgm:cxn modelId="{E51CB549-15D8-4995-B08B-A04AC487363F}" type="presOf" srcId="{84FF2B07-8E29-4EBE-9278-188F85F22CE5}" destId="{0C87BA3E-E111-4128-9B91-ED20B1788857}" srcOrd="0" destOrd="0" presId="urn:microsoft.com/office/officeart/2018/2/layout/IconVerticalSolidList"/>
    <dgm:cxn modelId="{93E0AA86-D6F2-44B6-B9B9-5B235C7379DA}" type="presOf" srcId="{580D7139-193A-4A49-AF6B-8C6F3DE6FED0}" destId="{B5DDE4CE-EC07-4237-8C57-8C30F505B463}" srcOrd="0" destOrd="0" presId="urn:microsoft.com/office/officeart/2018/2/layout/IconVerticalSolidList"/>
    <dgm:cxn modelId="{15ED38A6-9B2B-467D-8AE7-F8FA421EEFC5}" type="presOf" srcId="{3F453091-D1E8-4A3C-84C7-E602C5411BAD}" destId="{BAA0C731-BB0D-4F7E-90EE-FDCFF5B52F41}" srcOrd="0" destOrd="0" presId="urn:microsoft.com/office/officeart/2018/2/layout/IconVerticalSolidList"/>
    <dgm:cxn modelId="{14B041B4-F8D8-4ED9-A9C1-F1E4EF385C35}" srcId="{84FF2B07-8E29-4EBE-9278-188F85F22CE5}" destId="{580D7139-193A-4A49-AF6B-8C6F3DE6FED0}" srcOrd="0" destOrd="0" parTransId="{675AF69A-1C75-46EE-BC92-2441D0495733}" sibTransId="{9E61F582-172D-4C24-994C-C541E2A60CA2}"/>
    <dgm:cxn modelId="{D16CB9D5-BDCF-4E08-ACA2-C5FDE784C97A}" type="presParOf" srcId="{0C87BA3E-E111-4128-9B91-ED20B1788857}" destId="{ADDDD740-D592-4C70-A637-0D985B3450D8}" srcOrd="0" destOrd="0" presId="urn:microsoft.com/office/officeart/2018/2/layout/IconVerticalSolidList"/>
    <dgm:cxn modelId="{59B9BA7B-7FD7-4202-91CD-F0A5D3461035}" type="presParOf" srcId="{ADDDD740-D592-4C70-A637-0D985B3450D8}" destId="{CA2656CB-7508-4E73-BBA0-56B00779CF11}" srcOrd="0" destOrd="0" presId="urn:microsoft.com/office/officeart/2018/2/layout/IconVerticalSolidList"/>
    <dgm:cxn modelId="{B547CD74-34F1-4237-8E79-7CBA35F3F310}" type="presParOf" srcId="{ADDDD740-D592-4C70-A637-0D985B3450D8}" destId="{0E283847-09BD-4126-8F91-2A577EB29418}" srcOrd="1" destOrd="0" presId="urn:microsoft.com/office/officeart/2018/2/layout/IconVerticalSolidList"/>
    <dgm:cxn modelId="{AFF32791-3E06-46A4-A5EB-93B196956177}" type="presParOf" srcId="{ADDDD740-D592-4C70-A637-0D985B3450D8}" destId="{311AE54E-0CDE-42DE-8397-9AEC5E06E76F}" srcOrd="2" destOrd="0" presId="urn:microsoft.com/office/officeart/2018/2/layout/IconVerticalSolidList"/>
    <dgm:cxn modelId="{CBC4967C-871F-48D5-8825-D33916844E05}" type="presParOf" srcId="{ADDDD740-D592-4C70-A637-0D985B3450D8}" destId="{B5DDE4CE-EC07-4237-8C57-8C30F505B463}" srcOrd="3" destOrd="0" presId="urn:microsoft.com/office/officeart/2018/2/layout/IconVerticalSolidList"/>
    <dgm:cxn modelId="{EC6601CF-85C8-4225-B289-6E3C6B0462DF}" type="presParOf" srcId="{0C87BA3E-E111-4128-9B91-ED20B1788857}" destId="{F8BE36CB-6D29-4F79-99C9-89A7C8B23A04}" srcOrd="1" destOrd="0" presId="urn:microsoft.com/office/officeart/2018/2/layout/IconVerticalSolidList"/>
    <dgm:cxn modelId="{65606A1C-9A84-4C3D-82E8-7D64DC504898}" type="presParOf" srcId="{0C87BA3E-E111-4128-9B91-ED20B1788857}" destId="{F4FECD90-8A97-461F-8DC5-672BECCB3447}" srcOrd="2" destOrd="0" presId="urn:microsoft.com/office/officeart/2018/2/layout/IconVerticalSolidList"/>
    <dgm:cxn modelId="{18E743AF-A2D5-494E-B13D-233D0CABA1E6}" type="presParOf" srcId="{F4FECD90-8A97-461F-8DC5-672BECCB3447}" destId="{B5CE8176-D060-48B7-9108-501B83425958}" srcOrd="0" destOrd="0" presId="urn:microsoft.com/office/officeart/2018/2/layout/IconVerticalSolidList"/>
    <dgm:cxn modelId="{1C2B82A1-7953-411C-A726-4B85D7CB17EA}" type="presParOf" srcId="{F4FECD90-8A97-461F-8DC5-672BECCB3447}" destId="{205EB305-58B7-4C0A-B3EE-41DEC4B26890}" srcOrd="1" destOrd="0" presId="urn:microsoft.com/office/officeart/2018/2/layout/IconVerticalSolidList"/>
    <dgm:cxn modelId="{87012309-BF26-4A06-B2FA-2655A3E85A53}" type="presParOf" srcId="{F4FECD90-8A97-461F-8DC5-672BECCB3447}" destId="{59F3A8CC-52E5-4DBA-918A-D33A19EF3A02}" srcOrd="2" destOrd="0" presId="urn:microsoft.com/office/officeart/2018/2/layout/IconVerticalSolidList"/>
    <dgm:cxn modelId="{A1926936-1A59-4A12-A7A3-2F94D5681FD3}" type="presParOf" srcId="{F4FECD90-8A97-461F-8DC5-672BECCB3447}" destId="{BAA0C731-BB0D-4F7E-90EE-FDCFF5B52F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5C6318-5547-45C1-A8A9-B8672C719B17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7346A5-7328-4F3A-9C82-037148C7A675}">
      <dgm:prSet/>
      <dgm:spPr/>
      <dgm:t>
        <a:bodyPr/>
        <a:lstStyle/>
        <a:p>
          <a:pPr>
            <a:defRPr b="1"/>
          </a:pPr>
          <a:r>
            <a:rPr lang="en-US" dirty="0"/>
            <a:t>Best performance were reached by</a:t>
          </a:r>
        </a:p>
      </dgm:t>
    </dgm:pt>
    <dgm:pt modelId="{C9081D0B-D452-41BF-97CD-58C358B34889}" type="parTrans" cxnId="{537C8E93-994A-4684-91AD-5FD27214ACF3}">
      <dgm:prSet/>
      <dgm:spPr/>
      <dgm:t>
        <a:bodyPr/>
        <a:lstStyle/>
        <a:p>
          <a:endParaRPr lang="en-US"/>
        </a:p>
      </dgm:t>
    </dgm:pt>
    <dgm:pt modelId="{7396B194-C192-4140-A946-DBD0B0753893}" type="sibTrans" cxnId="{537C8E93-994A-4684-91AD-5FD27214ACF3}">
      <dgm:prSet/>
      <dgm:spPr/>
      <dgm:t>
        <a:bodyPr/>
        <a:lstStyle/>
        <a:p>
          <a:endParaRPr lang="en-US"/>
        </a:p>
      </dgm:t>
    </dgm:pt>
    <dgm:pt modelId="{8C52B1C3-A857-4A74-8C7F-92FDB86EA604}">
      <dgm:prSet/>
      <dgm:spPr/>
      <dgm:t>
        <a:bodyPr/>
        <a:lstStyle/>
        <a:p>
          <a:r>
            <a:rPr lang="en-US"/>
            <a:t>Linear SVC with configuration 1 and 2</a:t>
          </a:r>
        </a:p>
      </dgm:t>
    </dgm:pt>
    <dgm:pt modelId="{49CF1354-66CD-4AF6-8D56-53610653C615}" type="parTrans" cxnId="{16E98818-3C68-4D4A-82E8-4B42B0B23D55}">
      <dgm:prSet/>
      <dgm:spPr/>
      <dgm:t>
        <a:bodyPr/>
        <a:lstStyle/>
        <a:p>
          <a:endParaRPr lang="en-US"/>
        </a:p>
      </dgm:t>
    </dgm:pt>
    <dgm:pt modelId="{6E2C83D8-9A40-4698-9755-4209A2178449}" type="sibTrans" cxnId="{16E98818-3C68-4D4A-82E8-4B42B0B23D55}">
      <dgm:prSet/>
      <dgm:spPr/>
      <dgm:t>
        <a:bodyPr/>
        <a:lstStyle/>
        <a:p>
          <a:endParaRPr lang="en-US"/>
        </a:p>
      </dgm:t>
    </dgm:pt>
    <dgm:pt modelId="{19CCE1CB-56CE-4AC5-AF50-FCC2F70A32E1}">
      <dgm:prSet/>
      <dgm:spPr/>
      <dgm:t>
        <a:bodyPr/>
        <a:lstStyle/>
        <a:p>
          <a:r>
            <a:rPr lang="en-US"/>
            <a:t>Random forest with configuration 1 and 2</a:t>
          </a:r>
        </a:p>
      </dgm:t>
    </dgm:pt>
    <dgm:pt modelId="{AF98B55B-301C-43D2-BDA1-01A6DB2F2F24}" type="parTrans" cxnId="{58F280EC-1BF1-44E3-885B-6BE507269192}">
      <dgm:prSet/>
      <dgm:spPr/>
      <dgm:t>
        <a:bodyPr/>
        <a:lstStyle/>
        <a:p>
          <a:endParaRPr lang="en-US"/>
        </a:p>
      </dgm:t>
    </dgm:pt>
    <dgm:pt modelId="{6F4529E8-CFE1-40AA-96D0-90DC4D28357E}" type="sibTrans" cxnId="{58F280EC-1BF1-44E3-885B-6BE507269192}">
      <dgm:prSet/>
      <dgm:spPr/>
      <dgm:t>
        <a:bodyPr/>
        <a:lstStyle/>
        <a:p>
          <a:endParaRPr lang="en-US"/>
        </a:p>
      </dgm:t>
    </dgm:pt>
    <dgm:pt modelId="{A0B24956-473F-4D88-8199-E3E48433AE3F}">
      <dgm:prSet/>
      <dgm:spPr/>
      <dgm:t>
        <a:bodyPr/>
        <a:lstStyle/>
        <a:p>
          <a:r>
            <a:rPr lang="en-US"/>
            <a:t>Decision tree with configuration 2</a:t>
          </a:r>
        </a:p>
      </dgm:t>
    </dgm:pt>
    <dgm:pt modelId="{99915DA1-BDE0-450A-900A-1E4F24B7813F}" type="parTrans" cxnId="{7C08C4FF-468F-43FB-B920-31112D967A11}">
      <dgm:prSet/>
      <dgm:spPr/>
      <dgm:t>
        <a:bodyPr/>
        <a:lstStyle/>
        <a:p>
          <a:endParaRPr lang="en-US"/>
        </a:p>
      </dgm:t>
    </dgm:pt>
    <dgm:pt modelId="{FA234021-C747-4462-AA45-CB93F6340D9D}" type="sibTrans" cxnId="{7C08C4FF-468F-43FB-B920-31112D967A11}">
      <dgm:prSet/>
      <dgm:spPr/>
      <dgm:t>
        <a:bodyPr/>
        <a:lstStyle/>
        <a:p>
          <a:endParaRPr lang="en-US"/>
        </a:p>
      </dgm:t>
    </dgm:pt>
    <dgm:pt modelId="{ACC4E60C-874C-4AA5-ACA7-EE6BFE48AF8D}">
      <dgm:prSet/>
      <dgm:spPr/>
      <dgm:t>
        <a:bodyPr/>
        <a:lstStyle/>
        <a:p>
          <a:r>
            <a:rPr lang="en-US"/>
            <a:t>AdaBoost with configuration 1 and 2</a:t>
          </a:r>
        </a:p>
      </dgm:t>
    </dgm:pt>
    <dgm:pt modelId="{5C3F3A9D-DA09-488B-8698-5EBBE76A4E84}" type="parTrans" cxnId="{0C8B58AF-71A1-4D82-BD18-19E3D0691BAB}">
      <dgm:prSet/>
      <dgm:spPr/>
      <dgm:t>
        <a:bodyPr/>
        <a:lstStyle/>
        <a:p>
          <a:endParaRPr lang="en-US"/>
        </a:p>
      </dgm:t>
    </dgm:pt>
    <dgm:pt modelId="{0543236D-8114-484B-A303-E9FA9056E138}" type="sibTrans" cxnId="{0C8B58AF-71A1-4D82-BD18-19E3D0691BAB}">
      <dgm:prSet/>
      <dgm:spPr/>
      <dgm:t>
        <a:bodyPr/>
        <a:lstStyle/>
        <a:p>
          <a:endParaRPr lang="en-US"/>
        </a:p>
      </dgm:t>
    </dgm:pt>
    <dgm:pt modelId="{F8A5C1AC-1368-41C5-B552-18EE36C559A7}">
      <dgm:prSet/>
      <dgm:spPr/>
      <dgm:t>
        <a:bodyPr/>
        <a:lstStyle/>
        <a:p>
          <a:pPr>
            <a:defRPr b="1"/>
          </a:pPr>
          <a:r>
            <a:rPr lang="en-US" dirty="0"/>
            <a:t>We selected Linear SVC with configuration 1 because it has the best trade-off between performance and speed </a:t>
          </a:r>
        </a:p>
      </dgm:t>
    </dgm:pt>
    <dgm:pt modelId="{B9A732F2-F6C8-46D3-B783-7C7C9047DCF9}" type="parTrans" cxnId="{EF1D162C-65DE-49BE-9792-B73F4BFBE2C4}">
      <dgm:prSet/>
      <dgm:spPr/>
      <dgm:t>
        <a:bodyPr/>
        <a:lstStyle/>
        <a:p>
          <a:endParaRPr lang="en-US"/>
        </a:p>
      </dgm:t>
    </dgm:pt>
    <dgm:pt modelId="{0ABF180A-7E9D-491A-94A9-F5206ED8782B}" type="sibTrans" cxnId="{EF1D162C-65DE-49BE-9792-B73F4BFBE2C4}">
      <dgm:prSet/>
      <dgm:spPr/>
      <dgm:t>
        <a:bodyPr/>
        <a:lstStyle/>
        <a:p>
          <a:endParaRPr lang="en-US"/>
        </a:p>
      </dgm:t>
    </dgm:pt>
    <dgm:pt modelId="{C98A98D6-259C-4DB9-92A5-FC995F63BD11}" type="pres">
      <dgm:prSet presAssocID="{355C6318-5547-45C1-A8A9-B8672C719B17}" presName="Name0" presStyleCnt="0">
        <dgm:presLayoutVars>
          <dgm:dir/>
          <dgm:animLvl val="lvl"/>
          <dgm:resizeHandles val="exact"/>
        </dgm:presLayoutVars>
      </dgm:prSet>
      <dgm:spPr/>
    </dgm:pt>
    <dgm:pt modelId="{ACC8E959-421D-414A-9EC0-35DE902FDC95}" type="pres">
      <dgm:prSet presAssocID="{F8A5C1AC-1368-41C5-B552-18EE36C559A7}" presName="boxAndChildren" presStyleCnt="0"/>
      <dgm:spPr/>
    </dgm:pt>
    <dgm:pt modelId="{DF9CC423-D7B0-4DC4-866B-7FF5B85979E0}" type="pres">
      <dgm:prSet presAssocID="{F8A5C1AC-1368-41C5-B552-18EE36C559A7}" presName="parentTextBox" presStyleLbl="node1" presStyleIdx="0" presStyleCnt="2"/>
      <dgm:spPr/>
    </dgm:pt>
    <dgm:pt modelId="{3D9BF978-8845-4757-888C-042B91F10C55}" type="pres">
      <dgm:prSet presAssocID="{7396B194-C192-4140-A946-DBD0B0753893}" presName="sp" presStyleCnt="0"/>
      <dgm:spPr/>
    </dgm:pt>
    <dgm:pt modelId="{B6D85BE0-F08C-44D9-803C-9EAF27CF9DF3}" type="pres">
      <dgm:prSet presAssocID="{087346A5-7328-4F3A-9C82-037148C7A675}" presName="arrowAndChildren" presStyleCnt="0"/>
      <dgm:spPr/>
    </dgm:pt>
    <dgm:pt modelId="{EA206052-4D7D-48A6-94A4-06194C2E63CF}" type="pres">
      <dgm:prSet presAssocID="{087346A5-7328-4F3A-9C82-037148C7A675}" presName="parentTextArrow" presStyleLbl="node1" presStyleIdx="0" presStyleCnt="2"/>
      <dgm:spPr/>
    </dgm:pt>
    <dgm:pt modelId="{AC90562E-1215-4EE9-B520-D07AA90E5714}" type="pres">
      <dgm:prSet presAssocID="{087346A5-7328-4F3A-9C82-037148C7A675}" presName="arrow" presStyleLbl="node1" presStyleIdx="1" presStyleCnt="2" custLinFactNeighborX="-14260" custLinFactNeighborY="918"/>
      <dgm:spPr/>
    </dgm:pt>
    <dgm:pt modelId="{B12B2E45-1AA3-4B3C-B273-8341B76194CE}" type="pres">
      <dgm:prSet presAssocID="{087346A5-7328-4F3A-9C82-037148C7A675}" presName="descendantArrow" presStyleCnt="0"/>
      <dgm:spPr/>
    </dgm:pt>
    <dgm:pt modelId="{F69A30BF-187C-4EBF-B048-2CD1A4F195C8}" type="pres">
      <dgm:prSet presAssocID="{8C52B1C3-A857-4A74-8C7F-92FDB86EA604}" presName="childTextArrow" presStyleLbl="fgAccFollowNode1" presStyleIdx="0" presStyleCnt="4">
        <dgm:presLayoutVars>
          <dgm:bulletEnabled val="1"/>
        </dgm:presLayoutVars>
      </dgm:prSet>
      <dgm:spPr/>
    </dgm:pt>
    <dgm:pt modelId="{7AC9FBFA-0A63-4AA5-997E-8788C527912D}" type="pres">
      <dgm:prSet presAssocID="{19CCE1CB-56CE-4AC5-AF50-FCC2F70A32E1}" presName="childTextArrow" presStyleLbl="fgAccFollowNode1" presStyleIdx="1" presStyleCnt="4">
        <dgm:presLayoutVars>
          <dgm:bulletEnabled val="1"/>
        </dgm:presLayoutVars>
      </dgm:prSet>
      <dgm:spPr/>
    </dgm:pt>
    <dgm:pt modelId="{D0A11588-4503-4D6C-A592-F3EAFF96D946}" type="pres">
      <dgm:prSet presAssocID="{A0B24956-473F-4D88-8199-E3E48433AE3F}" presName="childTextArrow" presStyleLbl="fgAccFollowNode1" presStyleIdx="2" presStyleCnt="4">
        <dgm:presLayoutVars>
          <dgm:bulletEnabled val="1"/>
        </dgm:presLayoutVars>
      </dgm:prSet>
      <dgm:spPr/>
    </dgm:pt>
    <dgm:pt modelId="{8FACD1C0-2BEA-4261-93BB-0277A821E92A}" type="pres">
      <dgm:prSet presAssocID="{ACC4E60C-874C-4AA5-ACA7-EE6BFE48AF8D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D11E070D-0ACD-42E5-8D9B-8E510EF927CC}" type="presOf" srcId="{087346A5-7328-4F3A-9C82-037148C7A675}" destId="{EA206052-4D7D-48A6-94A4-06194C2E63CF}" srcOrd="0" destOrd="0" presId="urn:microsoft.com/office/officeart/2005/8/layout/process4"/>
    <dgm:cxn modelId="{F5F41A15-1FEE-4F3D-8808-393A1FED4055}" type="presOf" srcId="{ACC4E60C-874C-4AA5-ACA7-EE6BFE48AF8D}" destId="{8FACD1C0-2BEA-4261-93BB-0277A821E92A}" srcOrd="0" destOrd="0" presId="urn:microsoft.com/office/officeart/2005/8/layout/process4"/>
    <dgm:cxn modelId="{16E98818-3C68-4D4A-82E8-4B42B0B23D55}" srcId="{087346A5-7328-4F3A-9C82-037148C7A675}" destId="{8C52B1C3-A857-4A74-8C7F-92FDB86EA604}" srcOrd="0" destOrd="0" parTransId="{49CF1354-66CD-4AF6-8D56-53610653C615}" sibTransId="{6E2C83D8-9A40-4698-9755-4209A2178449}"/>
    <dgm:cxn modelId="{FF3C9E2A-CC1E-495A-8DF2-B951B216E5E9}" type="presOf" srcId="{355C6318-5547-45C1-A8A9-B8672C719B17}" destId="{C98A98D6-259C-4DB9-92A5-FC995F63BD11}" srcOrd="0" destOrd="0" presId="urn:microsoft.com/office/officeart/2005/8/layout/process4"/>
    <dgm:cxn modelId="{EF1D162C-65DE-49BE-9792-B73F4BFBE2C4}" srcId="{355C6318-5547-45C1-A8A9-B8672C719B17}" destId="{F8A5C1AC-1368-41C5-B552-18EE36C559A7}" srcOrd="1" destOrd="0" parTransId="{B9A732F2-F6C8-46D3-B783-7C7C9047DCF9}" sibTransId="{0ABF180A-7E9D-491A-94A9-F5206ED8782B}"/>
    <dgm:cxn modelId="{7775CD36-30DB-4201-ABA0-91674145515C}" type="presOf" srcId="{19CCE1CB-56CE-4AC5-AF50-FCC2F70A32E1}" destId="{7AC9FBFA-0A63-4AA5-997E-8788C527912D}" srcOrd="0" destOrd="0" presId="urn:microsoft.com/office/officeart/2005/8/layout/process4"/>
    <dgm:cxn modelId="{CA45A96F-DB6C-45B2-B7B1-6148083C278A}" type="presOf" srcId="{087346A5-7328-4F3A-9C82-037148C7A675}" destId="{AC90562E-1215-4EE9-B520-D07AA90E5714}" srcOrd="1" destOrd="0" presId="urn:microsoft.com/office/officeart/2005/8/layout/process4"/>
    <dgm:cxn modelId="{537C8E93-994A-4684-91AD-5FD27214ACF3}" srcId="{355C6318-5547-45C1-A8A9-B8672C719B17}" destId="{087346A5-7328-4F3A-9C82-037148C7A675}" srcOrd="0" destOrd="0" parTransId="{C9081D0B-D452-41BF-97CD-58C358B34889}" sibTransId="{7396B194-C192-4140-A946-DBD0B0753893}"/>
    <dgm:cxn modelId="{0C8B58AF-71A1-4D82-BD18-19E3D0691BAB}" srcId="{087346A5-7328-4F3A-9C82-037148C7A675}" destId="{ACC4E60C-874C-4AA5-ACA7-EE6BFE48AF8D}" srcOrd="3" destOrd="0" parTransId="{5C3F3A9D-DA09-488B-8698-5EBBE76A4E84}" sibTransId="{0543236D-8114-484B-A303-E9FA9056E138}"/>
    <dgm:cxn modelId="{DD4AFFCE-EC5B-463F-AD29-677274F7B187}" type="presOf" srcId="{F8A5C1AC-1368-41C5-B552-18EE36C559A7}" destId="{DF9CC423-D7B0-4DC4-866B-7FF5B85979E0}" srcOrd="0" destOrd="0" presId="urn:microsoft.com/office/officeart/2005/8/layout/process4"/>
    <dgm:cxn modelId="{7BD819D1-BA71-43BB-8DFC-12933111F75C}" type="presOf" srcId="{8C52B1C3-A857-4A74-8C7F-92FDB86EA604}" destId="{F69A30BF-187C-4EBF-B048-2CD1A4F195C8}" srcOrd="0" destOrd="0" presId="urn:microsoft.com/office/officeart/2005/8/layout/process4"/>
    <dgm:cxn modelId="{58F280EC-1BF1-44E3-885B-6BE507269192}" srcId="{087346A5-7328-4F3A-9C82-037148C7A675}" destId="{19CCE1CB-56CE-4AC5-AF50-FCC2F70A32E1}" srcOrd="1" destOrd="0" parTransId="{AF98B55B-301C-43D2-BDA1-01A6DB2F2F24}" sibTransId="{6F4529E8-CFE1-40AA-96D0-90DC4D28357E}"/>
    <dgm:cxn modelId="{67DAC4FE-DB86-4A01-93F1-D00AB9F1547B}" type="presOf" srcId="{A0B24956-473F-4D88-8199-E3E48433AE3F}" destId="{D0A11588-4503-4D6C-A592-F3EAFF96D946}" srcOrd="0" destOrd="0" presId="urn:microsoft.com/office/officeart/2005/8/layout/process4"/>
    <dgm:cxn modelId="{7C08C4FF-468F-43FB-B920-31112D967A11}" srcId="{087346A5-7328-4F3A-9C82-037148C7A675}" destId="{A0B24956-473F-4D88-8199-E3E48433AE3F}" srcOrd="2" destOrd="0" parTransId="{99915DA1-BDE0-450A-900A-1E4F24B7813F}" sibTransId="{FA234021-C747-4462-AA45-CB93F6340D9D}"/>
    <dgm:cxn modelId="{6DC54E69-84C5-45D0-B40F-F26E5D53685F}" type="presParOf" srcId="{C98A98D6-259C-4DB9-92A5-FC995F63BD11}" destId="{ACC8E959-421D-414A-9EC0-35DE902FDC95}" srcOrd="0" destOrd="0" presId="urn:microsoft.com/office/officeart/2005/8/layout/process4"/>
    <dgm:cxn modelId="{FCDA6924-E2CC-4164-BA11-4728EBFF8C56}" type="presParOf" srcId="{ACC8E959-421D-414A-9EC0-35DE902FDC95}" destId="{DF9CC423-D7B0-4DC4-866B-7FF5B85979E0}" srcOrd="0" destOrd="0" presId="urn:microsoft.com/office/officeart/2005/8/layout/process4"/>
    <dgm:cxn modelId="{802E1806-5C7C-4C96-86A9-B9BCF45FA045}" type="presParOf" srcId="{C98A98D6-259C-4DB9-92A5-FC995F63BD11}" destId="{3D9BF978-8845-4757-888C-042B91F10C55}" srcOrd="1" destOrd="0" presId="urn:microsoft.com/office/officeart/2005/8/layout/process4"/>
    <dgm:cxn modelId="{AE1B2812-E833-4882-BE25-E5B928748B36}" type="presParOf" srcId="{C98A98D6-259C-4DB9-92A5-FC995F63BD11}" destId="{B6D85BE0-F08C-44D9-803C-9EAF27CF9DF3}" srcOrd="2" destOrd="0" presId="urn:microsoft.com/office/officeart/2005/8/layout/process4"/>
    <dgm:cxn modelId="{0A8C66C6-23C6-43C5-82C7-2202C4D1F296}" type="presParOf" srcId="{B6D85BE0-F08C-44D9-803C-9EAF27CF9DF3}" destId="{EA206052-4D7D-48A6-94A4-06194C2E63CF}" srcOrd="0" destOrd="0" presId="urn:microsoft.com/office/officeart/2005/8/layout/process4"/>
    <dgm:cxn modelId="{5E0FC6C7-E4DB-4B6C-B2B7-361B419C68EA}" type="presParOf" srcId="{B6D85BE0-F08C-44D9-803C-9EAF27CF9DF3}" destId="{AC90562E-1215-4EE9-B520-D07AA90E5714}" srcOrd="1" destOrd="0" presId="urn:microsoft.com/office/officeart/2005/8/layout/process4"/>
    <dgm:cxn modelId="{B397FCED-2F77-4E76-A214-458399F2B072}" type="presParOf" srcId="{B6D85BE0-F08C-44D9-803C-9EAF27CF9DF3}" destId="{B12B2E45-1AA3-4B3C-B273-8341B76194CE}" srcOrd="2" destOrd="0" presId="urn:microsoft.com/office/officeart/2005/8/layout/process4"/>
    <dgm:cxn modelId="{148D9251-1268-45F3-B6BC-7870D0493E70}" type="presParOf" srcId="{B12B2E45-1AA3-4B3C-B273-8341B76194CE}" destId="{F69A30BF-187C-4EBF-B048-2CD1A4F195C8}" srcOrd="0" destOrd="0" presId="urn:microsoft.com/office/officeart/2005/8/layout/process4"/>
    <dgm:cxn modelId="{E8CD3A44-D956-408F-922C-7C585B4AACEA}" type="presParOf" srcId="{B12B2E45-1AA3-4B3C-B273-8341B76194CE}" destId="{7AC9FBFA-0A63-4AA5-997E-8788C527912D}" srcOrd="1" destOrd="0" presId="urn:microsoft.com/office/officeart/2005/8/layout/process4"/>
    <dgm:cxn modelId="{CEE66900-42FB-4C9E-BE1B-41575536FBD7}" type="presParOf" srcId="{B12B2E45-1AA3-4B3C-B273-8341B76194CE}" destId="{D0A11588-4503-4D6C-A592-F3EAFF96D946}" srcOrd="2" destOrd="0" presId="urn:microsoft.com/office/officeart/2005/8/layout/process4"/>
    <dgm:cxn modelId="{A9BFBC52-6FB8-429A-86B6-3575ED54B36D}" type="presParOf" srcId="{B12B2E45-1AA3-4B3C-B273-8341B76194CE}" destId="{8FACD1C0-2BEA-4261-93BB-0277A821E92A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59245-C0F9-49D5-9F8F-0D77F9C4653C}">
      <dsp:nvSpPr>
        <dsp:cNvPr id="0" name=""/>
        <dsp:cNvSpPr/>
      </dsp:nvSpPr>
      <dsp:spPr>
        <a:xfrm>
          <a:off x="0" y="14276"/>
          <a:ext cx="6692813" cy="15540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It’s a content whose main purpose is to attract attention</a:t>
          </a:r>
        </a:p>
      </dsp:txBody>
      <dsp:txXfrm>
        <a:off x="75863" y="90139"/>
        <a:ext cx="6541087" cy="1402326"/>
      </dsp:txXfrm>
    </dsp:sp>
    <dsp:sp modelId="{12FA1337-8D3A-4A31-BA02-02C495E698AB}">
      <dsp:nvSpPr>
        <dsp:cNvPr id="0" name=""/>
        <dsp:cNvSpPr/>
      </dsp:nvSpPr>
      <dsp:spPr>
        <a:xfrm>
          <a:off x="0" y="1634568"/>
          <a:ext cx="6692813" cy="1554052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Clickbait tends to exploit </a:t>
          </a:r>
          <a:r>
            <a:rPr lang="en-US" sz="2300" b="1" kern="1200"/>
            <a:t>“the gap of curiosity”</a:t>
          </a:r>
          <a:r>
            <a:rPr lang="en-US" sz="2300" kern="1200"/>
            <a:t>, giving just enough away to peak your curiosity but not enough to satisfy it without going deeper.</a:t>
          </a:r>
        </a:p>
      </dsp:txBody>
      <dsp:txXfrm>
        <a:off x="75863" y="1710431"/>
        <a:ext cx="6541087" cy="1402326"/>
      </dsp:txXfrm>
    </dsp:sp>
    <dsp:sp modelId="{8F6D3D18-D46E-48AA-8BF6-AEA9D8DB9C72}">
      <dsp:nvSpPr>
        <dsp:cNvPr id="0" name=""/>
        <dsp:cNvSpPr/>
      </dsp:nvSpPr>
      <dsp:spPr>
        <a:xfrm>
          <a:off x="0" y="3254861"/>
          <a:ext cx="6692813" cy="1554052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 fields: web browsers and companies marketing strategies</a:t>
          </a:r>
        </a:p>
      </dsp:txBody>
      <dsp:txXfrm>
        <a:off x="75863" y="3330724"/>
        <a:ext cx="6541087" cy="1402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3B141-465C-46EE-8122-4C53ABB4A69B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Nowadays there are about 2 billion websites on the internet of which at least 500 million are clickbait</a:t>
          </a:r>
        </a:p>
      </dsp:txBody>
      <dsp:txXfrm>
        <a:off x="35968" y="35968"/>
        <a:ext cx="6850257" cy="1156108"/>
      </dsp:txXfrm>
    </dsp:sp>
    <dsp:sp modelId="{5BB935DA-07CC-4D55-B6E1-C7B8F144E2A9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Web browsers can use a clickbait detector to automatically filter out from search results titles classified as clickbait, optimizing users research time</a:t>
          </a:r>
        </a:p>
      </dsp:txBody>
      <dsp:txXfrm>
        <a:off x="757327" y="1468686"/>
        <a:ext cx="6583888" cy="1156108"/>
      </dsp:txXfrm>
    </dsp:sp>
    <dsp:sp modelId="{6D53D73E-7980-47CC-BD3A-68AB5A58EFE0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browser functionality would be particularly recommended for people with poor browsing experience who, otherwise, would likely visit unreliable websites</a:t>
          </a:r>
        </a:p>
      </dsp:txBody>
      <dsp:txXfrm>
        <a:off x="1478687" y="2901405"/>
        <a:ext cx="6583888" cy="1156108"/>
      </dsp:txXfrm>
    </dsp:sp>
    <dsp:sp modelId="{0032AC85-FCEB-435C-B205-E32D41DB425B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CCDA9908-7011-4CD7-893A-42843D188E47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F1C49-A147-4047-9997-60FC08E67152}">
      <dsp:nvSpPr>
        <dsp:cNvPr id="0" name=""/>
        <dsp:cNvSpPr/>
      </dsp:nvSpPr>
      <dsp:spPr>
        <a:xfrm>
          <a:off x="0" y="253246"/>
          <a:ext cx="859666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67372-0CFC-4B99-9C0A-D4861173F20B}">
      <dsp:nvSpPr>
        <dsp:cNvPr id="0" name=""/>
        <dsp:cNvSpPr/>
      </dsp:nvSpPr>
      <dsp:spPr>
        <a:xfrm>
          <a:off x="429833" y="46606"/>
          <a:ext cx="601766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https://www.kaggle.com/amananandrai/clickbait-dataset</a:t>
          </a:r>
          <a:endParaRPr lang="en-US" sz="1400" kern="1200"/>
        </a:p>
      </dsp:txBody>
      <dsp:txXfrm>
        <a:off x="450008" y="66781"/>
        <a:ext cx="5977317" cy="372930"/>
      </dsp:txXfrm>
    </dsp:sp>
    <dsp:sp modelId="{AAF9DC84-4083-459B-A8AD-0E15191A000E}">
      <dsp:nvSpPr>
        <dsp:cNvPr id="0" name=""/>
        <dsp:cNvSpPr/>
      </dsp:nvSpPr>
      <dsp:spPr>
        <a:xfrm>
          <a:off x="0" y="888286"/>
          <a:ext cx="859666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501F8-E052-4E42-83C8-4E4B5D20B6E4}">
      <dsp:nvSpPr>
        <dsp:cNvPr id="0" name=""/>
        <dsp:cNvSpPr/>
      </dsp:nvSpPr>
      <dsp:spPr>
        <a:xfrm>
          <a:off x="429833" y="681646"/>
          <a:ext cx="601766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This dataset contains 16000 titles labeled as clickbait and 16000 titles labeled as non-clickbait</a:t>
          </a:r>
          <a:endParaRPr lang="en-US" sz="1400" kern="1200"/>
        </a:p>
      </dsp:txBody>
      <dsp:txXfrm>
        <a:off x="450008" y="701821"/>
        <a:ext cx="5977317" cy="372930"/>
      </dsp:txXfrm>
    </dsp:sp>
    <dsp:sp modelId="{2D099ECB-297E-4FF0-BF2D-9A088358E0B6}">
      <dsp:nvSpPr>
        <dsp:cNvPr id="0" name=""/>
        <dsp:cNvSpPr/>
      </dsp:nvSpPr>
      <dsp:spPr>
        <a:xfrm>
          <a:off x="0" y="1523326"/>
          <a:ext cx="8596668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97" tIns="291592" rIns="66719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Which Candy Is The Best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Millennials At Work: Expectations Vs. Reality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27 Insane Pizza Mashups You Need Right Now</a:t>
          </a:r>
        </a:p>
      </dsp:txBody>
      <dsp:txXfrm>
        <a:off x="0" y="1523326"/>
        <a:ext cx="8596668" cy="1014300"/>
      </dsp:txXfrm>
    </dsp:sp>
    <dsp:sp modelId="{540D5B63-BBCB-4D0C-8E1B-B6FE11A8D190}">
      <dsp:nvSpPr>
        <dsp:cNvPr id="0" name=""/>
        <dsp:cNvSpPr/>
      </dsp:nvSpPr>
      <dsp:spPr>
        <a:xfrm>
          <a:off x="429833" y="1316686"/>
          <a:ext cx="601766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Samples of clickbait titles found:</a:t>
          </a:r>
          <a:endParaRPr lang="en-US" sz="1400" kern="1200"/>
        </a:p>
      </dsp:txBody>
      <dsp:txXfrm>
        <a:off x="450008" y="1336861"/>
        <a:ext cx="5977317" cy="372930"/>
      </dsp:txXfrm>
    </dsp:sp>
    <dsp:sp modelId="{4FA6B2DE-12EF-495A-85A2-EA35EDAEB572}">
      <dsp:nvSpPr>
        <dsp:cNvPr id="0" name=""/>
        <dsp:cNvSpPr/>
      </dsp:nvSpPr>
      <dsp:spPr>
        <a:xfrm>
          <a:off x="0" y="2819866"/>
          <a:ext cx="8596668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97" tIns="291592" rIns="66719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Coordinated terrorist attack hits London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Botswana holds parliamentary elections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 government stops Haiti evacuations</a:t>
          </a:r>
        </a:p>
      </dsp:txBody>
      <dsp:txXfrm>
        <a:off x="0" y="2819866"/>
        <a:ext cx="8596668" cy="1014300"/>
      </dsp:txXfrm>
    </dsp:sp>
    <dsp:sp modelId="{F6075201-4849-4576-8A33-05458A12AAE1}">
      <dsp:nvSpPr>
        <dsp:cNvPr id="0" name=""/>
        <dsp:cNvSpPr/>
      </dsp:nvSpPr>
      <dsp:spPr>
        <a:xfrm>
          <a:off x="429833" y="2613226"/>
          <a:ext cx="601766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Samples of non-clickbait titles found:</a:t>
          </a:r>
          <a:endParaRPr lang="en-US" sz="1400" kern="1200"/>
        </a:p>
      </dsp:txBody>
      <dsp:txXfrm>
        <a:off x="450008" y="2633401"/>
        <a:ext cx="5977317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48E7F-CAE8-463C-9228-071051B06FA8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C5992-AB5C-4F3B-97F8-491A2280952B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3DB7A-E6AA-4485-9E19-F1E91EFC46C6}">
      <dsp:nvSpPr>
        <dsp:cNvPr id="0" name=""/>
        <dsp:cNvSpPr/>
      </dsp:nvSpPr>
      <dsp:spPr>
        <a:xfrm>
          <a:off x="1418391" y="665190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Stemming is the process of reducing each token to its stem or root form, by removing its suffix, in order to group words having closely related semantics. </a:t>
          </a:r>
        </a:p>
      </dsp:txBody>
      <dsp:txXfrm>
        <a:off x="1418391" y="665190"/>
        <a:ext cx="8199741" cy="1228044"/>
      </dsp:txXfrm>
    </dsp:sp>
    <dsp:sp modelId="{70F8E466-69C9-44F7-ACC4-61007C623062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8AC77-7FB9-4DA2-9153-60792050E0B8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08E4B-16B6-4F0D-A489-643B9306D343}">
      <dsp:nvSpPr>
        <dsp:cNvPr id="0" name=""/>
        <dsp:cNvSpPr/>
      </dsp:nvSpPr>
      <dsp:spPr>
        <a:xfrm>
          <a:off x="1418391" y="2200246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During stem filtering, the number of stems of each text are reduced, by removing noisy stems and maintaining only the most relevant ones. </a:t>
          </a:r>
        </a:p>
      </dsp:txBody>
      <dsp:txXfrm>
        <a:off x="1418391" y="2200246"/>
        <a:ext cx="8199741" cy="12280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656CB-7508-4E73-BBA0-56B00779CF11}">
      <dsp:nvSpPr>
        <dsp:cNvPr id="0" name=""/>
        <dsp:cNvSpPr/>
      </dsp:nvSpPr>
      <dsp:spPr>
        <a:xfrm>
          <a:off x="0" y="630625"/>
          <a:ext cx="8596668" cy="11642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83847-09BD-4126-8F91-2A577EB29418}">
      <dsp:nvSpPr>
        <dsp:cNvPr id="0" name=""/>
        <dsp:cNvSpPr/>
      </dsp:nvSpPr>
      <dsp:spPr>
        <a:xfrm>
          <a:off x="352180" y="892577"/>
          <a:ext cx="640327" cy="640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DE4CE-EC07-4237-8C57-8C30F505B463}">
      <dsp:nvSpPr>
        <dsp:cNvPr id="0" name=""/>
        <dsp:cNvSpPr/>
      </dsp:nvSpPr>
      <dsp:spPr>
        <a:xfrm>
          <a:off x="1344687" y="630625"/>
          <a:ext cx="7251980" cy="1164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15" tIns="123215" rIns="123215" bIns="123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selection is a process which selects those features in the dataset that contribute most to the prediction variable or output in which we are interested</a:t>
          </a:r>
        </a:p>
      </dsp:txBody>
      <dsp:txXfrm>
        <a:off x="1344687" y="630625"/>
        <a:ext cx="7251980" cy="1164231"/>
      </dsp:txXfrm>
    </dsp:sp>
    <dsp:sp modelId="{B5CE8176-D060-48B7-9108-501B83425958}">
      <dsp:nvSpPr>
        <dsp:cNvPr id="0" name=""/>
        <dsp:cNvSpPr/>
      </dsp:nvSpPr>
      <dsp:spPr>
        <a:xfrm>
          <a:off x="0" y="2085915"/>
          <a:ext cx="8596668" cy="11642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EB305-58B7-4C0A-B3EE-41DEC4B26890}">
      <dsp:nvSpPr>
        <dsp:cNvPr id="0" name=""/>
        <dsp:cNvSpPr/>
      </dsp:nvSpPr>
      <dsp:spPr>
        <a:xfrm>
          <a:off x="352180" y="2347867"/>
          <a:ext cx="640327" cy="640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0C731-BB0D-4F7E-90EE-FDCFF5B52F41}">
      <dsp:nvSpPr>
        <dsp:cNvPr id="0" name=""/>
        <dsp:cNvSpPr/>
      </dsp:nvSpPr>
      <dsp:spPr>
        <a:xfrm>
          <a:off x="1344687" y="2085915"/>
          <a:ext cx="7251980" cy="1164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15" tIns="123215" rIns="123215" bIns="123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benefits of performing feature selection before modeling your data are overfitting avoidance and training time reduction</a:t>
          </a:r>
        </a:p>
      </dsp:txBody>
      <dsp:txXfrm>
        <a:off x="1344687" y="2085915"/>
        <a:ext cx="7251980" cy="11642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CC423-D7B0-4DC4-866B-7FF5B85979E0}">
      <dsp:nvSpPr>
        <dsp:cNvPr id="0" name=""/>
        <dsp:cNvSpPr/>
      </dsp:nvSpPr>
      <dsp:spPr>
        <a:xfrm>
          <a:off x="0" y="2343211"/>
          <a:ext cx="6487955" cy="153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We selected Linear SVC with configuration 1 because it has the best trade-off between performance and speed </a:t>
          </a:r>
        </a:p>
      </dsp:txBody>
      <dsp:txXfrm>
        <a:off x="0" y="2343211"/>
        <a:ext cx="6487955" cy="1537400"/>
      </dsp:txXfrm>
    </dsp:sp>
    <dsp:sp modelId="{AC90562E-1215-4EE9-B520-D07AA90E5714}">
      <dsp:nvSpPr>
        <dsp:cNvPr id="0" name=""/>
        <dsp:cNvSpPr/>
      </dsp:nvSpPr>
      <dsp:spPr>
        <a:xfrm rot="10800000">
          <a:off x="0" y="23456"/>
          <a:ext cx="6487955" cy="23645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Best performance were reached by</a:t>
          </a:r>
        </a:p>
      </dsp:txBody>
      <dsp:txXfrm rot="-10800000">
        <a:off x="0" y="23456"/>
        <a:ext cx="6487955" cy="829947"/>
      </dsp:txXfrm>
    </dsp:sp>
    <dsp:sp modelId="{F69A30BF-187C-4EBF-B048-2CD1A4F195C8}">
      <dsp:nvSpPr>
        <dsp:cNvPr id="0" name=""/>
        <dsp:cNvSpPr/>
      </dsp:nvSpPr>
      <dsp:spPr>
        <a:xfrm>
          <a:off x="0" y="831697"/>
          <a:ext cx="1621988" cy="706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Linear SVC with configuration 1 and 2</a:t>
          </a:r>
        </a:p>
      </dsp:txBody>
      <dsp:txXfrm>
        <a:off x="0" y="831697"/>
        <a:ext cx="1621988" cy="706991"/>
      </dsp:txXfrm>
    </dsp:sp>
    <dsp:sp modelId="{7AC9FBFA-0A63-4AA5-997E-8788C527912D}">
      <dsp:nvSpPr>
        <dsp:cNvPr id="0" name=""/>
        <dsp:cNvSpPr/>
      </dsp:nvSpPr>
      <dsp:spPr>
        <a:xfrm>
          <a:off x="1621988" y="831697"/>
          <a:ext cx="1621988" cy="706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Random forest with configuration 1 and 2</a:t>
          </a:r>
        </a:p>
      </dsp:txBody>
      <dsp:txXfrm>
        <a:off x="1621988" y="831697"/>
        <a:ext cx="1621988" cy="706991"/>
      </dsp:txXfrm>
    </dsp:sp>
    <dsp:sp modelId="{D0A11588-4503-4D6C-A592-F3EAFF96D946}">
      <dsp:nvSpPr>
        <dsp:cNvPr id="0" name=""/>
        <dsp:cNvSpPr/>
      </dsp:nvSpPr>
      <dsp:spPr>
        <a:xfrm>
          <a:off x="3243977" y="831697"/>
          <a:ext cx="1621988" cy="706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Decision tree with configuration 2</a:t>
          </a:r>
        </a:p>
      </dsp:txBody>
      <dsp:txXfrm>
        <a:off x="3243977" y="831697"/>
        <a:ext cx="1621988" cy="706991"/>
      </dsp:txXfrm>
    </dsp:sp>
    <dsp:sp modelId="{8FACD1C0-2BEA-4261-93BB-0277A821E92A}">
      <dsp:nvSpPr>
        <dsp:cNvPr id="0" name=""/>
        <dsp:cNvSpPr/>
      </dsp:nvSpPr>
      <dsp:spPr>
        <a:xfrm>
          <a:off x="4865966" y="831697"/>
          <a:ext cx="1621988" cy="706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AdaBoost with configuration 1 and 2</a:t>
          </a:r>
        </a:p>
      </dsp:txBody>
      <dsp:txXfrm>
        <a:off x="4865966" y="831697"/>
        <a:ext cx="1621988" cy="706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8EF3EF1-8562-42E5-BF5B-A6BFA8318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it-IT"/>
              <a:t>Clickbait Detector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260933-8922-4FB1-A27C-C374EF9F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/>
            <a:r>
              <a:rPr lang="it-IT">
                <a:solidFill>
                  <a:srgbClr val="FFFFFF"/>
                </a:solidFill>
              </a:rPr>
              <a:t>Business and Project Management</a:t>
            </a:r>
          </a:p>
          <a:p>
            <a:pPr algn="l"/>
            <a:r>
              <a:rPr lang="it-IT">
                <a:solidFill>
                  <a:srgbClr val="FFFFFF"/>
                </a:solidFill>
              </a:rPr>
              <a:t>Simone Bensi, Tommaso Nocchi</a:t>
            </a:r>
          </a:p>
        </p:txBody>
      </p:sp>
    </p:spTree>
    <p:extLst>
      <p:ext uri="{BB962C8B-B14F-4D97-AF65-F5344CB8AC3E}">
        <p14:creationId xmlns:p14="http://schemas.microsoft.com/office/powerpoint/2010/main" val="164612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054BE-D741-0EE6-81FD-4AA6EA3F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/>
              <a:t>Stemming and stem filtering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5CC2E8-913B-76E2-6D26-E2AF5EEF0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02210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88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BF847-AFE9-4766-9950-3B8EBC5E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N-gram vectorization</a:t>
            </a:r>
          </a:p>
        </p:txBody>
      </p:sp>
      <p:pic>
        <p:nvPicPr>
          <p:cNvPr id="4" name="Immagine 3" descr="1 - Gram Vectorizer">
            <a:extLst>
              <a:ext uri="{FF2B5EF4-FFF2-40B4-BE49-F238E27FC236}">
                <a16:creationId xmlns:a16="http://schemas.microsoft.com/office/drawing/2014/main" id="{A6AC21FE-E500-4A4A-BB9D-E72D198AD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8" y="2822380"/>
            <a:ext cx="4205272" cy="290392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737FCA1-70CB-49CD-B37A-D7BC57889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598" y="2822380"/>
            <a:ext cx="4205272" cy="290392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E8387DB-C47A-458C-B513-7EF5423FEF73}"/>
              </a:ext>
            </a:extLst>
          </p:cNvPr>
          <p:cNvSpPr txBox="1"/>
          <p:nvPr/>
        </p:nvSpPr>
        <p:spPr>
          <a:xfrm>
            <a:off x="677334" y="1345053"/>
            <a:ext cx="10218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N-grams vectorization method counts combinations of adjacent words of length N in the title. We decided to test 1-gram vectorization and 2-gram vectorization.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this analysis we found the 150 most frequent 1-gram and 2-gram tokens, having the following frequency distribution.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13E96F-0106-436A-9A55-79AE1829E334}"/>
              </a:ext>
            </a:extLst>
          </p:cNvPr>
          <p:cNvSpPr txBox="1"/>
          <p:nvPr/>
        </p:nvSpPr>
        <p:spPr>
          <a:xfrm>
            <a:off x="5256326" y="5726307"/>
            <a:ext cx="3953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['the internet’, 'the most’, 'the new’, 'the world’, 'things that’, 'your favorite’, 'your life’, 'when you’, 'who are’, 'should be' 'should you’, 'dead in’, 'dies aged’]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27E6D7-9D04-44F5-92BF-8A498D5D9FE2}"/>
              </a:ext>
            </a:extLst>
          </p:cNvPr>
          <p:cNvSpPr txBox="1"/>
          <p:nvPr/>
        </p:nvSpPr>
        <p:spPr>
          <a:xfrm>
            <a:off x="802312" y="5726307"/>
            <a:ext cx="385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[‘love’, ‘life’, ‘people’, ‘</a:t>
            </a:r>
            <a:r>
              <a:rPr lang="it-IT" sz="1400" dirty="0" err="1"/>
              <a:t>photos</a:t>
            </a:r>
            <a:r>
              <a:rPr lang="it-IT" sz="1400" dirty="0"/>
              <a:t>’, ‘</a:t>
            </a:r>
            <a:r>
              <a:rPr lang="it-IT" sz="1400" dirty="0" err="1"/>
              <a:t>reasons</a:t>
            </a:r>
            <a:r>
              <a:rPr lang="it-IT" sz="1400" dirty="0"/>
              <a:t>’, ‘times’, ‘favorite’, ‘</a:t>
            </a:r>
            <a:r>
              <a:rPr lang="it-IT" sz="1400" dirty="0" err="1"/>
              <a:t>kills</a:t>
            </a:r>
            <a:r>
              <a:rPr lang="it-IT" sz="1400" dirty="0"/>
              <a:t>’, ‘dead’, ‘</a:t>
            </a:r>
            <a:r>
              <a:rPr lang="it-IT" sz="1400" dirty="0" err="1"/>
              <a:t>how</a:t>
            </a:r>
            <a:r>
              <a:rPr lang="it-IT" sz="1400" dirty="0"/>
              <a:t>’, ‘way’, ‘like’, ‘</a:t>
            </a:r>
            <a:r>
              <a:rPr lang="it-IT" sz="1400" dirty="0" err="1"/>
              <a:t>police</a:t>
            </a:r>
            <a:r>
              <a:rPr lang="it-IT" sz="1400" dirty="0"/>
              <a:t>’]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4B7F94E-ABE9-4DD0-A293-9A66BA1F1294}"/>
              </a:ext>
            </a:extLst>
          </p:cNvPr>
          <p:cNvSpPr txBox="1"/>
          <p:nvPr/>
        </p:nvSpPr>
        <p:spPr>
          <a:xfrm>
            <a:off x="1910374" y="2661712"/>
            <a:ext cx="1636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1-gram </a:t>
            </a:r>
            <a:r>
              <a:rPr lang="it-IT" sz="1000" dirty="0" err="1"/>
              <a:t>Vectorization</a:t>
            </a:r>
            <a:endParaRPr lang="it-IT" sz="1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F9F975-EE1D-4B35-8276-1A1E463DD8FC}"/>
              </a:ext>
            </a:extLst>
          </p:cNvPr>
          <p:cNvSpPr txBox="1"/>
          <p:nvPr/>
        </p:nvSpPr>
        <p:spPr>
          <a:xfrm>
            <a:off x="6414776" y="2618936"/>
            <a:ext cx="1636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2-gram </a:t>
            </a:r>
            <a:r>
              <a:rPr lang="it-IT" sz="1000" dirty="0" err="1"/>
              <a:t>Vectorization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212072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7834-F703-8B95-59E4-D5CF8E5D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Feature selection</a:t>
            </a:r>
            <a:endParaRPr lang="it-IT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4A9B80E-EEED-B8B2-06EE-DCB1310B0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530778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91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2028E-A063-4A3C-B063-85ED1C75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Classification phase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5DAA7-3E4F-4E1E-AD66-BCD570F3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388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it-IT" dirty="0"/>
              <a:t>We decided to select the following configurations for training 8 classifiers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85CB627-F172-4ED9-A1A4-39C300039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22169"/>
              </p:ext>
            </p:extLst>
          </p:nvPr>
        </p:nvGraphicFramePr>
        <p:xfrm>
          <a:off x="1112344" y="2881586"/>
          <a:ext cx="7764039" cy="2955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2045">
                  <a:extLst>
                    <a:ext uri="{9D8B030D-6E8A-4147-A177-3AD203B41FA5}">
                      <a16:colId xmlns:a16="http://schemas.microsoft.com/office/drawing/2014/main" val="150238672"/>
                    </a:ext>
                  </a:extLst>
                </a:gridCol>
                <a:gridCol w="1946658">
                  <a:extLst>
                    <a:ext uri="{9D8B030D-6E8A-4147-A177-3AD203B41FA5}">
                      <a16:colId xmlns:a16="http://schemas.microsoft.com/office/drawing/2014/main" val="335945271"/>
                    </a:ext>
                  </a:extLst>
                </a:gridCol>
                <a:gridCol w="1947668">
                  <a:extLst>
                    <a:ext uri="{9D8B030D-6E8A-4147-A177-3AD203B41FA5}">
                      <a16:colId xmlns:a16="http://schemas.microsoft.com/office/drawing/2014/main" val="2484937274"/>
                    </a:ext>
                  </a:extLst>
                </a:gridCol>
                <a:gridCol w="1947668">
                  <a:extLst>
                    <a:ext uri="{9D8B030D-6E8A-4147-A177-3AD203B41FA5}">
                      <a16:colId xmlns:a16="http://schemas.microsoft.com/office/drawing/2014/main" val="1813421718"/>
                    </a:ext>
                  </a:extLst>
                </a:gridCol>
              </a:tblGrid>
              <a:tr h="6018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effectLst/>
                        </a:rPr>
                        <a:t>Configuration name</a:t>
                      </a:r>
                      <a:endParaRPr lang="it-IT" sz="14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effectLst/>
                        </a:rPr>
                        <a:t>Stop-word</a:t>
                      </a:r>
                      <a:endParaRPr lang="it-IT" sz="14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effectLst/>
                        </a:rPr>
                        <a:t>N-gram</a:t>
                      </a:r>
                      <a:endParaRPr lang="it-IT" sz="1400" dirty="0" err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>
                          <a:effectLst/>
                        </a:rPr>
                        <a:t>Chi-square</a:t>
                      </a:r>
                      <a:endParaRPr lang="it-IT" sz="14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817449"/>
                  </a:ext>
                </a:extLst>
              </a:tr>
              <a:tr h="294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1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None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1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None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957943"/>
                  </a:ext>
                </a:extLst>
              </a:tr>
              <a:tr h="294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2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None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1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50%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292351"/>
                  </a:ext>
                </a:extLst>
              </a:tr>
              <a:tr h="294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3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None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2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None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305879"/>
                  </a:ext>
                </a:extLst>
              </a:tr>
              <a:tr h="294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4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None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2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50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883806"/>
                  </a:ext>
                </a:extLst>
              </a:tr>
              <a:tr h="294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5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Custom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1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None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587408"/>
                  </a:ext>
                </a:extLst>
              </a:tr>
              <a:tr h="294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6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Custom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1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50%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129223"/>
                  </a:ext>
                </a:extLst>
              </a:tr>
              <a:tr h="294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7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Custom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2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None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26827"/>
                  </a:ext>
                </a:extLst>
              </a:tr>
              <a:tr h="294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8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Custom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2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50%</a:t>
                      </a:r>
                      <a:endParaRPr lang="it-IT" sz="12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306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8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C99D20B1-A387-47A9-B7E6-6BDC09047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51706"/>
              </p:ext>
            </p:extLst>
          </p:nvPr>
        </p:nvGraphicFramePr>
        <p:xfrm>
          <a:off x="677334" y="264826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2311FD0D-E707-4220-A78C-87F3FD13F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11131"/>
              </p:ext>
            </p:extLst>
          </p:nvPr>
        </p:nvGraphicFramePr>
        <p:xfrm>
          <a:off x="2537832" y="535113"/>
          <a:ext cx="4875315" cy="1721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920">
                  <a:extLst>
                    <a:ext uri="{9D8B030D-6E8A-4147-A177-3AD203B41FA5}">
                      <a16:colId xmlns:a16="http://schemas.microsoft.com/office/drawing/2014/main" val="15023867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3594527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484937274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813421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 err="1">
                          <a:effectLst/>
                        </a:rPr>
                        <a:t>Configuration</a:t>
                      </a:r>
                      <a:r>
                        <a:rPr lang="it-IT" sz="1100" dirty="0">
                          <a:effectLst/>
                        </a:rPr>
                        <a:t> 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Stop-word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N-</a:t>
                      </a:r>
                      <a:r>
                        <a:rPr lang="it-IT" sz="1100" dirty="0" err="1">
                          <a:effectLst/>
                        </a:rPr>
                        <a:t>gram</a:t>
                      </a:r>
                      <a:endParaRPr lang="it-IT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Chi-</a:t>
                      </a:r>
                      <a:r>
                        <a:rPr lang="it-IT" sz="1100" dirty="0" err="1">
                          <a:effectLst/>
                        </a:rPr>
                        <a:t>square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81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957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292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30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883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587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129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26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306889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52361C-4C08-467E-8D2B-77FDFDA5A93F}"/>
              </a:ext>
            </a:extLst>
          </p:cNvPr>
          <p:cNvSpPr txBox="1"/>
          <p:nvPr/>
        </p:nvSpPr>
        <p:spPr>
          <a:xfrm>
            <a:off x="1091698" y="6382668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17E3DA-988D-4ED1-9DD5-97C0BC27CCD2}"/>
              </a:ext>
            </a:extLst>
          </p:cNvPr>
          <p:cNvSpPr txBox="1"/>
          <p:nvPr/>
        </p:nvSpPr>
        <p:spPr>
          <a:xfrm>
            <a:off x="2106991" y="6400583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133D82-132E-40BD-9F02-187F0EB8B0F8}"/>
              </a:ext>
            </a:extLst>
          </p:cNvPr>
          <p:cNvSpPr txBox="1"/>
          <p:nvPr/>
        </p:nvSpPr>
        <p:spPr>
          <a:xfrm>
            <a:off x="3120867" y="6406593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669AF9-C0F7-4137-9A75-05E1726E924A}"/>
              </a:ext>
            </a:extLst>
          </p:cNvPr>
          <p:cNvSpPr txBox="1"/>
          <p:nvPr/>
        </p:nvSpPr>
        <p:spPr>
          <a:xfrm>
            <a:off x="4137577" y="6406592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0.002 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3161A2D-6C2F-4D1C-8A03-C8FC50EDF94D}"/>
              </a:ext>
            </a:extLst>
          </p:cNvPr>
          <p:cNvSpPr txBox="1"/>
          <p:nvPr/>
        </p:nvSpPr>
        <p:spPr>
          <a:xfrm>
            <a:off x="5218142" y="6406591"/>
            <a:ext cx="588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0.021 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A03F567-158E-49C5-B41F-DCC9888171DD}"/>
              </a:ext>
            </a:extLst>
          </p:cNvPr>
          <p:cNvSpPr txBox="1"/>
          <p:nvPr/>
        </p:nvSpPr>
        <p:spPr>
          <a:xfrm>
            <a:off x="6228953" y="6394467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0.002 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4A300A5-5BEF-4B28-B741-6083C727849C}"/>
              </a:ext>
            </a:extLst>
          </p:cNvPr>
          <p:cNvSpPr txBox="1"/>
          <p:nvPr/>
        </p:nvSpPr>
        <p:spPr>
          <a:xfrm>
            <a:off x="7315417" y="6379564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1E0C9A-296F-4F58-81D0-703FB53986B8}"/>
              </a:ext>
            </a:extLst>
          </p:cNvPr>
          <p:cNvSpPr txBox="1"/>
          <p:nvPr/>
        </p:nvSpPr>
        <p:spPr>
          <a:xfrm>
            <a:off x="8258122" y="6398706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0.004 s</a:t>
            </a:r>
          </a:p>
        </p:txBody>
      </p:sp>
    </p:spTree>
    <p:extLst>
      <p:ext uri="{BB962C8B-B14F-4D97-AF65-F5344CB8AC3E}">
        <p14:creationId xmlns:p14="http://schemas.microsoft.com/office/powerpoint/2010/main" val="81693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C99D20B1-A387-47A9-B7E6-6BDC09047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88390"/>
              </p:ext>
            </p:extLst>
          </p:nvPr>
        </p:nvGraphicFramePr>
        <p:xfrm>
          <a:off x="677334" y="264826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C425187-7AF2-446D-9ED1-9303FABDE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81786"/>
              </p:ext>
            </p:extLst>
          </p:nvPr>
        </p:nvGraphicFramePr>
        <p:xfrm>
          <a:off x="2537832" y="706194"/>
          <a:ext cx="4875315" cy="1721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920">
                  <a:extLst>
                    <a:ext uri="{9D8B030D-6E8A-4147-A177-3AD203B41FA5}">
                      <a16:colId xmlns:a16="http://schemas.microsoft.com/office/drawing/2014/main" val="15023867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3594527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484937274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813421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 err="1">
                          <a:effectLst/>
                        </a:rPr>
                        <a:t>Configuration</a:t>
                      </a:r>
                      <a:r>
                        <a:rPr lang="it-IT" sz="1100" dirty="0">
                          <a:effectLst/>
                        </a:rPr>
                        <a:t> 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Stop-word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N-</a:t>
                      </a:r>
                      <a:r>
                        <a:rPr lang="it-IT" sz="1100" dirty="0" err="1">
                          <a:effectLst/>
                        </a:rPr>
                        <a:t>gram</a:t>
                      </a:r>
                      <a:endParaRPr lang="it-IT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Chi-</a:t>
                      </a:r>
                      <a:r>
                        <a:rPr lang="it-IT" sz="1100" dirty="0" err="1">
                          <a:effectLst/>
                        </a:rPr>
                        <a:t>square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81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957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292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30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883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587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129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26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30688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2147CE-33A4-49FA-9EC4-BD177C7CD800}"/>
              </a:ext>
            </a:extLst>
          </p:cNvPr>
          <p:cNvSpPr txBox="1"/>
          <p:nvPr/>
        </p:nvSpPr>
        <p:spPr>
          <a:xfrm>
            <a:off x="1091698" y="6382668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D41B9C6-4938-4690-A143-D0BA872132B6}"/>
              </a:ext>
            </a:extLst>
          </p:cNvPr>
          <p:cNvSpPr txBox="1"/>
          <p:nvPr/>
        </p:nvSpPr>
        <p:spPr>
          <a:xfrm>
            <a:off x="2106991" y="6400583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0.003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971357-9086-4606-A7DE-3DA5DCB45229}"/>
              </a:ext>
            </a:extLst>
          </p:cNvPr>
          <p:cNvSpPr txBox="1"/>
          <p:nvPr/>
        </p:nvSpPr>
        <p:spPr>
          <a:xfrm>
            <a:off x="3120867" y="6406593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0.002 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CD98D1-287C-44C3-A78F-4B571CE42532}"/>
              </a:ext>
            </a:extLst>
          </p:cNvPr>
          <p:cNvSpPr txBox="1"/>
          <p:nvPr/>
        </p:nvSpPr>
        <p:spPr>
          <a:xfrm>
            <a:off x="4137577" y="6406592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E184A6D-27B5-498D-827C-EDA79DFF7893}"/>
              </a:ext>
            </a:extLst>
          </p:cNvPr>
          <p:cNvSpPr txBox="1"/>
          <p:nvPr/>
        </p:nvSpPr>
        <p:spPr>
          <a:xfrm>
            <a:off x="5218142" y="6406591"/>
            <a:ext cx="651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60575C5-95C5-47EF-B92D-F35BB796FE25}"/>
              </a:ext>
            </a:extLst>
          </p:cNvPr>
          <p:cNvSpPr txBox="1"/>
          <p:nvPr/>
        </p:nvSpPr>
        <p:spPr>
          <a:xfrm>
            <a:off x="6228953" y="6394467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0.002 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E11EE6-FA74-4DB8-B1B6-584544DABE78}"/>
              </a:ext>
            </a:extLst>
          </p:cNvPr>
          <p:cNvSpPr txBox="1"/>
          <p:nvPr/>
        </p:nvSpPr>
        <p:spPr>
          <a:xfrm>
            <a:off x="7315417" y="6379564"/>
            <a:ext cx="601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FA6D450-3996-4960-9BC0-9A9CCEA6C693}"/>
              </a:ext>
            </a:extLst>
          </p:cNvPr>
          <p:cNvSpPr txBox="1"/>
          <p:nvPr/>
        </p:nvSpPr>
        <p:spPr>
          <a:xfrm>
            <a:off x="8258122" y="6398706"/>
            <a:ext cx="601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</p:spTree>
    <p:extLst>
      <p:ext uri="{BB962C8B-B14F-4D97-AF65-F5344CB8AC3E}">
        <p14:creationId xmlns:p14="http://schemas.microsoft.com/office/powerpoint/2010/main" val="25852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C99D20B1-A387-47A9-B7E6-6BDC09047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673129"/>
              </p:ext>
            </p:extLst>
          </p:nvPr>
        </p:nvGraphicFramePr>
        <p:xfrm>
          <a:off x="677334" y="264826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B138DE4-0AE5-40C2-945B-0FB419141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35067"/>
              </p:ext>
            </p:extLst>
          </p:nvPr>
        </p:nvGraphicFramePr>
        <p:xfrm>
          <a:off x="2537832" y="700295"/>
          <a:ext cx="4875315" cy="1721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920">
                  <a:extLst>
                    <a:ext uri="{9D8B030D-6E8A-4147-A177-3AD203B41FA5}">
                      <a16:colId xmlns:a16="http://schemas.microsoft.com/office/drawing/2014/main" val="15023867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3594527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484937274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813421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 err="1">
                          <a:effectLst/>
                        </a:rPr>
                        <a:t>Configuration</a:t>
                      </a:r>
                      <a:r>
                        <a:rPr lang="it-IT" sz="1100" dirty="0">
                          <a:effectLst/>
                        </a:rPr>
                        <a:t> 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Stop-word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N-</a:t>
                      </a:r>
                      <a:r>
                        <a:rPr lang="it-IT" sz="1100" dirty="0" err="1">
                          <a:effectLst/>
                        </a:rPr>
                        <a:t>gram</a:t>
                      </a:r>
                      <a:endParaRPr lang="it-IT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Chi-</a:t>
                      </a:r>
                      <a:r>
                        <a:rPr lang="it-IT" sz="1100" dirty="0" err="1">
                          <a:effectLst/>
                        </a:rPr>
                        <a:t>square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81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957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292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30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883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587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129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26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30688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6BE27E-0672-4729-A0F0-81A6D08ADAA2}"/>
              </a:ext>
            </a:extLst>
          </p:cNvPr>
          <p:cNvSpPr txBox="1"/>
          <p:nvPr/>
        </p:nvSpPr>
        <p:spPr>
          <a:xfrm>
            <a:off x="1091698" y="6382668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DAAC23E-F6DA-45F8-8D5B-BF122BDAEECD}"/>
              </a:ext>
            </a:extLst>
          </p:cNvPr>
          <p:cNvSpPr txBox="1"/>
          <p:nvPr/>
        </p:nvSpPr>
        <p:spPr>
          <a:xfrm>
            <a:off x="2106991" y="6400583"/>
            <a:ext cx="651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9EAACA-E4B1-4823-970B-F6BFE2E003CD}"/>
              </a:ext>
            </a:extLst>
          </p:cNvPr>
          <p:cNvSpPr txBox="1"/>
          <p:nvPr/>
        </p:nvSpPr>
        <p:spPr>
          <a:xfrm>
            <a:off x="3120867" y="6406593"/>
            <a:ext cx="651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ED662C7-F41D-4837-8206-17CC29F61B5A}"/>
              </a:ext>
            </a:extLst>
          </p:cNvPr>
          <p:cNvSpPr txBox="1"/>
          <p:nvPr/>
        </p:nvSpPr>
        <p:spPr>
          <a:xfrm>
            <a:off x="4137577" y="6406592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027D76-42C8-4B0E-81CE-D2C558537BDC}"/>
              </a:ext>
            </a:extLst>
          </p:cNvPr>
          <p:cNvSpPr txBox="1"/>
          <p:nvPr/>
        </p:nvSpPr>
        <p:spPr>
          <a:xfrm>
            <a:off x="5218142" y="6406591"/>
            <a:ext cx="582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D1355C-1208-409B-A579-C53358DBCCBD}"/>
              </a:ext>
            </a:extLst>
          </p:cNvPr>
          <p:cNvSpPr txBox="1"/>
          <p:nvPr/>
        </p:nvSpPr>
        <p:spPr>
          <a:xfrm>
            <a:off x="6228953" y="6394467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C5DA0C-776B-4FC5-9B05-1B9B4DCC4881}"/>
              </a:ext>
            </a:extLst>
          </p:cNvPr>
          <p:cNvSpPr txBox="1"/>
          <p:nvPr/>
        </p:nvSpPr>
        <p:spPr>
          <a:xfrm>
            <a:off x="7315417" y="6379564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117AD9F-D60A-40BD-B95C-C47B2ADCFFC0}"/>
              </a:ext>
            </a:extLst>
          </p:cNvPr>
          <p:cNvSpPr txBox="1"/>
          <p:nvPr/>
        </p:nvSpPr>
        <p:spPr>
          <a:xfrm>
            <a:off x="8258122" y="6398706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0.002 s</a:t>
            </a:r>
          </a:p>
        </p:txBody>
      </p:sp>
    </p:spTree>
    <p:extLst>
      <p:ext uri="{BB962C8B-B14F-4D97-AF65-F5344CB8AC3E}">
        <p14:creationId xmlns:p14="http://schemas.microsoft.com/office/powerpoint/2010/main" val="295710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C99D20B1-A387-47A9-B7E6-6BDC09047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716618"/>
              </p:ext>
            </p:extLst>
          </p:nvPr>
        </p:nvGraphicFramePr>
        <p:xfrm>
          <a:off x="677334" y="264826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5376484-4E45-469F-8681-681CA877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86457"/>
              </p:ext>
            </p:extLst>
          </p:nvPr>
        </p:nvGraphicFramePr>
        <p:xfrm>
          <a:off x="2537832" y="747490"/>
          <a:ext cx="4875315" cy="1721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920">
                  <a:extLst>
                    <a:ext uri="{9D8B030D-6E8A-4147-A177-3AD203B41FA5}">
                      <a16:colId xmlns:a16="http://schemas.microsoft.com/office/drawing/2014/main" val="15023867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3594527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484937274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813421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 err="1">
                          <a:effectLst/>
                        </a:rPr>
                        <a:t>Configuration</a:t>
                      </a:r>
                      <a:r>
                        <a:rPr lang="it-IT" sz="1100" dirty="0">
                          <a:effectLst/>
                        </a:rPr>
                        <a:t> 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Stop-word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N-</a:t>
                      </a:r>
                      <a:r>
                        <a:rPr lang="it-IT" sz="1100" dirty="0" err="1">
                          <a:effectLst/>
                        </a:rPr>
                        <a:t>gram</a:t>
                      </a:r>
                      <a:endParaRPr lang="it-IT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Chi-</a:t>
                      </a:r>
                      <a:r>
                        <a:rPr lang="it-IT" sz="1100" dirty="0" err="1">
                          <a:effectLst/>
                        </a:rPr>
                        <a:t>square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81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957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292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30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883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587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129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26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30688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22044F-E381-4120-A281-1A427535DC3E}"/>
              </a:ext>
            </a:extLst>
          </p:cNvPr>
          <p:cNvSpPr txBox="1"/>
          <p:nvPr/>
        </p:nvSpPr>
        <p:spPr>
          <a:xfrm>
            <a:off x="1091698" y="6382668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0.004 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DBFC80-1D6F-4F16-B3B8-BD23611E3FD4}"/>
              </a:ext>
            </a:extLst>
          </p:cNvPr>
          <p:cNvSpPr txBox="1"/>
          <p:nvPr/>
        </p:nvSpPr>
        <p:spPr>
          <a:xfrm>
            <a:off x="2106991" y="6400583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0.003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1F7A670-8C60-4F17-A1C4-BD36C977CFEC}"/>
              </a:ext>
            </a:extLst>
          </p:cNvPr>
          <p:cNvSpPr txBox="1"/>
          <p:nvPr/>
        </p:nvSpPr>
        <p:spPr>
          <a:xfrm>
            <a:off x="3120867" y="6406593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16CD0B8-6BF9-456C-86D7-B0B9EA3CC861}"/>
              </a:ext>
            </a:extLst>
          </p:cNvPr>
          <p:cNvSpPr txBox="1"/>
          <p:nvPr/>
        </p:nvSpPr>
        <p:spPr>
          <a:xfrm>
            <a:off x="4137577" y="6406592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0.002 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2C99C9-B6BB-4055-BCF7-E29ED39DCE15}"/>
              </a:ext>
            </a:extLst>
          </p:cNvPr>
          <p:cNvSpPr txBox="1"/>
          <p:nvPr/>
        </p:nvSpPr>
        <p:spPr>
          <a:xfrm>
            <a:off x="5218142" y="6406591"/>
            <a:ext cx="651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0.005 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F913BF9-029B-4374-A1E2-C27D57FC1EC2}"/>
              </a:ext>
            </a:extLst>
          </p:cNvPr>
          <p:cNvSpPr txBox="1"/>
          <p:nvPr/>
        </p:nvSpPr>
        <p:spPr>
          <a:xfrm>
            <a:off x="6228953" y="6394467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0.022 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133AE8-8EB2-41DB-9CDC-7674BF4D6ED9}"/>
              </a:ext>
            </a:extLst>
          </p:cNvPr>
          <p:cNvSpPr txBox="1"/>
          <p:nvPr/>
        </p:nvSpPr>
        <p:spPr>
          <a:xfrm>
            <a:off x="7315417" y="6379564"/>
            <a:ext cx="651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0.005 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B097F6-4A9A-458D-B016-37FFFC187054}"/>
              </a:ext>
            </a:extLst>
          </p:cNvPr>
          <p:cNvSpPr txBox="1"/>
          <p:nvPr/>
        </p:nvSpPr>
        <p:spPr>
          <a:xfrm>
            <a:off x="8258122" y="6398706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0.006 s</a:t>
            </a:r>
          </a:p>
        </p:txBody>
      </p:sp>
    </p:spTree>
    <p:extLst>
      <p:ext uri="{BB962C8B-B14F-4D97-AF65-F5344CB8AC3E}">
        <p14:creationId xmlns:p14="http://schemas.microsoft.com/office/powerpoint/2010/main" val="67231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C99D20B1-A387-47A9-B7E6-6BDC09047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576737"/>
              </p:ext>
            </p:extLst>
          </p:nvPr>
        </p:nvGraphicFramePr>
        <p:xfrm>
          <a:off x="677334" y="264826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771A1B7-8A27-4983-A0A9-886FEE59F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300683"/>
              </p:ext>
            </p:extLst>
          </p:nvPr>
        </p:nvGraphicFramePr>
        <p:xfrm>
          <a:off x="2537832" y="729791"/>
          <a:ext cx="4875315" cy="1721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920">
                  <a:extLst>
                    <a:ext uri="{9D8B030D-6E8A-4147-A177-3AD203B41FA5}">
                      <a16:colId xmlns:a16="http://schemas.microsoft.com/office/drawing/2014/main" val="15023867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3594527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484937274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813421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 err="1">
                          <a:effectLst/>
                        </a:rPr>
                        <a:t>Configuration</a:t>
                      </a:r>
                      <a:r>
                        <a:rPr lang="it-IT" sz="1100" dirty="0">
                          <a:effectLst/>
                        </a:rPr>
                        <a:t> 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Stop-word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N-</a:t>
                      </a:r>
                      <a:r>
                        <a:rPr lang="it-IT" sz="1100" dirty="0" err="1">
                          <a:effectLst/>
                        </a:rPr>
                        <a:t>gram</a:t>
                      </a:r>
                      <a:endParaRPr lang="it-IT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Chi-</a:t>
                      </a:r>
                      <a:r>
                        <a:rPr lang="it-IT" sz="1100" dirty="0" err="1">
                          <a:effectLst/>
                        </a:rPr>
                        <a:t>square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81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957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292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30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883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587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129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26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30688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C6643B-1FB3-4C0D-8F0A-BEF82A642FBE}"/>
              </a:ext>
            </a:extLst>
          </p:cNvPr>
          <p:cNvSpPr txBox="1"/>
          <p:nvPr/>
        </p:nvSpPr>
        <p:spPr>
          <a:xfrm>
            <a:off x="1091698" y="6382668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0.003 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DAEA9DF-88F9-43C5-9A80-4F0F899758AC}"/>
              </a:ext>
            </a:extLst>
          </p:cNvPr>
          <p:cNvSpPr txBox="1"/>
          <p:nvPr/>
        </p:nvSpPr>
        <p:spPr>
          <a:xfrm>
            <a:off x="2106991" y="6400583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0.003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76F644-27EB-4C5B-B0C7-B15B4DC670E6}"/>
              </a:ext>
            </a:extLst>
          </p:cNvPr>
          <p:cNvSpPr txBox="1"/>
          <p:nvPr/>
        </p:nvSpPr>
        <p:spPr>
          <a:xfrm>
            <a:off x="3120867" y="6406593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0.002 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E7CFF5-142F-41D3-9BE0-16548CD1AFF8}"/>
              </a:ext>
            </a:extLst>
          </p:cNvPr>
          <p:cNvSpPr txBox="1"/>
          <p:nvPr/>
        </p:nvSpPr>
        <p:spPr>
          <a:xfrm>
            <a:off x="4137577" y="6406592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0.001 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1F906B9-B1DC-4C0E-9118-D7F0B904F116}"/>
              </a:ext>
            </a:extLst>
          </p:cNvPr>
          <p:cNvSpPr txBox="1"/>
          <p:nvPr/>
        </p:nvSpPr>
        <p:spPr>
          <a:xfrm>
            <a:off x="5218142" y="6406591"/>
            <a:ext cx="588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0.020 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5F533C7-2A56-461B-86AD-9E91A07831B5}"/>
              </a:ext>
            </a:extLst>
          </p:cNvPr>
          <p:cNvSpPr txBox="1"/>
          <p:nvPr/>
        </p:nvSpPr>
        <p:spPr>
          <a:xfrm>
            <a:off x="6228953" y="6394467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0.003 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0D668BC-A3A7-423B-BECF-6D853C19EB85}"/>
              </a:ext>
            </a:extLst>
          </p:cNvPr>
          <p:cNvSpPr txBox="1"/>
          <p:nvPr/>
        </p:nvSpPr>
        <p:spPr>
          <a:xfrm>
            <a:off x="7315417" y="6379564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0.002 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B6298D-C414-422E-8653-79F5039EB0A7}"/>
              </a:ext>
            </a:extLst>
          </p:cNvPr>
          <p:cNvSpPr txBox="1"/>
          <p:nvPr/>
        </p:nvSpPr>
        <p:spPr>
          <a:xfrm>
            <a:off x="8258122" y="6398706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0.002 s</a:t>
            </a:r>
          </a:p>
        </p:txBody>
      </p:sp>
    </p:spTree>
    <p:extLst>
      <p:ext uri="{BB962C8B-B14F-4D97-AF65-F5344CB8AC3E}">
        <p14:creationId xmlns:p14="http://schemas.microsoft.com/office/powerpoint/2010/main" val="343860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C99D20B1-A387-47A9-B7E6-6BDC09047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024881"/>
              </p:ext>
            </p:extLst>
          </p:nvPr>
        </p:nvGraphicFramePr>
        <p:xfrm>
          <a:off x="677334" y="264826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E30AEA2-56B5-404A-8DBA-9FDE3E7BE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85812"/>
              </p:ext>
            </p:extLst>
          </p:nvPr>
        </p:nvGraphicFramePr>
        <p:xfrm>
          <a:off x="2537832" y="759288"/>
          <a:ext cx="4875315" cy="1721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920">
                  <a:extLst>
                    <a:ext uri="{9D8B030D-6E8A-4147-A177-3AD203B41FA5}">
                      <a16:colId xmlns:a16="http://schemas.microsoft.com/office/drawing/2014/main" val="15023867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3594527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484937274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813421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 err="1">
                          <a:effectLst/>
                        </a:rPr>
                        <a:t>Configuration</a:t>
                      </a:r>
                      <a:r>
                        <a:rPr lang="it-IT" sz="1100" dirty="0">
                          <a:effectLst/>
                        </a:rPr>
                        <a:t> 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Stop-word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N-</a:t>
                      </a:r>
                      <a:r>
                        <a:rPr lang="it-IT" sz="1100" dirty="0" err="1">
                          <a:effectLst/>
                        </a:rPr>
                        <a:t>gram</a:t>
                      </a:r>
                      <a:endParaRPr lang="it-IT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Chi-</a:t>
                      </a:r>
                      <a:r>
                        <a:rPr lang="it-IT" sz="1100" dirty="0" err="1">
                          <a:effectLst/>
                        </a:rPr>
                        <a:t>square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81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957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292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30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883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587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129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26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30688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54DF0E-982C-4F40-A6CF-CCCC526C1D39}"/>
              </a:ext>
            </a:extLst>
          </p:cNvPr>
          <p:cNvSpPr txBox="1"/>
          <p:nvPr/>
        </p:nvSpPr>
        <p:spPr>
          <a:xfrm>
            <a:off x="1091698" y="6382668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0.005 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DA378E-7CA5-40BC-BFAC-72DB1CF3690E}"/>
              </a:ext>
            </a:extLst>
          </p:cNvPr>
          <p:cNvSpPr txBox="1"/>
          <p:nvPr/>
        </p:nvSpPr>
        <p:spPr>
          <a:xfrm>
            <a:off x="2106991" y="6400583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0.003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260E85E-92B8-49C9-8329-8C86C957B324}"/>
              </a:ext>
            </a:extLst>
          </p:cNvPr>
          <p:cNvSpPr txBox="1"/>
          <p:nvPr/>
        </p:nvSpPr>
        <p:spPr>
          <a:xfrm>
            <a:off x="3120867" y="6406593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0.002 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6B57C1-CF9B-44E3-BB21-6E643922198E}"/>
              </a:ext>
            </a:extLst>
          </p:cNvPr>
          <p:cNvSpPr txBox="1"/>
          <p:nvPr/>
        </p:nvSpPr>
        <p:spPr>
          <a:xfrm>
            <a:off x="4137577" y="6406592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0.003 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99DFC15-82E4-4C4A-A78E-A2D5486118B5}"/>
              </a:ext>
            </a:extLst>
          </p:cNvPr>
          <p:cNvSpPr txBox="1"/>
          <p:nvPr/>
        </p:nvSpPr>
        <p:spPr>
          <a:xfrm>
            <a:off x="5218142" y="6406591"/>
            <a:ext cx="588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0.005 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2C78C6-DFB5-4640-8F27-FDE8B67F986E}"/>
              </a:ext>
            </a:extLst>
          </p:cNvPr>
          <p:cNvSpPr txBox="1"/>
          <p:nvPr/>
        </p:nvSpPr>
        <p:spPr>
          <a:xfrm>
            <a:off x="6228953" y="6394467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0.002 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DC08FE7-49BE-4C49-BE60-0C4624B396A0}"/>
              </a:ext>
            </a:extLst>
          </p:cNvPr>
          <p:cNvSpPr txBox="1"/>
          <p:nvPr/>
        </p:nvSpPr>
        <p:spPr>
          <a:xfrm>
            <a:off x="7315417" y="6379564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0.002 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C093CD7-7A5D-4300-816C-3F18CABCBF2D}"/>
              </a:ext>
            </a:extLst>
          </p:cNvPr>
          <p:cNvSpPr txBox="1"/>
          <p:nvPr/>
        </p:nvSpPr>
        <p:spPr>
          <a:xfrm>
            <a:off x="8258122" y="6398706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0.002 s</a:t>
            </a:r>
          </a:p>
        </p:txBody>
      </p:sp>
    </p:spTree>
    <p:extLst>
      <p:ext uri="{BB962C8B-B14F-4D97-AF65-F5344CB8AC3E}">
        <p14:creationId xmlns:p14="http://schemas.microsoft.com/office/powerpoint/2010/main" val="85858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EF2C620-0307-4DF0-A20B-4BC1B91D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chemeClr val="accent1">
                    <a:lumMod val="75000"/>
                  </a:schemeClr>
                </a:solidFill>
              </a:rPr>
              <a:t>Introduction: what is clickbait 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4B8A7A1-CDC5-6151-EDFB-8173F4D78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000987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191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C99D20B1-A387-47A9-B7E6-6BDC09047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332227"/>
              </p:ext>
            </p:extLst>
          </p:nvPr>
        </p:nvGraphicFramePr>
        <p:xfrm>
          <a:off x="677334" y="264826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FFF463E-B69C-498C-AB31-F696B0EAF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43962"/>
              </p:ext>
            </p:extLst>
          </p:nvPr>
        </p:nvGraphicFramePr>
        <p:xfrm>
          <a:off x="2537832" y="747489"/>
          <a:ext cx="4875315" cy="1721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920">
                  <a:extLst>
                    <a:ext uri="{9D8B030D-6E8A-4147-A177-3AD203B41FA5}">
                      <a16:colId xmlns:a16="http://schemas.microsoft.com/office/drawing/2014/main" val="15023867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3594527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484937274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813421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 err="1">
                          <a:effectLst/>
                        </a:rPr>
                        <a:t>Configuration</a:t>
                      </a:r>
                      <a:r>
                        <a:rPr lang="it-IT" sz="1100" dirty="0">
                          <a:effectLst/>
                        </a:rPr>
                        <a:t> 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Stop-word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N-</a:t>
                      </a:r>
                      <a:r>
                        <a:rPr lang="it-IT" sz="1100" dirty="0" err="1">
                          <a:effectLst/>
                        </a:rPr>
                        <a:t>gram</a:t>
                      </a:r>
                      <a:endParaRPr lang="it-IT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Chi-</a:t>
                      </a:r>
                      <a:r>
                        <a:rPr lang="it-IT" sz="1100" dirty="0" err="1">
                          <a:effectLst/>
                        </a:rPr>
                        <a:t>square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81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957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292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30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883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587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129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26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30688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1C481-E377-475E-AD4F-3172E9451938}"/>
              </a:ext>
            </a:extLst>
          </p:cNvPr>
          <p:cNvSpPr txBox="1"/>
          <p:nvPr/>
        </p:nvSpPr>
        <p:spPr>
          <a:xfrm>
            <a:off x="1091698" y="6382668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0.010 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B810A8A-3FB4-480C-8006-74A7E3998290}"/>
              </a:ext>
            </a:extLst>
          </p:cNvPr>
          <p:cNvSpPr txBox="1"/>
          <p:nvPr/>
        </p:nvSpPr>
        <p:spPr>
          <a:xfrm>
            <a:off x="2106991" y="6400583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0.016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2CC3D8-8555-47C0-9062-82D50D9C302F}"/>
              </a:ext>
            </a:extLst>
          </p:cNvPr>
          <p:cNvSpPr txBox="1"/>
          <p:nvPr/>
        </p:nvSpPr>
        <p:spPr>
          <a:xfrm>
            <a:off x="3120867" y="6406593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0.012 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F70DE9-47A7-437C-8BC9-DF42787B86DD}"/>
              </a:ext>
            </a:extLst>
          </p:cNvPr>
          <p:cNvSpPr txBox="1"/>
          <p:nvPr/>
        </p:nvSpPr>
        <p:spPr>
          <a:xfrm>
            <a:off x="4137577" y="6406592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0.010 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58AEAAD-2F19-45B0-AEC8-DBDE65EA4C5E}"/>
              </a:ext>
            </a:extLst>
          </p:cNvPr>
          <p:cNvSpPr txBox="1"/>
          <p:nvPr/>
        </p:nvSpPr>
        <p:spPr>
          <a:xfrm>
            <a:off x="5218142" y="6406591"/>
            <a:ext cx="588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0.010 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AD2B8EC-A81D-4561-9E50-638A95E2DCD5}"/>
              </a:ext>
            </a:extLst>
          </p:cNvPr>
          <p:cNvSpPr txBox="1"/>
          <p:nvPr/>
        </p:nvSpPr>
        <p:spPr>
          <a:xfrm>
            <a:off x="6228953" y="6394467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0.009 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F13013-3B58-4834-9BC0-F795E8E93FD3}"/>
              </a:ext>
            </a:extLst>
          </p:cNvPr>
          <p:cNvSpPr txBox="1"/>
          <p:nvPr/>
        </p:nvSpPr>
        <p:spPr>
          <a:xfrm>
            <a:off x="7315417" y="6379564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0.022 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224B7F-920B-4157-8E9E-47A134CB2F44}"/>
              </a:ext>
            </a:extLst>
          </p:cNvPr>
          <p:cNvSpPr txBox="1"/>
          <p:nvPr/>
        </p:nvSpPr>
        <p:spPr>
          <a:xfrm>
            <a:off x="8258122" y="6398706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0.024 s</a:t>
            </a:r>
          </a:p>
        </p:txBody>
      </p:sp>
    </p:spTree>
    <p:extLst>
      <p:ext uri="{BB962C8B-B14F-4D97-AF65-F5344CB8AC3E}">
        <p14:creationId xmlns:p14="http://schemas.microsoft.com/office/powerpoint/2010/main" val="1748388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C99D20B1-A387-47A9-B7E6-6BDC09047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693420"/>
              </p:ext>
            </p:extLst>
          </p:nvPr>
        </p:nvGraphicFramePr>
        <p:xfrm>
          <a:off x="677334" y="264826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F135514-88E4-463F-BE77-CD6046EB2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28845"/>
              </p:ext>
            </p:extLst>
          </p:nvPr>
        </p:nvGraphicFramePr>
        <p:xfrm>
          <a:off x="2537832" y="759288"/>
          <a:ext cx="4875315" cy="1721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920">
                  <a:extLst>
                    <a:ext uri="{9D8B030D-6E8A-4147-A177-3AD203B41FA5}">
                      <a16:colId xmlns:a16="http://schemas.microsoft.com/office/drawing/2014/main" val="15023867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3594527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484937274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813421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 err="1">
                          <a:effectLst/>
                        </a:rPr>
                        <a:t>Configuration</a:t>
                      </a:r>
                      <a:r>
                        <a:rPr lang="it-IT" sz="1100" dirty="0">
                          <a:effectLst/>
                        </a:rPr>
                        <a:t> 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Stop-word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N-</a:t>
                      </a:r>
                      <a:r>
                        <a:rPr lang="it-IT" sz="1100" dirty="0" err="1">
                          <a:effectLst/>
                        </a:rPr>
                        <a:t>gram</a:t>
                      </a:r>
                      <a:endParaRPr lang="it-IT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Chi-</a:t>
                      </a:r>
                      <a:r>
                        <a:rPr lang="it-IT" sz="1100" dirty="0" err="1">
                          <a:effectLst/>
                        </a:rPr>
                        <a:t>square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81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957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292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30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883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587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129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26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Custom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50%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30688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4E2688-25A2-4D6A-A217-7E6E2DC0D40F}"/>
              </a:ext>
            </a:extLst>
          </p:cNvPr>
          <p:cNvSpPr txBox="1"/>
          <p:nvPr/>
        </p:nvSpPr>
        <p:spPr>
          <a:xfrm>
            <a:off x="1091698" y="6382668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0.013 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0C3C7E-FCF7-42E2-8C59-40BF8114437F}"/>
              </a:ext>
            </a:extLst>
          </p:cNvPr>
          <p:cNvSpPr txBox="1"/>
          <p:nvPr/>
        </p:nvSpPr>
        <p:spPr>
          <a:xfrm>
            <a:off x="2106991" y="6400583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0.012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61C9852-1E96-45BD-81B7-D42193FBB837}"/>
              </a:ext>
            </a:extLst>
          </p:cNvPr>
          <p:cNvSpPr txBox="1"/>
          <p:nvPr/>
        </p:nvSpPr>
        <p:spPr>
          <a:xfrm>
            <a:off x="3120867" y="6406593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0.009 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980A3A-5AFA-4029-8208-5D9B59309946}"/>
              </a:ext>
            </a:extLst>
          </p:cNvPr>
          <p:cNvSpPr txBox="1"/>
          <p:nvPr/>
        </p:nvSpPr>
        <p:spPr>
          <a:xfrm>
            <a:off x="4137577" y="6406592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0.009 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C0B1FC-7568-4726-8E05-CC28A58A48FE}"/>
              </a:ext>
            </a:extLst>
          </p:cNvPr>
          <p:cNvSpPr txBox="1"/>
          <p:nvPr/>
        </p:nvSpPr>
        <p:spPr>
          <a:xfrm>
            <a:off x="5218142" y="6406591"/>
            <a:ext cx="588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0.009 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4D7490-2DC3-4B01-9E5E-11DC702DFA05}"/>
              </a:ext>
            </a:extLst>
          </p:cNvPr>
          <p:cNvSpPr txBox="1"/>
          <p:nvPr/>
        </p:nvSpPr>
        <p:spPr>
          <a:xfrm>
            <a:off x="6228953" y="6394467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0.011 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2AA836B-B24D-4D42-8809-BC31409DF70A}"/>
              </a:ext>
            </a:extLst>
          </p:cNvPr>
          <p:cNvSpPr txBox="1"/>
          <p:nvPr/>
        </p:nvSpPr>
        <p:spPr>
          <a:xfrm>
            <a:off x="7315417" y="6379564"/>
            <a:ext cx="65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0.009 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914B912-3604-467D-ADBD-049721498AF3}"/>
              </a:ext>
            </a:extLst>
          </p:cNvPr>
          <p:cNvSpPr txBox="1"/>
          <p:nvPr/>
        </p:nvSpPr>
        <p:spPr>
          <a:xfrm>
            <a:off x="8258122" y="6398706"/>
            <a:ext cx="588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0.013 s</a:t>
            </a:r>
          </a:p>
        </p:txBody>
      </p:sp>
    </p:spTree>
    <p:extLst>
      <p:ext uri="{BB962C8B-B14F-4D97-AF65-F5344CB8AC3E}">
        <p14:creationId xmlns:p14="http://schemas.microsoft.com/office/powerpoint/2010/main" val="3101019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A4588C6-4069-4731-BFB4-10F1E6D37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23370524-0FE7-41B4-ABCF-7FB26B6CF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0A9CA40-1F57-4A6D-ACDA-F720AA46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A94EDB-B0FE-4678-8E69-0F137AE3B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23">
            <a:extLst>
              <a:ext uri="{FF2B5EF4-FFF2-40B4-BE49-F238E27FC236}">
                <a16:creationId xmlns:a16="http://schemas.microsoft.com/office/drawing/2014/main" id="{4E93B92B-0DD5-4277-9D69-972ABADC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6B388-8C75-53FC-F575-8945FED6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it-IT"/>
              <a:t>Final results</a:t>
            </a:r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7CE87768-354E-4E3F-8202-9F387CF50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9E5B98F-BD75-4A30-BF72-0A9107470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8AAB91E3-41BE-4478-BF23-A24D43E14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96DFC7EA-8516-41F1-8ED9-C0A8E1E0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E24E972C-8744-4CFA-B783-41EA3CC38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C7C88F2E-E233-48BA-B85F-D06BA522B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0EF3F6E-6467-9326-D96A-3B14E697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354026"/>
              </p:ext>
            </p:extLst>
          </p:nvPr>
        </p:nvGraphicFramePr>
        <p:xfrm>
          <a:off x="2786047" y="2159000"/>
          <a:ext cx="6487955" cy="388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69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CB2B-A4B7-917D-6E90-FF7A2A83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4B170-E8A7-6081-4C0C-4E0875D8A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Login phase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59ED024C-50D7-382C-2B47-9812704B68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45" y="2800081"/>
            <a:ext cx="3510735" cy="31787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E326C-2A23-EF61-BC70-53069C6E6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Text check</a:t>
            </a:r>
          </a:p>
        </p:txBody>
      </p:sp>
      <p:pic>
        <p:nvPicPr>
          <p:cNvPr id="20" name="Content Placeholder 19" descr="Text&#10;&#10;Description automatically generated">
            <a:extLst>
              <a:ext uri="{FF2B5EF4-FFF2-40B4-BE49-F238E27FC236}">
                <a16:creationId xmlns:a16="http://schemas.microsoft.com/office/drawing/2014/main" id="{05F90575-DFF5-5FED-4399-0EE8F874EB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8383" y="2800081"/>
            <a:ext cx="4186237" cy="892717"/>
          </a:xfr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2039B9A-E3E5-A90B-AA25-6387A653DB61}"/>
              </a:ext>
            </a:extLst>
          </p:cNvPr>
          <p:cNvSpPr txBox="1">
            <a:spLocks/>
          </p:cNvSpPr>
          <p:nvPr/>
        </p:nvSpPr>
        <p:spPr>
          <a:xfrm>
            <a:off x="5087764" y="4090117"/>
            <a:ext cx="418561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Previous texts list</a:t>
            </a:r>
          </a:p>
        </p:txBody>
      </p:sp>
      <p:pic>
        <p:nvPicPr>
          <p:cNvPr id="22" name="Content Placeholder 19">
            <a:extLst>
              <a:ext uri="{FF2B5EF4-FFF2-40B4-BE49-F238E27FC236}">
                <a16:creationId xmlns:a16="http://schemas.microsoft.com/office/drawing/2014/main" id="{891F1A32-DAF8-6E78-A12A-6A28D63C4C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87764" y="4729215"/>
            <a:ext cx="3971480" cy="11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1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3" name="Picture 32" descr="Wood human figure">
            <a:extLst>
              <a:ext uri="{FF2B5EF4-FFF2-40B4-BE49-F238E27FC236}">
                <a16:creationId xmlns:a16="http://schemas.microsoft.com/office/drawing/2014/main" id="{AB29BC2A-FBF6-DB2B-9085-F1DFDFB6B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89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E2B07A2-9D04-42A9-B610-FD28A78E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/>
              <a:t>Thanks for your attention!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08A250-215E-4683-ADEC-A38E1EF1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3840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73CB6-C42E-2476-DCFE-9612A71B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/>
              <a:t>Integration with web browsers</a:t>
            </a:r>
            <a:endParaRPr lang="it-IT" dirty="0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9CAC1885-F890-D1D8-72D3-767F11EC4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8499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51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>
            <a:extLst>
              <a:ext uri="{FF2B5EF4-FFF2-40B4-BE49-F238E27FC236}">
                <a16:creationId xmlns:a16="http://schemas.microsoft.com/office/drawing/2014/main" id="{2356F361-DB9C-4716-8572-8E67E9AB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FF2CA3-6D93-438A-AA13-5844C345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6C7FF8-C6AA-493F-BF62-FC52DE27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215DAE39-2187-4AA8-8703-0F2B3BCF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1D0826C5-89FD-49A0-9E8F-19DA04FE6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E0557FD-5B6C-4875-9EA4-18DAD625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55C096D6-25B6-418D-8FFF-894AC5FB6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4480C8B4-C2F4-427B-B03E-ABF3C9AF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E767DA1E-BBBF-419C-8E95-8393DA0F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88EF27D-D851-4A85-942B-DC69237C8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25">
              <a:extLst>
                <a:ext uri="{FF2B5EF4-FFF2-40B4-BE49-F238E27FC236}">
                  <a16:creationId xmlns:a16="http://schemas.microsoft.com/office/drawing/2014/main" id="{808DF878-FD48-4C53-8A3A-4636F450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42190C-353E-C520-1279-4ABD6ADF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462" y="609600"/>
            <a:ext cx="521754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Integration with companies marketing strategy</a:t>
            </a:r>
          </a:p>
        </p:txBody>
      </p:sp>
      <p:pic>
        <p:nvPicPr>
          <p:cNvPr id="9" name="Content Placeholder 8" descr="Logo&#10;&#10;Description automatically generated with medium confidence">
            <a:extLst>
              <a:ext uri="{FF2B5EF4-FFF2-40B4-BE49-F238E27FC236}">
                <a16:creationId xmlns:a16="http://schemas.microsoft.com/office/drawing/2014/main" id="{5DF297B8-0265-0D58-04C4-65D6218034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333" y="928707"/>
            <a:ext cx="3150527" cy="1963532"/>
          </a:xfrm>
          <a:prstGeom prst="rect">
            <a:avLst/>
          </a:prstGeom>
        </p:spPr>
      </p:pic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5CEFAC7F-A91A-8138-D61D-E3C2D92E3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56462" y="2160589"/>
            <a:ext cx="52175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Clickbait detector can be used in:</a:t>
            </a:r>
          </a:p>
          <a:p>
            <a:r>
              <a:rPr lang="en-US" dirty="0"/>
              <a:t>traditional marketing to produce some effective slogans</a:t>
            </a:r>
          </a:p>
          <a:p>
            <a:r>
              <a:rPr lang="en-US" dirty="0"/>
              <a:t>digital marketing strategies when performing the Search Engine Optimization (SEO)</a:t>
            </a:r>
          </a:p>
          <a:p>
            <a:pPr marL="0" indent="0">
              <a:buNone/>
            </a:pPr>
            <a:r>
              <a:rPr lang="en-US" dirty="0"/>
              <a:t>To use this tool, a company marketing team just has to elaborate a text and check if it is engaging or not.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A79CA10-5620-01E6-8E9B-EB55D684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517045"/>
            <a:ext cx="3150527" cy="24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9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3C6D8-0921-42FB-B032-0E1258CA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Dataset</a:t>
            </a:r>
            <a:endParaRPr lang="it-IT" dirty="0"/>
          </a:p>
        </p:txBody>
      </p:sp>
      <p:graphicFrame>
        <p:nvGraphicFramePr>
          <p:cNvPr id="35" name="Segnaposto contenuto 2">
            <a:extLst>
              <a:ext uri="{FF2B5EF4-FFF2-40B4-BE49-F238E27FC236}">
                <a16:creationId xmlns:a16="http://schemas.microsoft.com/office/drawing/2014/main" id="{B6600D11-0C76-135D-8257-FA1F5CED51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27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B0211A-2790-4C18-8A30-245A7EC0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Text classification process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513813B-8CC5-4596-9166-D8091DEE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117" y="934222"/>
            <a:ext cx="5839734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6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C5AFD-226A-24A1-18EE-DA00D400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Dataset cleaning</a:t>
            </a:r>
          </a:p>
        </p:txBody>
      </p:sp>
      <p:pic>
        <p:nvPicPr>
          <p:cNvPr id="7" name="Graphic 6" descr="Mop and bucket outline">
            <a:extLst>
              <a:ext uri="{FF2B5EF4-FFF2-40B4-BE49-F238E27FC236}">
                <a16:creationId xmlns:a16="http://schemas.microsoft.com/office/drawing/2014/main" id="{123CD224-9E03-1294-A859-06EECFFF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45A2-F9BC-96A9-A37B-9A02B99C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No missing, inconsistent or duplicated values detected</a:t>
            </a:r>
          </a:p>
          <a:p>
            <a:r>
              <a:rPr lang="it-IT" dirty="0">
                <a:solidFill>
                  <a:srgbClr val="FFFFFF"/>
                </a:solidFill>
              </a:rPr>
              <a:t>Removed punctuation marks</a:t>
            </a:r>
          </a:p>
          <a:p>
            <a:r>
              <a:rPr lang="en-US" dirty="0">
                <a:solidFill>
                  <a:srgbClr val="FFFFFF"/>
                </a:solidFill>
              </a:rPr>
              <a:t>Removed useless meta-information, such as links, hashtags, timestamp and emoticon</a:t>
            </a:r>
          </a:p>
        </p:txBody>
      </p:sp>
    </p:spTree>
    <p:extLst>
      <p:ext uri="{BB962C8B-B14F-4D97-AF65-F5344CB8AC3E}">
        <p14:creationId xmlns:p14="http://schemas.microsoft.com/office/powerpoint/2010/main" val="42332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C5AFD-226A-24A1-18EE-DA00D400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Tokenization</a:t>
            </a:r>
          </a:p>
        </p:txBody>
      </p:sp>
      <p:pic>
        <p:nvPicPr>
          <p:cNvPr id="7" name="Graphic 6" descr="Dictionary">
            <a:extLst>
              <a:ext uri="{FF2B5EF4-FFF2-40B4-BE49-F238E27FC236}">
                <a16:creationId xmlns:a16="http://schemas.microsoft.com/office/drawing/2014/main" id="{123CD224-9E03-1294-A859-06EECFFF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45A2-F9BC-96A9-A37B-9A02B99C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Tokenization consists in transforming a stream of characters into a vector of processing units called tokens, namely words</a:t>
            </a:r>
          </a:p>
        </p:txBody>
      </p:sp>
    </p:spTree>
    <p:extLst>
      <p:ext uri="{BB962C8B-B14F-4D97-AF65-F5344CB8AC3E}">
        <p14:creationId xmlns:p14="http://schemas.microsoft.com/office/powerpoint/2010/main" val="327124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5D84F2-BF6D-46ED-811B-159E5497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Stop word filtering</a:t>
            </a:r>
          </a:p>
        </p:txBody>
      </p:sp>
      <p:pic>
        <p:nvPicPr>
          <p:cNvPr id="7" name="Graphic 6" descr="Stop Sign">
            <a:extLst>
              <a:ext uri="{FF2B5EF4-FFF2-40B4-BE49-F238E27FC236}">
                <a16:creationId xmlns:a16="http://schemas.microsoft.com/office/drawing/2014/main" id="{5D951799-BEE3-5C45-843A-A791FBBFF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ED7D8A-21DB-4A4A-8ED8-554FA9D2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Stop words are words presumed to be uninformative in representing the content of a text, and which may be removed.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However, some stop words can be useful for prediction, such as in classifying writing style. Therefore, we decided to create a customized stop-words list in order to do not exclude some relevant words for our purpose. 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4079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1208</Words>
  <Application>Microsoft Office PowerPoint</Application>
  <PresentationFormat>Widescreen</PresentationFormat>
  <Paragraphs>460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Sfaccettatura</vt:lpstr>
      <vt:lpstr>Clickbait Detector</vt:lpstr>
      <vt:lpstr>Introduction: what is clickbait ?</vt:lpstr>
      <vt:lpstr>Integration with web browsers</vt:lpstr>
      <vt:lpstr>Integration with companies marketing strategy</vt:lpstr>
      <vt:lpstr>Dataset</vt:lpstr>
      <vt:lpstr>Text classification process</vt:lpstr>
      <vt:lpstr>Dataset cleaning</vt:lpstr>
      <vt:lpstr>Tokenization</vt:lpstr>
      <vt:lpstr>Stop word filtering</vt:lpstr>
      <vt:lpstr>Stemming and stem filtering</vt:lpstr>
      <vt:lpstr>N-gram vectorization</vt:lpstr>
      <vt:lpstr>Feature selection</vt:lpstr>
      <vt:lpstr>Classification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results</vt:lpstr>
      <vt:lpstr>Implementation</vt:lpstr>
      <vt:lpstr>Thanks for your 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Clickbait Detector</dc:title>
  <dc:creator>Tommaso Nocchi</dc:creator>
  <cp:lastModifiedBy>Simone Bensi</cp:lastModifiedBy>
  <cp:revision>90</cp:revision>
  <dcterms:created xsi:type="dcterms:W3CDTF">2022-01-20T17:00:13Z</dcterms:created>
  <dcterms:modified xsi:type="dcterms:W3CDTF">2022-07-17T19:47:25Z</dcterms:modified>
</cp:coreProperties>
</file>