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7"/>
  </p:notesMasterIdLst>
  <p:sldIdLst>
    <p:sldId id="256" r:id="rId2"/>
    <p:sldId id="313" r:id="rId3"/>
    <p:sldId id="261" r:id="rId4"/>
    <p:sldId id="264" r:id="rId5"/>
    <p:sldId id="265" r:id="rId6"/>
    <p:sldId id="266" r:id="rId7"/>
    <p:sldId id="316" r:id="rId8"/>
    <p:sldId id="267" r:id="rId9"/>
    <p:sldId id="323" r:id="rId10"/>
    <p:sldId id="317" r:id="rId11"/>
    <p:sldId id="318" r:id="rId12"/>
    <p:sldId id="319" r:id="rId13"/>
    <p:sldId id="314" r:id="rId14"/>
    <p:sldId id="324" r:id="rId15"/>
    <p:sldId id="322" r:id="rId16"/>
  </p:sldIdLst>
  <p:sldSz cx="9144000" cy="5143500" type="screen16x9"/>
  <p:notesSz cx="6858000" cy="9144000"/>
  <p:embeddedFontLst>
    <p:embeddedFont>
      <p:font typeface="Bebas Neue" panose="020B0604020202020204" charset="0"/>
      <p:regular r:id="rId18"/>
    </p:embeddedFont>
    <p:embeddedFont>
      <p:font typeface="Lexend Light" pitchFamily="2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exend" pitchFamily="2" charset="0"/>
      <p:regular r:id="rId25"/>
      <p:bold r:id="rId26"/>
    </p:embeddedFont>
    <p:embeddedFont>
      <p:font typeface="Lexend Black" pitchFamily="2" charset="0"/>
      <p:bold r:id="rId27"/>
    </p:embeddedFont>
    <p:embeddedFont>
      <p:font typeface="Lexend ExtraBold" pitchFamily="2" charset="0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B0FBE"/>
    <a:srgbClr val="95C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AC714B-0124-45ED-B606-DF85EB1FE22B}">
  <a:tblStyle styleId="{6EAC714B-0124-45ED-B606-DF85EB1FE2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07C711-99E8-4845-A19B-086EB3B5760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>
        <p:scale>
          <a:sx n="125" d="100"/>
          <a:sy n="125" d="100"/>
        </p:scale>
        <p:origin x="142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Foglio_di_lavoro_di_Microsoft_Excel.xlsx"/><Relationship Id="rId4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Foglio_di_lavoro_di_Microsoft_Excel1.xlsx"/><Relationship Id="rId4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Foglio1!$A$2:$C$17</cx:f>
        <cx:lvl ptCount="16"/>
        <cx:lvl ptCount="16">
          <cx:pt idx="0">Morti</cx:pt>
          <cx:pt idx="1">Feriti</cx:pt>
          <cx:pt idx="2">Morti</cx:pt>
          <cx:pt idx="3">Feriti</cx:pt>
        </cx:lvl>
        <cx:lvl ptCount="16">
          <cx:pt idx="0">A4</cx:pt>
          <cx:pt idx="1">A4</cx:pt>
          <cx:pt idx="2">A13</cx:pt>
          <cx:pt idx="3">A13</cx:pt>
        </cx:lvl>
      </cx:strDim>
      <cx:numDim type="size">
        <cx:f>Foglio1!$D$2:$D$17</cx:f>
        <cx:lvl ptCount="16" formatCode="Standard">
          <cx:pt idx="0">37</cx:pt>
          <cx:pt idx="1">1626</cx:pt>
          <cx:pt idx="2">8</cx:pt>
          <cx:pt idx="3">236</cx:pt>
        </cx:lvl>
      </cx:numDim>
    </cx:data>
  </cx:chartData>
  <cx:chart>
    <cx:plotArea>
      <cx:plotAreaRegion>
        <cx:series layoutId="sunburst" uniqueId="{43A21407-86F1-46B4-9356-8093A57D777A}">
          <cx:tx>
            <cx:txData>
              <cx:f>Foglio1!$D$1</cx:f>
              <cx:v>Serie1</cx:v>
            </cx:txData>
          </cx:tx>
          <cx:dataPt idx="1">
            <cx:spPr>
              <a:solidFill>
                <a:schemeClr val="tx1"/>
              </a:solidFill>
            </cx:spPr>
          </cx:dataPt>
          <cx:dataPt idx="2">
            <cx:spPr>
              <a:solidFill>
                <a:schemeClr val="accent2"/>
              </a:solidFill>
            </cx:spPr>
          </cx:dataPt>
          <cx:dataPt idx="3">
            <cx:spPr>
              <a:solidFill>
                <a:srgbClr val="FF0000"/>
              </a:solidFill>
            </cx:spPr>
          </cx:dataPt>
          <cx:dataPt idx="4">
            <cx:spPr>
              <a:solidFill>
                <a:schemeClr val="tx1"/>
              </a:solidFill>
            </cx:spPr>
          </cx:dataPt>
          <cx:dataPt idx="5">
            <cx:spPr>
              <a:solidFill>
                <a:schemeClr val="accent2"/>
              </a:solidFill>
            </cx:spPr>
          </cx:dataPt>
          <cx:dataLabels>
            <cx:txPr>
              <a:bodyPr spcFirstLastPara="1" vertOverflow="ellipsis" wrap="square" lIns="0" tIns="0" rIns="0" bIns="0" anchor="ctr" anchorCtr="1">
                <a:spAutoFit/>
              </a:bodyPr>
              <a:lstStyle/>
              <a:p>
                <a:pPr>
                  <a:defRPr/>
                </a:pPr>
                <a:endParaRPr lang="it-IT"/>
              </a:p>
            </cx:txPr>
            <cx:visibility seriesName="0" categoryName="1" value="0"/>
          </cx:dataLabels>
          <cx:dataId val="0"/>
        </cx:series>
      </cx:plotAreaRegion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Foglio1!$A$2:$B$22</cx:f>
        <cx:lvl ptCount="21">
          <cx:pt idx="0">18</cx:pt>
          <cx:pt idx="1">9</cx:pt>
          <cx:pt idx="2">19</cx:pt>
          <cx:pt idx="3">9</cx:pt>
          <cx:pt idx="4">15</cx:pt>
          <cx:pt idx="5">11</cx:pt>
          <cx:pt idx="6">9</cx:pt>
          <cx:pt idx="7">16</cx:pt>
          <cx:pt idx="8">10</cx:pt>
          <cx:pt idx="9">18</cx:pt>
          <cx:pt idx="10">9</cx:pt>
          <cx:pt idx="11">17</cx:pt>
          <cx:pt idx="12">18</cx:pt>
          <cx:pt idx="13">17</cx:pt>
          <cx:pt idx="14">16</cx:pt>
          <cx:pt idx="15">9</cx:pt>
          <cx:pt idx="16">10</cx:pt>
          <cx:pt idx="17">17</cx:pt>
          <cx:pt idx="18">11</cx:pt>
          <cx:pt idx="19">8</cx:pt>
          <cx:pt idx="20">9</cx:pt>
        </cx:lvl>
        <cx:lvl ptCount="21">
          <cx:pt idx="0">Venerdi</cx:pt>
          <cx:pt idx="1">Venerdi</cx:pt>
          <cx:pt idx="2">Venerdi</cx:pt>
          <cx:pt idx="3">Mercoledi</cx:pt>
          <cx:pt idx="4">Mercoledi</cx:pt>
          <cx:pt idx="5">Mercoledi</cx:pt>
          <cx:pt idx="6">Martedì</cx:pt>
          <cx:pt idx="7">Martedì</cx:pt>
          <cx:pt idx="8">Martedì</cx:pt>
          <cx:pt idx="9">Giovedi</cx:pt>
          <cx:pt idx="10">Giovedi</cx:pt>
          <cx:pt idx="11">Giovedi</cx:pt>
          <cx:pt idx="12">Domenica</cx:pt>
          <cx:pt idx="13">Domenica</cx:pt>
          <cx:pt idx="14">Domenica</cx:pt>
          <cx:pt idx="15">Sabato</cx:pt>
          <cx:pt idx="16">Sabato</cx:pt>
          <cx:pt idx="17">Sabato</cx:pt>
          <cx:pt idx="18">Lunedi</cx:pt>
          <cx:pt idx="19">Lunedi</cx:pt>
          <cx:pt idx="20">Lunedi</cx:pt>
        </cx:lvl>
      </cx:strDim>
      <cx:numDim type="size">
        <cx:f>Foglio1!$C$2:$C$22</cx:f>
        <cx:lvl ptCount="21" formatCode="Standard">
          <cx:pt idx="0">60</cx:pt>
          <cx:pt idx="1">28.600000000000001</cx:pt>
          <cx:pt idx="2">42.5</cx:pt>
          <cx:pt idx="3">58.5</cx:pt>
          <cx:pt idx="4">41.25</cx:pt>
          <cx:pt idx="5">30.800000000000004</cx:pt>
          <cx:pt idx="6">57</cx:pt>
          <cx:pt idx="7">34.100000000000001</cx:pt>
          <cx:pt idx="8">34.100000000000001</cx:pt>
          <cx:pt idx="9">36.300000000000004</cx:pt>
          <cx:pt idx="10">36.300000000000004</cx:pt>
          <cx:pt idx="11">36.300000000000004</cx:pt>
          <cx:pt idx="12">60</cx:pt>
          <cx:pt idx="13">42.5</cx:pt>
          <cx:pt idx="14">28.600000000000001</cx:pt>
          <cx:pt idx="15">54</cx:pt>
          <cx:pt idx="16">35.200000000000003</cx:pt>
          <cx:pt idx="17">35.200000000000003</cx:pt>
          <cx:pt idx="18">57</cx:pt>
          <cx:pt idx="19">34.100000000000001</cx:pt>
          <cx:pt idx="20">34.100000000000001</cx:pt>
        </cx:lvl>
      </cx:numDim>
    </cx:data>
  </cx:chartData>
  <cx:chart>
    <cx:plotArea>
      <cx:plotAreaRegion>
        <cx:series layoutId="sunburst" uniqueId="{0655DBAD-4EF8-4F1B-B6D9-CCB5FB444C86}">
          <cx:tx>
            <cx:txData>
              <cx:f>Foglio1!$C$1</cx:f>
              <cx:v>Serie2</cx:v>
            </cx:txData>
          </cx:tx>
          <cx:dataLabels>
            <cx:txPr>
              <a:bodyPr spcFirstLastPara="1" vertOverflow="ellipsis" wrap="square" lIns="0" tIns="0" rIns="0" bIns="0" anchor="ctr" anchorCtr="1">
                <a:spAutoFit/>
              </a:bodyPr>
              <a:lstStyle/>
              <a:p>
                <a:pPr>
                  <a:defRPr sz="800" baseline="0">
                    <a:latin typeface="Lexend" panose="020B0604020202020204" charset="0"/>
                  </a:defRPr>
                </a:pPr>
                <a:endParaRPr lang="it-IT" sz="800" baseline="0">
                  <a:latin typeface="Lexend" panose="020B0604020202020204" charset="0"/>
                </a:endParaRPr>
              </a:p>
            </cx:txPr>
            <cx:visibility seriesName="0" categoryName="1" value="0"/>
          </cx:dataLabels>
          <cx:dataId val="0"/>
        </cx:series>
      </cx:plotAreaRegion>
    </cx:plotArea>
    <cx:legend pos="t" align="ctr" overlay="0">
      <cx:txPr>
        <a:bodyPr spcFirstLastPara="1" vertOverflow="ellipsis" wrap="square" lIns="0" tIns="0" rIns="0" bIns="0" anchor="ctr" anchorCtr="1"/>
        <a:lstStyle/>
        <a:p>
          <a:pPr>
            <a:defRPr sz="1000" baseline="0">
              <a:solidFill>
                <a:schemeClr val="tx1"/>
              </a:solidFill>
              <a:latin typeface="Lexend" panose="020B0604020202020204" charset="0"/>
            </a:defRPr>
          </a:pPr>
          <a:endParaRPr lang="it-IT" sz="1000" baseline="0">
            <a:solidFill>
              <a:schemeClr val="tx1"/>
            </a:solidFill>
            <a:latin typeface="Lexend" panose="020B0604020202020204" charset="0"/>
          </a:endParaRPr>
        </a:p>
      </cx:txPr>
    </cx:legend>
  </cx:chart>
  <cx:clrMapOvr bg1="lt1" tx1="dk1" bg2="lt2" tx2="dk2" accent1="accent1" accent2="accent2" accent3="accent3" accent4="accent4" accent5="accent5" accent6="accent6" hlink="hlink" folHlink="folHlink"/>
</cx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Dati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F3-4D23-B962-69442A5706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CF3-4D23-B962-69442A5706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CF3-4D23-B962-69442A5706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CF3-4D23-B962-69442A5706B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F3-4D23-B962-69442A5706BC}"/>
              </c:ext>
            </c:extLst>
          </c:dPt>
          <c:dPt>
            <c:idx val="5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CF3-4D23-B962-69442A5706BC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7210F9FC-29AD-4351-A1D3-C103D36C458C}" type="VALUE">
                      <a:rPr lang="en-US" smtClean="0"/>
                      <a:pPr/>
                      <a:t>[VALORE]</a:t>
                    </a:fld>
                    <a:r>
                      <a:rPr lang="en-US" dirty="0" smtClean="0"/>
                      <a:t> 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CF3-4D23-B962-69442A5706BC}"/>
                </c:ext>
              </c:extLst>
            </c:dLbl>
            <c:dLbl>
              <c:idx val="1"/>
              <c:layout>
                <c:manualLayout>
                  <c:x val="0.17413967605742259"/>
                  <c:y val="-0.1927975506784129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3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E971E83-E0C4-4BBA-A6D0-2E10586CB716}" type="VALUE">
                      <a:rPr lang="en-US" sz="1300" baseline="0" smtClean="0">
                        <a:solidFill>
                          <a:schemeClr val="tx1"/>
                        </a:solidFill>
                      </a:rPr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300">
                          <a:solidFill>
                            <a:schemeClr val="tx1"/>
                          </a:solidFill>
                        </a:defRPr>
                      </a:pPr>
                      <a:t>[VALORE]</a:t>
                    </a:fld>
                    <a:r>
                      <a:rPr lang="en-US" sz="1300" b="0" i="0" u="none" strike="noStrike" kern="1200" baseline="0" dirty="0" smtClean="0">
                        <a:solidFill>
                          <a:schemeClr val="tx1"/>
                        </a:solidFill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3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CF3-4D23-B962-69442A5706BC}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3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9D29B18-95A7-42A0-AA31-B3FFB6DC13E9}" type="VALUE">
                      <a:rPr lang="en-US" sz="1300" baseline="0" smtClean="0">
                        <a:solidFill>
                          <a:schemeClr val="tx1"/>
                        </a:solidFill>
                      </a:rPr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300">
                          <a:solidFill>
                            <a:schemeClr val="tx1"/>
                          </a:solidFill>
                        </a:defRPr>
                      </a:pPr>
                      <a:t>[VALORE]</a:t>
                    </a:fld>
                    <a:r>
                      <a:rPr lang="en-US" sz="1300" b="0" i="0" u="none" strike="noStrike" kern="1200" baseline="0" dirty="0" smtClean="0">
                        <a:solidFill>
                          <a:schemeClr val="tx1"/>
                        </a:solidFill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3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CF3-4D23-B962-69442A5706BC}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3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1C59EC-CB53-421B-9FA2-78F5C00C9445}" type="VALUE">
                      <a:rPr lang="en-US" sz="1300" baseline="0" smtClean="0">
                        <a:solidFill>
                          <a:schemeClr val="tx1"/>
                        </a:solidFill>
                      </a:rPr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300">
                          <a:solidFill>
                            <a:schemeClr val="tx1"/>
                          </a:solidFill>
                        </a:defRPr>
                      </a:pPr>
                      <a:t>[VALORE]</a:t>
                    </a:fld>
                    <a:r>
                      <a:rPr lang="en-US" sz="1300" b="0" i="0" u="none" strike="noStrike" kern="1200" baseline="0" dirty="0" smtClean="0">
                        <a:solidFill>
                          <a:schemeClr val="tx1"/>
                        </a:solidFill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3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CF3-4D23-B962-69442A5706BC}"/>
                </c:ext>
              </c:extLst>
            </c:dLbl>
            <c:dLbl>
              <c:idx val="4"/>
              <c:layout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3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784159-87D8-41AC-8B38-D57D979DABC8}" type="VALUE">
                      <a:rPr lang="en-US" sz="1300" baseline="0" smtClean="0">
                        <a:solidFill>
                          <a:schemeClr val="tx1"/>
                        </a:solidFill>
                      </a:rPr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300">
                          <a:solidFill>
                            <a:schemeClr val="tx1"/>
                          </a:solidFill>
                        </a:defRPr>
                      </a:pPr>
                      <a:t>[VALORE]</a:t>
                    </a:fld>
                    <a:r>
                      <a:rPr lang="en-US" sz="1300" b="0" i="0" u="none" strike="noStrike" kern="1200" baseline="0" dirty="0" smtClean="0">
                        <a:solidFill>
                          <a:schemeClr val="tx1"/>
                        </a:solidFill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3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CF3-4D23-B962-69442A5706BC}"/>
                </c:ext>
              </c:extLst>
            </c:dLbl>
            <c:dLbl>
              <c:idx val="5"/>
              <c:layout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3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0B83718-7EBA-4C2F-95CA-0258F7848F9D}" type="VALUE">
                      <a:rPr lang="en-US" sz="1300" baseline="0" smtClean="0">
                        <a:solidFill>
                          <a:schemeClr val="tx1"/>
                        </a:solidFill>
                      </a:rPr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300">
                          <a:solidFill>
                            <a:schemeClr val="tx1"/>
                          </a:solidFill>
                        </a:defRPr>
                      </a:pPr>
                      <a:t>[VALORE]</a:t>
                    </a:fld>
                    <a:r>
                      <a:rPr lang="en-US" sz="1300" b="0" i="0" u="none" strike="noStrike" kern="1200" baseline="0" dirty="0" smtClean="0">
                        <a:solidFill>
                          <a:schemeClr val="tx1"/>
                        </a:solidFill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3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CF3-4D23-B962-69442A5706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Foglio1!$A$2:$A$7</c:f>
              <c:strCache>
                <c:ptCount val="6"/>
                <c:pt idx="0">
                  <c:v>Tamponamento</c:v>
                </c:pt>
                <c:pt idx="1">
                  <c:v>Scontro laterale </c:v>
                </c:pt>
                <c:pt idx="2">
                  <c:v>Scontro frontale-laterale</c:v>
                </c:pt>
                <c:pt idx="3">
                  <c:v>Urto con ostacolo</c:v>
                </c:pt>
                <c:pt idx="4">
                  <c:v>Sbandamento</c:v>
                </c:pt>
                <c:pt idx="5">
                  <c:v>Altro</c:v>
                </c:pt>
              </c:strCache>
            </c:strRef>
          </c:cat>
          <c:val>
            <c:numRef>
              <c:f>Foglio1!$B$2:$B$7</c:f>
              <c:numCache>
                <c:formatCode>General</c:formatCode>
                <c:ptCount val="6"/>
                <c:pt idx="0">
                  <c:v>60</c:v>
                </c:pt>
                <c:pt idx="1">
                  <c:v>10</c:v>
                </c:pt>
                <c:pt idx="2">
                  <c:v>5</c:v>
                </c:pt>
                <c:pt idx="3">
                  <c:v>8</c:v>
                </c:pt>
                <c:pt idx="4">
                  <c:v>11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F3-4D23-B962-69442A570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093097475685512"/>
          <c:y val="0.16879731518959382"/>
          <c:w val="0.34035211373987106"/>
          <c:h val="0.435836284129153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38951335838276"/>
          <c:y val="2.5392605876548867E-2"/>
          <c:w val="0.8575272309711286"/>
          <c:h val="0.70492249015748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exend" panose="020B0604020202020204" charset="0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18-29</c:v>
                </c:pt>
                <c:pt idx="1">
                  <c:v>30-44</c:v>
                </c:pt>
                <c:pt idx="2">
                  <c:v>45-54</c:v>
                </c:pt>
                <c:pt idx="3">
                  <c:v>55-64</c:v>
                </c:pt>
                <c:pt idx="4">
                  <c:v>65+</c:v>
                </c:pt>
              </c:strCache>
            </c:strRef>
          </c:cat>
          <c:val>
            <c:numRef>
              <c:f>Foglio1!$B$2:$B$6</c:f>
              <c:numCache>
                <c:formatCode>0.00%</c:formatCode>
                <c:ptCount val="5"/>
                <c:pt idx="0">
                  <c:v>0.189</c:v>
                </c:pt>
                <c:pt idx="1">
                  <c:v>0.34799999999999998</c:v>
                </c:pt>
                <c:pt idx="2">
                  <c:v>0.24399999999999999</c:v>
                </c:pt>
                <c:pt idx="3">
                  <c:v>0.155</c:v>
                </c:pt>
                <c:pt idx="4">
                  <c:v>6.3500000000000001E-2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A-46A7-BF9E-8EE5540ADE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9968815"/>
        <c:axId val="699966735"/>
      </c:barChart>
      <c:catAx>
        <c:axId val="699968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exend" panose="020B0604020202020204" charset="0"/>
                    <a:ea typeface="+mn-ea"/>
                    <a:cs typeface="+mn-cs"/>
                  </a:defRPr>
                </a:pPr>
                <a:r>
                  <a:rPr lang="it-IT" sz="1000" baseline="0" dirty="0" smtClean="0">
                    <a:latin typeface="Lexend" panose="020B0604020202020204" charset="0"/>
                  </a:rPr>
                  <a:t>Età conducente</a:t>
                </a:r>
                <a:endParaRPr lang="it-IT" sz="1000" baseline="0" dirty="0">
                  <a:latin typeface="Lexend" panose="020B060402020202020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exend" panose="020B0604020202020204" charset="0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exend" panose="020B0604020202020204" charset="0"/>
                <a:ea typeface="+mn-ea"/>
                <a:cs typeface="+mn-cs"/>
              </a:defRPr>
            </a:pPr>
            <a:endParaRPr lang="it-IT"/>
          </a:p>
        </c:txPr>
        <c:crossAx val="699966735"/>
        <c:crosses val="autoZero"/>
        <c:auto val="1"/>
        <c:lblAlgn val="ctr"/>
        <c:lblOffset val="100"/>
        <c:noMultiLvlLbl val="0"/>
      </c:catAx>
      <c:valAx>
        <c:axId val="69996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exend" panose="020B0604020202020204" charset="0"/>
                    <a:ea typeface="+mn-ea"/>
                    <a:cs typeface="+mn-cs"/>
                  </a:defRPr>
                </a:pPr>
                <a:r>
                  <a:rPr lang="it-IT" sz="1000" baseline="0" dirty="0" smtClean="0">
                    <a:latin typeface="Lexend" panose="020B0604020202020204" charset="0"/>
                  </a:rPr>
                  <a:t>Percentuale (%)</a:t>
                </a:r>
                <a:endParaRPr lang="it-IT" sz="1000" baseline="0" dirty="0">
                  <a:latin typeface="Lexend" panose="020B0604020202020204" charset="0"/>
                </a:endParaRPr>
              </a:p>
            </c:rich>
          </c:tx>
          <c:layout>
            <c:manualLayout>
              <c:xMode val="edge"/>
              <c:yMode val="edge"/>
              <c:x val="1.9510307728639688E-2"/>
              <c:y val="0.223317532026325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exend" panose="020B0604020202020204" charset="0"/>
                  <a:ea typeface="+mn-ea"/>
                  <a:cs typeface="+mn-cs"/>
                </a:defRPr>
              </a:pPr>
              <a:endParaRPr lang="it-IT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exend" panose="020B0604020202020204" charset="0"/>
                <a:ea typeface="+mn-ea"/>
                <a:cs typeface="+mn-cs"/>
              </a:defRPr>
            </a:pPr>
            <a:endParaRPr lang="it-IT"/>
          </a:p>
        </c:txPr>
        <c:crossAx val="699968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44074532251347"/>
          <c:y val="3.2728060358831808E-2"/>
          <c:w val="0.8575272309711286"/>
          <c:h val="0.70492249015748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A04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exend" panose="020B0604020202020204" charset="0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Foglio1!$B$2:$B$9</c:f>
              <c:numCache>
                <c:formatCode>0.00%</c:formatCode>
                <c:ptCount val="8"/>
                <c:pt idx="0">
                  <c:v>8.6999999999999994E-2</c:v>
                </c:pt>
                <c:pt idx="1">
                  <c:v>0.21299999999999999</c:v>
                </c:pt>
                <c:pt idx="2">
                  <c:v>0.26</c:v>
                </c:pt>
                <c:pt idx="3">
                  <c:v>0.21099999999999999</c:v>
                </c:pt>
                <c:pt idx="4">
                  <c:v>0.128</c:v>
                </c:pt>
                <c:pt idx="5">
                  <c:v>6.3E-2</c:v>
                </c:pt>
                <c:pt idx="6">
                  <c:v>2.5000000000000001E-2</c:v>
                </c:pt>
                <c:pt idx="7">
                  <c:v>8.9999999999999993E-3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A-46A7-BF9E-8EE5540ADE04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A13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6.15389684615201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058-4942-9275-9B65A29838A1}"/>
                </c:ext>
              </c:extLst>
            </c:dLbl>
            <c:dLbl>
              <c:idx val="4"/>
              <c:layout>
                <c:manualLayout>
                  <c:x val="8.2051957948694586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058-4942-9275-9B65A29838A1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exend" panose="020B0604020202020204" charset="0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Foglio1!$C$2:$C$9</c:f>
              <c:numCache>
                <c:formatCode>0.00%</c:formatCode>
                <c:ptCount val="8"/>
                <c:pt idx="0">
                  <c:v>0.15</c:v>
                </c:pt>
                <c:pt idx="1">
                  <c:v>0.28399999999999997</c:v>
                </c:pt>
                <c:pt idx="2">
                  <c:v>0.27</c:v>
                </c:pt>
                <c:pt idx="3">
                  <c:v>0.17100000000000001</c:v>
                </c:pt>
                <c:pt idx="4">
                  <c:v>8.1000000000000003E-2</c:v>
                </c:pt>
                <c:pt idx="5">
                  <c:v>3.1E-2</c:v>
                </c:pt>
                <c:pt idx="6">
                  <c:v>0.01</c:v>
                </c:pt>
                <c:pt idx="7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B5-4C32-A90B-E2EE65FD26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9968815"/>
        <c:axId val="699966735"/>
      </c:barChart>
      <c:catAx>
        <c:axId val="699968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exend" panose="020B0604020202020204" charset="0"/>
                    <a:ea typeface="+mn-ea"/>
                    <a:cs typeface="+mn-cs"/>
                  </a:defRPr>
                </a:pPr>
                <a:r>
                  <a:rPr lang="it-IT" sz="1000" baseline="0" dirty="0" smtClean="0">
                    <a:latin typeface="Lexend" panose="020B0604020202020204" charset="0"/>
                  </a:rPr>
                  <a:t>Numero incidenti</a:t>
                </a:r>
                <a:endParaRPr lang="it-IT" sz="1000" baseline="0" dirty="0">
                  <a:latin typeface="Lexend" panose="020B060402020202020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exend" panose="020B0604020202020204" charset="0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exend" panose="020B0604020202020204" charset="0"/>
                <a:ea typeface="+mn-ea"/>
                <a:cs typeface="+mn-cs"/>
              </a:defRPr>
            </a:pPr>
            <a:endParaRPr lang="it-IT"/>
          </a:p>
        </c:txPr>
        <c:crossAx val="699966735"/>
        <c:crosses val="autoZero"/>
        <c:auto val="1"/>
        <c:lblAlgn val="ctr"/>
        <c:lblOffset val="100"/>
        <c:noMultiLvlLbl val="0"/>
      </c:catAx>
      <c:valAx>
        <c:axId val="69996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dirty="0" smtClean="0"/>
                  <a:t>Probabilità (%)</a:t>
                </a:r>
                <a:endParaRPr lang="it-IT" sz="1000" dirty="0"/>
              </a:p>
            </c:rich>
          </c:tx>
          <c:layout>
            <c:manualLayout>
              <c:xMode val="edge"/>
              <c:yMode val="edge"/>
              <c:x val="1.433195734784167E-2"/>
              <c:y val="0.27131641456987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exend" panose="020B0604020202020204" charset="0"/>
                <a:ea typeface="+mn-ea"/>
                <a:cs typeface="+mn-cs"/>
              </a:defRPr>
            </a:pPr>
            <a:endParaRPr lang="it-IT"/>
          </a:p>
        </c:txPr>
        <c:crossAx val="699968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exend" panose="020B0604020202020204" charset="0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31" kern="1200"/>
    <cs:bodyPr wrap="square" lIns="38100" tIns="19050" rIns="38100" bIns="19050" anchor="ctr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31" kern="1200"/>
    <cs:bodyPr wrap="square" lIns="38100" tIns="19050" rIns="38100" bIns="19050" anchor="ctr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3" name="Google Shape;3563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667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3" name="Google Shape;3563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276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3" name="Google Shape;3563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676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9" name="Google Shape;3519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0" name="Google Shape;3520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7049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3" name="Google Shape;3563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1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76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3" name="Google Shape;276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9" name="Google Shape;3519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0" name="Google Shape;3520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3" name="Google Shape;3563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339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Google Shape;3608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9" name="Google Shape;3609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Google Shape;3608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9" name="Google Shape;3609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98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1825" y="283100"/>
            <a:ext cx="47343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292200" y="0"/>
            <a:ext cx="3886800" cy="5143500"/>
          </a:xfrm>
          <a:prstGeom prst="roundRect">
            <a:avLst>
              <a:gd name="adj" fmla="val 0"/>
            </a:avLst>
          </a:prstGeom>
          <a:solidFill>
            <a:srgbClr val="5BADFB">
              <a:alpha val="62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09325" y="2041200"/>
            <a:ext cx="4403700" cy="21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09325" y="4128200"/>
            <a:ext cx="4403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81825" y="283100"/>
            <a:ext cx="47343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/>
          <p:nvPr/>
        </p:nvSpPr>
        <p:spPr>
          <a:xfrm>
            <a:off x="281825" y="279300"/>
            <a:ext cx="49416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281825" y="279300"/>
            <a:ext cx="49416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5492825" y="0"/>
            <a:ext cx="3651300" cy="5143500"/>
          </a:xfrm>
          <a:prstGeom prst="roundRect">
            <a:avLst>
              <a:gd name="adj" fmla="val 0"/>
            </a:avLst>
          </a:prstGeom>
          <a:solidFill>
            <a:srgbClr val="5BADFB">
              <a:alpha val="62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 txBox="1">
            <a:spLocks noGrp="1"/>
          </p:cNvSpPr>
          <p:nvPr>
            <p:ph type="title"/>
          </p:nvPr>
        </p:nvSpPr>
        <p:spPr>
          <a:xfrm>
            <a:off x="741825" y="1038900"/>
            <a:ext cx="4316700" cy="20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500">
                <a:latin typeface="Lexend Black"/>
                <a:ea typeface="Lexend Black"/>
                <a:cs typeface="Lexend Black"/>
                <a:sym typeface="Lexend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1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>
            <a:off x="281825" y="47022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21"/>
          <p:cNvSpPr txBox="1">
            <a:spLocks noGrp="1"/>
          </p:cNvSpPr>
          <p:nvPr>
            <p:ph type="subTitle" idx="1"/>
          </p:nvPr>
        </p:nvSpPr>
        <p:spPr>
          <a:xfrm>
            <a:off x="4594081" y="1316925"/>
            <a:ext cx="31140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21"/>
          <p:cNvSpPr txBox="1">
            <a:spLocks noGrp="1"/>
          </p:cNvSpPr>
          <p:nvPr>
            <p:ph type="subTitle" idx="2"/>
          </p:nvPr>
        </p:nvSpPr>
        <p:spPr>
          <a:xfrm>
            <a:off x="1211050" y="1316925"/>
            <a:ext cx="31140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9" name="Google Shape;479;p21"/>
          <p:cNvGrpSpPr/>
          <p:nvPr/>
        </p:nvGrpSpPr>
        <p:grpSpPr>
          <a:xfrm>
            <a:off x="117768" y="419993"/>
            <a:ext cx="662463" cy="775160"/>
            <a:chOff x="5424136" y="1294946"/>
            <a:chExt cx="1748846" cy="2046356"/>
          </a:xfrm>
        </p:grpSpPr>
        <p:grpSp>
          <p:nvGrpSpPr>
            <p:cNvPr id="480" name="Google Shape;480;p21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481" name="Google Shape;481;p21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1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1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1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1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1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1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1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" name="Google Shape;489;p21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490" name="Google Shape;490;p21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8" name="Google Shape;498;p21"/>
          <p:cNvGrpSpPr/>
          <p:nvPr/>
        </p:nvGrpSpPr>
        <p:grpSpPr>
          <a:xfrm>
            <a:off x="8055337" y="4636581"/>
            <a:ext cx="283952" cy="404337"/>
            <a:chOff x="6191950" y="4314625"/>
            <a:chExt cx="330100" cy="470050"/>
          </a:xfrm>
        </p:grpSpPr>
        <p:sp>
          <p:nvSpPr>
            <p:cNvPr id="499" name="Google Shape;499;p21"/>
            <p:cNvSpPr/>
            <p:nvPr/>
          </p:nvSpPr>
          <p:spPr>
            <a:xfrm>
              <a:off x="6191950" y="4601275"/>
              <a:ext cx="330100" cy="183400"/>
            </a:xfrm>
            <a:custGeom>
              <a:avLst/>
              <a:gdLst/>
              <a:ahLst/>
              <a:cxnLst/>
              <a:rect l="l" t="t" r="r" b="b"/>
              <a:pathLst>
                <a:path w="13204" h="7336" extrusionOk="0">
                  <a:moveTo>
                    <a:pt x="6664" y="1"/>
                  </a:moveTo>
                  <a:cubicBezTo>
                    <a:pt x="6066" y="1"/>
                    <a:pt x="5439" y="145"/>
                    <a:pt x="4949" y="427"/>
                  </a:cubicBezTo>
                  <a:lnTo>
                    <a:pt x="993" y="2711"/>
                  </a:lnTo>
                  <a:cubicBezTo>
                    <a:pt x="95" y="3230"/>
                    <a:pt x="1" y="4017"/>
                    <a:pt x="774" y="4467"/>
                  </a:cubicBezTo>
                  <a:lnTo>
                    <a:pt x="5207" y="7036"/>
                  </a:lnTo>
                  <a:cubicBezTo>
                    <a:pt x="5555" y="7238"/>
                    <a:pt x="6023" y="7336"/>
                    <a:pt x="6514" y="7336"/>
                  </a:cubicBezTo>
                  <a:cubicBezTo>
                    <a:pt x="7119" y="7336"/>
                    <a:pt x="7760" y="7187"/>
                    <a:pt x="8256" y="6902"/>
                  </a:cubicBezTo>
                  <a:lnTo>
                    <a:pt x="12212" y="4618"/>
                  </a:lnTo>
                  <a:cubicBezTo>
                    <a:pt x="13109" y="4099"/>
                    <a:pt x="13204" y="3312"/>
                    <a:pt x="12430" y="2862"/>
                  </a:cubicBezTo>
                  <a:lnTo>
                    <a:pt x="7998" y="306"/>
                  </a:lnTo>
                  <a:cubicBezTo>
                    <a:pt x="7639" y="101"/>
                    <a:pt x="7162" y="1"/>
                    <a:pt x="666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6191950" y="4593500"/>
              <a:ext cx="330100" cy="183500"/>
            </a:xfrm>
            <a:custGeom>
              <a:avLst/>
              <a:gdLst/>
              <a:ahLst/>
              <a:cxnLst/>
              <a:rect l="l" t="t" r="r" b="b"/>
              <a:pathLst>
                <a:path w="13204" h="7340" extrusionOk="0">
                  <a:moveTo>
                    <a:pt x="6664" y="0"/>
                  </a:moveTo>
                  <a:cubicBezTo>
                    <a:pt x="6066" y="0"/>
                    <a:pt x="5439" y="144"/>
                    <a:pt x="4949" y="428"/>
                  </a:cubicBezTo>
                  <a:lnTo>
                    <a:pt x="2462" y="1867"/>
                  </a:lnTo>
                  <a:lnTo>
                    <a:pt x="993" y="2725"/>
                  </a:lnTo>
                  <a:cubicBezTo>
                    <a:pt x="95" y="3241"/>
                    <a:pt x="1" y="4031"/>
                    <a:pt x="774" y="4478"/>
                  </a:cubicBezTo>
                  <a:lnTo>
                    <a:pt x="2759" y="5621"/>
                  </a:lnTo>
                  <a:lnTo>
                    <a:pt x="5207" y="7037"/>
                  </a:lnTo>
                  <a:cubicBezTo>
                    <a:pt x="5559" y="7240"/>
                    <a:pt x="6034" y="7339"/>
                    <a:pt x="6532" y="7339"/>
                  </a:cubicBezTo>
                  <a:cubicBezTo>
                    <a:pt x="7132" y="7339"/>
                    <a:pt x="7765" y="7195"/>
                    <a:pt x="8256" y="6913"/>
                  </a:cubicBezTo>
                  <a:lnTo>
                    <a:pt x="12212" y="4628"/>
                  </a:lnTo>
                  <a:cubicBezTo>
                    <a:pt x="13109" y="4113"/>
                    <a:pt x="13204" y="3323"/>
                    <a:pt x="12430" y="2876"/>
                  </a:cubicBezTo>
                  <a:lnTo>
                    <a:pt x="7998" y="303"/>
                  </a:lnTo>
                  <a:cubicBezTo>
                    <a:pt x="7639" y="100"/>
                    <a:pt x="7162" y="0"/>
                    <a:pt x="6664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6248675" y="4639175"/>
              <a:ext cx="218300" cy="105225"/>
            </a:xfrm>
            <a:custGeom>
              <a:avLst/>
              <a:gdLst/>
              <a:ahLst/>
              <a:cxnLst/>
              <a:rect l="l" t="t" r="r" b="b"/>
              <a:pathLst>
                <a:path w="8732" h="4209" extrusionOk="0">
                  <a:moveTo>
                    <a:pt x="914" y="1"/>
                  </a:moveTo>
                  <a:lnTo>
                    <a:pt x="111" y="1130"/>
                  </a:lnTo>
                  <a:cubicBezTo>
                    <a:pt x="43" y="1319"/>
                    <a:pt x="0" y="1509"/>
                    <a:pt x="0" y="1701"/>
                  </a:cubicBezTo>
                  <a:cubicBezTo>
                    <a:pt x="0" y="2204"/>
                    <a:pt x="275" y="2720"/>
                    <a:pt x="803" y="3154"/>
                  </a:cubicBezTo>
                  <a:cubicBezTo>
                    <a:pt x="846" y="3183"/>
                    <a:pt x="885" y="3209"/>
                    <a:pt x="927" y="3235"/>
                  </a:cubicBezTo>
                  <a:cubicBezTo>
                    <a:pt x="1035" y="3317"/>
                    <a:pt x="1159" y="3399"/>
                    <a:pt x="1280" y="3467"/>
                  </a:cubicBezTo>
                  <a:cubicBezTo>
                    <a:pt x="2136" y="3960"/>
                    <a:pt x="3253" y="4208"/>
                    <a:pt x="4367" y="4208"/>
                  </a:cubicBezTo>
                  <a:cubicBezTo>
                    <a:pt x="5466" y="4208"/>
                    <a:pt x="6562" y="3967"/>
                    <a:pt x="7400" y="3480"/>
                  </a:cubicBezTo>
                  <a:cubicBezTo>
                    <a:pt x="8311" y="2951"/>
                    <a:pt x="8732" y="2243"/>
                    <a:pt x="8650" y="1564"/>
                  </a:cubicBezTo>
                  <a:lnTo>
                    <a:pt x="8666" y="1551"/>
                  </a:lnTo>
                  <a:lnTo>
                    <a:pt x="8650" y="1509"/>
                  </a:lnTo>
                  <a:cubicBezTo>
                    <a:pt x="8611" y="1319"/>
                    <a:pt x="8542" y="1130"/>
                    <a:pt x="8448" y="938"/>
                  </a:cubicBezTo>
                  <a:lnTo>
                    <a:pt x="7752" y="40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6248675" y="4678925"/>
              <a:ext cx="217650" cy="65475"/>
            </a:xfrm>
            <a:custGeom>
              <a:avLst/>
              <a:gdLst/>
              <a:ahLst/>
              <a:cxnLst/>
              <a:rect l="l" t="t" r="r" b="b"/>
              <a:pathLst>
                <a:path w="8706" h="2619" extrusionOk="0">
                  <a:moveTo>
                    <a:pt x="17" y="0"/>
                  </a:moveTo>
                  <a:cubicBezTo>
                    <a:pt x="17" y="43"/>
                    <a:pt x="0" y="69"/>
                    <a:pt x="0" y="111"/>
                  </a:cubicBezTo>
                  <a:cubicBezTo>
                    <a:pt x="0" y="614"/>
                    <a:pt x="275" y="1130"/>
                    <a:pt x="803" y="1564"/>
                  </a:cubicBezTo>
                  <a:cubicBezTo>
                    <a:pt x="846" y="1593"/>
                    <a:pt x="885" y="1619"/>
                    <a:pt x="927" y="1645"/>
                  </a:cubicBezTo>
                  <a:cubicBezTo>
                    <a:pt x="1035" y="1727"/>
                    <a:pt x="1159" y="1809"/>
                    <a:pt x="1280" y="1877"/>
                  </a:cubicBezTo>
                  <a:cubicBezTo>
                    <a:pt x="2136" y="2370"/>
                    <a:pt x="3253" y="2618"/>
                    <a:pt x="4367" y="2618"/>
                  </a:cubicBezTo>
                  <a:cubicBezTo>
                    <a:pt x="5466" y="2618"/>
                    <a:pt x="6562" y="2377"/>
                    <a:pt x="7400" y="1890"/>
                  </a:cubicBezTo>
                  <a:cubicBezTo>
                    <a:pt x="8298" y="1375"/>
                    <a:pt x="8706" y="696"/>
                    <a:pt x="8650" y="13"/>
                  </a:cubicBezTo>
                  <a:lnTo>
                    <a:pt x="8650" y="13"/>
                  </a:lnTo>
                  <a:cubicBezTo>
                    <a:pt x="8598" y="614"/>
                    <a:pt x="8190" y="1198"/>
                    <a:pt x="7400" y="1645"/>
                  </a:cubicBezTo>
                  <a:cubicBezTo>
                    <a:pt x="6556" y="2135"/>
                    <a:pt x="5451" y="2380"/>
                    <a:pt x="4345" y="2380"/>
                  </a:cubicBezTo>
                  <a:cubicBezTo>
                    <a:pt x="3238" y="2380"/>
                    <a:pt x="2130" y="2135"/>
                    <a:pt x="1280" y="1645"/>
                  </a:cubicBezTo>
                  <a:cubicBezTo>
                    <a:pt x="1159" y="1564"/>
                    <a:pt x="1035" y="1499"/>
                    <a:pt x="927" y="1417"/>
                  </a:cubicBezTo>
                  <a:cubicBezTo>
                    <a:pt x="885" y="1388"/>
                    <a:pt x="846" y="1348"/>
                    <a:pt x="803" y="1319"/>
                  </a:cubicBezTo>
                  <a:cubicBezTo>
                    <a:pt x="327" y="927"/>
                    <a:pt x="56" y="464"/>
                    <a:pt x="17" y="0"/>
                  </a:cubicBez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6465325" y="467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6268750" y="4327375"/>
              <a:ext cx="176200" cy="366125"/>
            </a:xfrm>
            <a:custGeom>
              <a:avLst/>
              <a:gdLst/>
              <a:ahLst/>
              <a:cxnLst/>
              <a:rect l="l" t="t" r="r" b="b"/>
              <a:pathLst>
                <a:path w="7048" h="14645" extrusionOk="0">
                  <a:moveTo>
                    <a:pt x="2654" y="1"/>
                  </a:moveTo>
                  <a:lnTo>
                    <a:pt x="150" y="12323"/>
                  </a:lnTo>
                  <a:cubicBezTo>
                    <a:pt x="0" y="12812"/>
                    <a:pt x="177" y="13328"/>
                    <a:pt x="682" y="13749"/>
                  </a:cubicBezTo>
                  <a:cubicBezTo>
                    <a:pt x="803" y="13860"/>
                    <a:pt x="953" y="13968"/>
                    <a:pt x="1117" y="14062"/>
                  </a:cubicBezTo>
                  <a:cubicBezTo>
                    <a:pt x="1782" y="14451"/>
                    <a:pt x="2660" y="14645"/>
                    <a:pt x="3537" y="14645"/>
                  </a:cubicBezTo>
                  <a:cubicBezTo>
                    <a:pt x="4414" y="14645"/>
                    <a:pt x="5291" y="14451"/>
                    <a:pt x="5957" y="14062"/>
                  </a:cubicBezTo>
                  <a:cubicBezTo>
                    <a:pt x="6721" y="13628"/>
                    <a:pt x="7047" y="13031"/>
                    <a:pt x="6936" y="12460"/>
                  </a:cubicBezTo>
                  <a:lnTo>
                    <a:pt x="6936" y="12443"/>
                  </a:lnTo>
                  <a:cubicBezTo>
                    <a:pt x="6936" y="12430"/>
                    <a:pt x="6936" y="12417"/>
                    <a:pt x="6923" y="12404"/>
                  </a:cubicBezTo>
                  <a:lnTo>
                    <a:pt x="4407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6285800" y="4480725"/>
              <a:ext cx="142425" cy="127925"/>
            </a:xfrm>
            <a:custGeom>
              <a:avLst/>
              <a:gdLst/>
              <a:ahLst/>
              <a:cxnLst/>
              <a:rect l="l" t="t" r="r" b="b"/>
              <a:pathLst>
                <a:path w="5697" h="5117" extrusionOk="0">
                  <a:moveTo>
                    <a:pt x="719" y="0"/>
                  </a:moveTo>
                  <a:lnTo>
                    <a:pt x="0" y="3564"/>
                  </a:lnTo>
                  <a:cubicBezTo>
                    <a:pt x="40" y="3943"/>
                    <a:pt x="311" y="4325"/>
                    <a:pt x="830" y="4625"/>
                  </a:cubicBezTo>
                  <a:cubicBezTo>
                    <a:pt x="1397" y="4953"/>
                    <a:pt x="2136" y="5116"/>
                    <a:pt x="2870" y="5116"/>
                  </a:cubicBezTo>
                  <a:cubicBezTo>
                    <a:pt x="3597" y="5116"/>
                    <a:pt x="4320" y="4956"/>
                    <a:pt x="4867" y="4638"/>
                  </a:cubicBezTo>
                  <a:cubicBezTo>
                    <a:pt x="5386" y="4338"/>
                    <a:pt x="5657" y="3959"/>
                    <a:pt x="5696" y="3564"/>
                  </a:cubicBezTo>
                  <a:lnTo>
                    <a:pt x="4978" y="26"/>
                  </a:lnTo>
                  <a:cubicBezTo>
                    <a:pt x="4949" y="326"/>
                    <a:pt x="4717" y="614"/>
                    <a:pt x="4338" y="829"/>
                  </a:cubicBezTo>
                  <a:cubicBezTo>
                    <a:pt x="3930" y="1067"/>
                    <a:pt x="3393" y="1187"/>
                    <a:pt x="2853" y="1187"/>
                  </a:cubicBezTo>
                  <a:cubicBezTo>
                    <a:pt x="2314" y="1187"/>
                    <a:pt x="1773" y="1067"/>
                    <a:pt x="1358" y="829"/>
                  </a:cubicBezTo>
                  <a:cubicBezTo>
                    <a:pt x="980" y="597"/>
                    <a:pt x="748" y="287"/>
                    <a:pt x="7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6332725" y="4314625"/>
              <a:ext cx="48250" cy="25325"/>
            </a:xfrm>
            <a:custGeom>
              <a:avLst/>
              <a:gdLst/>
              <a:ahLst/>
              <a:cxnLst/>
              <a:rect l="l" t="t" r="r" b="b"/>
              <a:pathLst>
                <a:path w="1930" h="1013" extrusionOk="0">
                  <a:moveTo>
                    <a:pt x="971" y="0"/>
                  </a:moveTo>
                  <a:cubicBezTo>
                    <a:pt x="747" y="0"/>
                    <a:pt x="523" y="47"/>
                    <a:pt x="353" y="142"/>
                  </a:cubicBezTo>
                  <a:cubicBezTo>
                    <a:pt x="0" y="348"/>
                    <a:pt x="13" y="661"/>
                    <a:pt x="353" y="863"/>
                  </a:cubicBezTo>
                  <a:cubicBezTo>
                    <a:pt x="525" y="961"/>
                    <a:pt x="754" y="1013"/>
                    <a:pt x="982" y="1013"/>
                  </a:cubicBezTo>
                  <a:cubicBezTo>
                    <a:pt x="1203" y="1013"/>
                    <a:pt x="1423" y="965"/>
                    <a:pt x="1590" y="863"/>
                  </a:cubicBezTo>
                  <a:cubicBezTo>
                    <a:pt x="1929" y="661"/>
                    <a:pt x="1929" y="348"/>
                    <a:pt x="1590" y="142"/>
                  </a:cubicBezTo>
                  <a:cubicBezTo>
                    <a:pt x="1420" y="47"/>
                    <a:pt x="1196" y="0"/>
                    <a:pt x="971" y="0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340875" y="4318700"/>
              <a:ext cx="32250" cy="17025"/>
            </a:xfrm>
            <a:custGeom>
              <a:avLst/>
              <a:gdLst/>
              <a:ahLst/>
              <a:cxnLst/>
              <a:rect l="l" t="t" r="r" b="b"/>
              <a:pathLst>
                <a:path w="1290" h="681" extrusionOk="0">
                  <a:moveTo>
                    <a:pt x="645" y="0"/>
                  </a:moveTo>
                  <a:cubicBezTo>
                    <a:pt x="495" y="0"/>
                    <a:pt x="345" y="35"/>
                    <a:pt x="229" y="103"/>
                  </a:cubicBezTo>
                  <a:cubicBezTo>
                    <a:pt x="1" y="240"/>
                    <a:pt x="1" y="443"/>
                    <a:pt x="229" y="580"/>
                  </a:cubicBezTo>
                  <a:cubicBezTo>
                    <a:pt x="345" y="647"/>
                    <a:pt x="495" y="680"/>
                    <a:pt x="645" y="680"/>
                  </a:cubicBezTo>
                  <a:cubicBezTo>
                    <a:pt x="795" y="680"/>
                    <a:pt x="946" y="647"/>
                    <a:pt x="1062" y="580"/>
                  </a:cubicBezTo>
                  <a:cubicBezTo>
                    <a:pt x="1290" y="443"/>
                    <a:pt x="1290" y="240"/>
                    <a:pt x="1062" y="103"/>
                  </a:cubicBezTo>
                  <a:cubicBezTo>
                    <a:pt x="946" y="35"/>
                    <a:pt x="795" y="0"/>
                    <a:pt x="64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21"/>
          <p:cNvGrpSpPr/>
          <p:nvPr/>
        </p:nvGrpSpPr>
        <p:grpSpPr>
          <a:xfrm>
            <a:off x="8430774" y="3759607"/>
            <a:ext cx="314144" cy="1183135"/>
            <a:chOff x="8297005" y="513279"/>
            <a:chExt cx="159084" cy="599177"/>
          </a:xfrm>
        </p:grpSpPr>
        <p:sp>
          <p:nvSpPr>
            <p:cNvPr id="509" name="Google Shape;509;p21"/>
            <p:cNvSpPr/>
            <p:nvPr/>
          </p:nvSpPr>
          <p:spPr>
            <a:xfrm>
              <a:off x="8388526" y="1082678"/>
              <a:ext cx="42392" cy="29778"/>
            </a:xfrm>
            <a:custGeom>
              <a:avLst/>
              <a:gdLst/>
              <a:ahLst/>
              <a:cxnLst/>
              <a:rect l="l" t="t" r="r" b="b"/>
              <a:pathLst>
                <a:path w="736" h="517" extrusionOk="0">
                  <a:moveTo>
                    <a:pt x="735" y="1"/>
                  </a:moveTo>
                  <a:lnTo>
                    <a:pt x="1" y="216"/>
                  </a:lnTo>
                  <a:lnTo>
                    <a:pt x="194" y="517"/>
                  </a:lnTo>
                  <a:lnTo>
                    <a:pt x="735" y="19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8322751" y="1038732"/>
              <a:ext cx="108168" cy="62090"/>
            </a:xfrm>
            <a:custGeom>
              <a:avLst/>
              <a:gdLst/>
              <a:ahLst/>
              <a:cxnLst/>
              <a:rect l="l" t="t" r="r" b="b"/>
              <a:pathLst>
                <a:path w="1878" h="1078" extrusionOk="0">
                  <a:moveTo>
                    <a:pt x="546" y="0"/>
                  </a:moveTo>
                  <a:lnTo>
                    <a:pt x="1" y="314"/>
                  </a:lnTo>
                  <a:lnTo>
                    <a:pt x="1" y="764"/>
                  </a:lnTo>
                  <a:lnTo>
                    <a:pt x="546" y="1077"/>
                  </a:lnTo>
                  <a:lnTo>
                    <a:pt x="1336" y="1077"/>
                  </a:lnTo>
                  <a:lnTo>
                    <a:pt x="1877" y="764"/>
                  </a:lnTo>
                  <a:lnTo>
                    <a:pt x="1877" y="314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8339281" y="1047372"/>
              <a:ext cx="75280" cy="21311"/>
            </a:xfrm>
            <a:custGeom>
              <a:avLst/>
              <a:gdLst/>
              <a:ahLst/>
              <a:cxnLst/>
              <a:rect l="l" t="t" r="r" b="b"/>
              <a:pathLst>
                <a:path w="1307" h="370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69"/>
                  </a:lnTo>
                  <a:lnTo>
                    <a:pt x="1306" y="369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A39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8339281" y="1056011"/>
              <a:ext cx="75280" cy="34443"/>
            </a:xfrm>
            <a:custGeom>
              <a:avLst/>
              <a:gdLst/>
              <a:ahLst/>
              <a:cxnLst/>
              <a:rect l="l" t="t" r="r" b="b"/>
              <a:pathLst>
                <a:path w="1307" h="598" extrusionOk="0">
                  <a:moveTo>
                    <a:pt x="379" y="0"/>
                  </a:moveTo>
                  <a:lnTo>
                    <a:pt x="1" y="219"/>
                  </a:lnTo>
                  <a:lnTo>
                    <a:pt x="1" y="382"/>
                  </a:lnTo>
                  <a:lnTo>
                    <a:pt x="379" y="598"/>
                  </a:lnTo>
                  <a:lnTo>
                    <a:pt x="924" y="598"/>
                  </a:lnTo>
                  <a:lnTo>
                    <a:pt x="1306" y="382"/>
                  </a:lnTo>
                  <a:lnTo>
                    <a:pt x="1306" y="219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5E4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8350224" y="1100764"/>
              <a:ext cx="49476" cy="11692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69" y="0"/>
                  </a:moveTo>
                  <a:lnTo>
                    <a:pt x="0" y="26"/>
                  </a:lnTo>
                  <a:lnTo>
                    <a:pt x="69" y="203"/>
                  </a:lnTo>
                  <a:lnTo>
                    <a:pt x="859" y="203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8322751" y="1082678"/>
              <a:ext cx="31448" cy="29778"/>
            </a:xfrm>
            <a:custGeom>
              <a:avLst/>
              <a:gdLst/>
              <a:ahLst/>
              <a:cxnLst/>
              <a:rect l="l" t="t" r="r" b="b"/>
              <a:pathLst>
                <a:path w="546" h="517" extrusionOk="0">
                  <a:moveTo>
                    <a:pt x="1" y="1"/>
                  </a:moveTo>
                  <a:lnTo>
                    <a:pt x="1" y="190"/>
                  </a:lnTo>
                  <a:lnTo>
                    <a:pt x="546" y="517"/>
                  </a:lnTo>
                  <a:lnTo>
                    <a:pt x="546" y="3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8331390" y="1043397"/>
              <a:ext cx="90889" cy="51780"/>
            </a:xfrm>
            <a:custGeom>
              <a:avLst/>
              <a:gdLst/>
              <a:ahLst/>
              <a:cxnLst/>
              <a:rect l="l" t="t" r="r" b="b"/>
              <a:pathLst>
                <a:path w="1578" h="899" extrusionOk="0">
                  <a:moveTo>
                    <a:pt x="464" y="1"/>
                  </a:moveTo>
                  <a:lnTo>
                    <a:pt x="1" y="262"/>
                  </a:lnTo>
                  <a:lnTo>
                    <a:pt x="1" y="641"/>
                  </a:lnTo>
                  <a:lnTo>
                    <a:pt x="464" y="898"/>
                  </a:lnTo>
                  <a:lnTo>
                    <a:pt x="1117" y="898"/>
                  </a:lnTo>
                  <a:lnTo>
                    <a:pt x="1577" y="641"/>
                  </a:lnTo>
                  <a:lnTo>
                    <a:pt x="1577" y="262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8372169" y="968234"/>
              <a:ext cx="9504" cy="120724"/>
            </a:xfrm>
            <a:custGeom>
              <a:avLst/>
              <a:gdLst/>
              <a:ahLst/>
              <a:cxnLst/>
              <a:rect l="l" t="t" r="r" b="b"/>
              <a:pathLst>
                <a:path w="165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164" y="209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8381614" y="964433"/>
              <a:ext cx="6969" cy="124526"/>
            </a:xfrm>
            <a:custGeom>
              <a:avLst/>
              <a:gdLst/>
              <a:ahLst/>
              <a:cxnLst/>
              <a:rect l="l" t="t" r="r" b="b"/>
              <a:pathLst>
                <a:path w="121" h="2162" extrusionOk="0">
                  <a:moveTo>
                    <a:pt x="121" y="1"/>
                  </a:moveTo>
                  <a:lnTo>
                    <a:pt x="0" y="66"/>
                  </a:lnTo>
                  <a:lnTo>
                    <a:pt x="0" y="2162"/>
                  </a:lnTo>
                  <a:lnTo>
                    <a:pt x="121" y="2093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8365027" y="964433"/>
              <a:ext cx="7200" cy="124526"/>
            </a:xfrm>
            <a:custGeom>
              <a:avLst/>
              <a:gdLst/>
              <a:ahLst/>
              <a:cxnLst/>
              <a:rect l="l" t="t" r="r" b="b"/>
              <a:pathLst>
                <a:path w="125" h="2162" extrusionOk="0">
                  <a:moveTo>
                    <a:pt x="1" y="1"/>
                  </a:moveTo>
                  <a:lnTo>
                    <a:pt x="1" y="2093"/>
                  </a:lnTo>
                  <a:lnTo>
                    <a:pt x="125" y="2162"/>
                  </a:lnTo>
                  <a:lnTo>
                    <a:pt x="125" y="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8365027" y="955044"/>
              <a:ext cx="23557" cy="13247"/>
            </a:xfrm>
            <a:custGeom>
              <a:avLst/>
              <a:gdLst/>
              <a:ahLst/>
              <a:cxnLst/>
              <a:rect l="l" t="t" r="r" b="b"/>
              <a:pathLst>
                <a:path w="409" h="230" extrusionOk="0">
                  <a:moveTo>
                    <a:pt x="125" y="1"/>
                  </a:moveTo>
                  <a:lnTo>
                    <a:pt x="1" y="66"/>
                  </a:lnTo>
                  <a:lnTo>
                    <a:pt x="1" y="164"/>
                  </a:lnTo>
                  <a:lnTo>
                    <a:pt x="125" y="229"/>
                  </a:lnTo>
                  <a:lnTo>
                    <a:pt x="288" y="229"/>
                  </a:lnTo>
                  <a:lnTo>
                    <a:pt x="409" y="164"/>
                  </a:lnTo>
                  <a:lnTo>
                    <a:pt x="409" y="66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8297005" y="513279"/>
              <a:ext cx="159084" cy="470053"/>
            </a:xfrm>
            <a:custGeom>
              <a:avLst/>
              <a:gdLst/>
              <a:ahLst/>
              <a:cxnLst/>
              <a:rect l="l" t="t" r="r" b="b"/>
              <a:pathLst>
                <a:path w="2762" h="8161" extrusionOk="0">
                  <a:moveTo>
                    <a:pt x="1388" y="0"/>
                  </a:moveTo>
                  <a:lnTo>
                    <a:pt x="0" y="7031"/>
                  </a:lnTo>
                  <a:lnTo>
                    <a:pt x="0" y="7684"/>
                  </a:lnTo>
                  <a:lnTo>
                    <a:pt x="816" y="8160"/>
                  </a:lnTo>
                  <a:lnTo>
                    <a:pt x="1959" y="8160"/>
                  </a:lnTo>
                  <a:lnTo>
                    <a:pt x="2762" y="7684"/>
                  </a:lnTo>
                  <a:lnTo>
                    <a:pt x="2762" y="7031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7FA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8344004" y="513279"/>
              <a:ext cx="112085" cy="470053"/>
            </a:xfrm>
            <a:custGeom>
              <a:avLst/>
              <a:gdLst/>
              <a:ahLst/>
              <a:cxnLst/>
              <a:rect l="l" t="t" r="r" b="b"/>
              <a:pathLst>
                <a:path w="1946" h="8161" extrusionOk="0">
                  <a:moveTo>
                    <a:pt x="572" y="0"/>
                  </a:moveTo>
                  <a:lnTo>
                    <a:pt x="0" y="8160"/>
                  </a:lnTo>
                  <a:lnTo>
                    <a:pt x="1143" y="8160"/>
                  </a:lnTo>
                  <a:lnTo>
                    <a:pt x="1946" y="7684"/>
                  </a:lnTo>
                  <a:lnTo>
                    <a:pt x="1946" y="7031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D2C37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3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3"/>
          <p:cNvSpPr/>
          <p:nvPr/>
        </p:nvSpPr>
        <p:spPr>
          <a:xfrm>
            <a:off x="281825" y="2793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23"/>
          <p:cNvGrpSpPr/>
          <p:nvPr/>
        </p:nvGrpSpPr>
        <p:grpSpPr>
          <a:xfrm>
            <a:off x="8346068" y="598301"/>
            <a:ext cx="662705" cy="669955"/>
            <a:chOff x="8346068" y="598301"/>
            <a:chExt cx="662705" cy="669955"/>
          </a:xfrm>
        </p:grpSpPr>
        <p:grpSp>
          <p:nvGrpSpPr>
            <p:cNvPr id="573" name="Google Shape;573;p23"/>
            <p:cNvGrpSpPr/>
            <p:nvPr/>
          </p:nvGrpSpPr>
          <p:grpSpPr>
            <a:xfrm>
              <a:off x="8346068" y="598301"/>
              <a:ext cx="448554" cy="419427"/>
              <a:chOff x="5424136" y="2234050"/>
              <a:chExt cx="1184145" cy="1107253"/>
            </a:xfrm>
          </p:grpSpPr>
          <p:sp>
            <p:nvSpPr>
              <p:cNvPr id="574" name="Google Shape;574;p23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2" name="Google Shape;582;p23"/>
            <p:cNvGrpSpPr/>
            <p:nvPr/>
          </p:nvGrpSpPr>
          <p:grpSpPr>
            <a:xfrm>
              <a:off x="8685502" y="966086"/>
              <a:ext cx="323272" cy="302169"/>
              <a:chOff x="5424136" y="2234050"/>
              <a:chExt cx="1184145" cy="1107253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" name="Google Shape;591;p23"/>
          <p:cNvGrpSpPr/>
          <p:nvPr/>
        </p:nvGrpSpPr>
        <p:grpSpPr>
          <a:xfrm>
            <a:off x="399074" y="3748082"/>
            <a:ext cx="645240" cy="1329311"/>
            <a:chOff x="399074" y="3748082"/>
            <a:chExt cx="645240" cy="1329311"/>
          </a:xfrm>
        </p:grpSpPr>
        <p:grpSp>
          <p:nvGrpSpPr>
            <p:cNvPr id="592" name="Google Shape;592;p23"/>
            <p:cNvGrpSpPr/>
            <p:nvPr/>
          </p:nvGrpSpPr>
          <p:grpSpPr>
            <a:xfrm>
              <a:off x="399074" y="3748082"/>
              <a:ext cx="314144" cy="1183135"/>
              <a:chOff x="8297005" y="513279"/>
              <a:chExt cx="159084" cy="599177"/>
            </a:xfrm>
          </p:grpSpPr>
          <p:sp>
            <p:nvSpPr>
              <p:cNvPr id="593" name="Google Shape;593;p23"/>
              <p:cNvSpPr/>
              <p:nvPr/>
            </p:nvSpPr>
            <p:spPr>
              <a:xfrm>
                <a:off x="8388526" y="1082678"/>
                <a:ext cx="42392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17" extrusionOk="0">
                    <a:moveTo>
                      <a:pt x="735" y="1"/>
                    </a:moveTo>
                    <a:lnTo>
                      <a:pt x="1" y="216"/>
                    </a:lnTo>
                    <a:lnTo>
                      <a:pt x="194" y="517"/>
                    </a:lnTo>
                    <a:lnTo>
                      <a:pt x="735" y="190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8322751" y="1038732"/>
                <a:ext cx="108168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078" extrusionOk="0">
                    <a:moveTo>
                      <a:pt x="546" y="0"/>
                    </a:moveTo>
                    <a:lnTo>
                      <a:pt x="1" y="314"/>
                    </a:lnTo>
                    <a:lnTo>
                      <a:pt x="1" y="764"/>
                    </a:lnTo>
                    <a:lnTo>
                      <a:pt x="546" y="1077"/>
                    </a:lnTo>
                    <a:lnTo>
                      <a:pt x="1336" y="1077"/>
                    </a:lnTo>
                    <a:lnTo>
                      <a:pt x="1877" y="764"/>
                    </a:lnTo>
                    <a:lnTo>
                      <a:pt x="1877" y="314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8339281" y="1047372"/>
                <a:ext cx="75280" cy="21311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70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69"/>
                    </a:lnTo>
                    <a:lnTo>
                      <a:pt x="1306" y="369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8339281" y="1056011"/>
                <a:ext cx="75280" cy="344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598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82"/>
                    </a:lnTo>
                    <a:lnTo>
                      <a:pt x="379" y="598"/>
                    </a:lnTo>
                    <a:lnTo>
                      <a:pt x="924" y="598"/>
                    </a:lnTo>
                    <a:lnTo>
                      <a:pt x="1306" y="382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3"/>
              <p:cNvSpPr/>
              <p:nvPr/>
            </p:nvSpPr>
            <p:spPr>
              <a:xfrm>
                <a:off x="8350224" y="1100764"/>
                <a:ext cx="49476" cy="11692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03" extrusionOk="0">
                    <a:moveTo>
                      <a:pt x="69" y="0"/>
                    </a:moveTo>
                    <a:lnTo>
                      <a:pt x="0" y="26"/>
                    </a:lnTo>
                    <a:lnTo>
                      <a:pt x="69" y="203"/>
                    </a:lnTo>
                    <a:lnTo>
                      <a:pt x="859" y="203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3"/>
              <p:cNvSpPr/>
              <p:nvPr/>
            </p:nvSpPr>
            <p:spPr>
              <a:xfrm>
                <a:off x="8322751" y="1082678"/>
                <a:ext cx="31448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17" extrusionOk="0">
                    <a:moveTo>
                      <a:pt x="1" y="1"/>
                    </a:moveTo>
                    <a:lnTo>
                      <a:pt x="1" y="190"/>
                    </a:lnTo>
                    <a:lnTo>
                      <a:pt x="546" y="517"/>
                    </a:lnTo>
                    <a:lnTo>
                      <a:pt x="546" y="3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8331390" y="1043397"/>
                <a:ext cx="90889" cy="5178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899" extrusionOk="0">
                    <a:moveTo>
                      <a:pt x="464" y="1"/>
                    </a:moveTo>
                    <a:lnTo>
                      <a:pt x="1" y="262"/>
                    </a:lnTo>
                    <a:lnTo>
                      <a:pt x="1" y="641"/>
                    </a:lnTo>
                    <a:lnTo>
                      <a:pt x="464" y="898"/>
                    </a:lnTo>
                    <a:lnTo>
                      <a:pt x="1117" y="898"/>
                    </a:lnTo>
                    <a:lnTo>
                      <a:pt x="1577" y="641"/>
                    </a:lnTo>
                    <a:lnTo>
                      <a:pt x="1577" y="262"/>
                    </a:lnTo>
                    <a:lnTo>
                      <a:pt x="11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8372169" y="968234"/>
                <a:ext cx="9504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6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164" y="209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8381614" y="964433"/>
                <a:ext cx="6969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162" extrusionOk="0">
                    <a:moveTo>
                      <a:pt x="121" y="1"/>
                    </a:moveTo>
                    <a:lnTo>
                      <a:pt x="0" y="66"/>
                    </a:lnTo>
                    <a:lnTo>
                      <a:pt x="0" y="2162"/>
                    </a:lnTo>
                    <a:lnTo>
                      <a:pt x="121" y="209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8365027" y="964433"/>
                <a:ext cx="7200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162" extrusionOk="0">
                    <a:moveTo>
                      <a:pt x="1" y="1"/>
                    </a:moveTo>
                    <a:lnTo>
                      <a:pt x="1" y="2093"/>
                    </a:lnTo>
                    <a:lnTo>
                      <a:pt x="125" y="2162"/>
                    </a:lnTo>
                    <a:lnTo>
                      <a:pt x="125" y="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8365027" y="955044"/>
                <a:ext cx="23557" cy="1324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0" extrusionOk="0">
                    <a:moveTo>
                      <a:pt x="125" y="1"/>
                    </a:moveTo>
                    <a:lnTo>
                      <a:pt x="1" y="66"/>
                    </a:lnTo>
                    <a:lnTo>
                      <a:pt x="1" y="164"/>
                    </a:lnTo>
                    <a:lnTo>
                      <a:pt x="125" y="229"/>
                    </a:lnTo>
                    <a:lnTo>
                      <a:pt x="288" y="229"/>
                    </a:lnTo>
                    <a:lnTo>
                      <a:pt x="409" y="164"/>
                    </a:lnTo>
                    <a:lnTo>
                      <a:pt x="409" y="66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8297005" y="513279"/>
                <a:ext cx="159084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8161" extrusionOk="0">
                    <a:moveTo>
                      <a:pt x="1388" y="0"/>
                    </a:moveTo>
                    <a:lnTo>
                      <a:pt x="0" y="7031"/>
                    </a:lnTo>
                    <a:lnTo>
                      <a:pt x="0" y="7684"/>
                    </a:lnTo>
                    <a:lnTo>
                      <a:pt x="816" y="8160"/>
                    </a:lnTo>
                    <a:lnTo>
                      <a:pt x="1959" y="8160"/>
                    </a:lnTo>
                    <a:lnTo>
                      <a:pt x="2762" y="7684"/>
                    </a:lnTo>
                    <a:lnTo>
                      <a:pt x="2762" y="7031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8344004" y="513279"/>
                <a:ext cx="112085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8161" extrusionOk="0">
                    <a:moveTo>
                      <a:pt x="572" y="0"/>
                    </a:moveTo>
                    <a:lnTo>
                      <a:pt x="0" y="8160"/>
                    </a:lnTo>
                    <a:lnTo>
                      <a:pt x="1143" y="8160"/>
                    </a:lnTo>
                    <a:lnTo>
                      <a:pt x="1946" y="7684"/>
                    </a:lnTo>
                    <a:lnTo>
                      <a:pt x="1946" y="70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606;p23"/>
            <p:cNvGrpSpPr/>
            <p:nvPr/>
          </p:nvGrpSpPr>
          <p:grpSpPr>
            <a:xfrm>
              <a:off x="760362" y="4673056"/>
              <a:ext cx="283952" cy="404337"/>
              <a:chOff x="6191950" y="4314625"/>
              <a:chExt cx="330100" cy="470050"/>
            </a:xfrm>
          </p:grpSpPr>
          <p:sp>
            <p:nvSpPr>
              <p:cNvPr id="607" name="Google Shape;607;p23"/>
              <p:cNvSpPr/>
              <p:nvPr/>
            </p:nvSpPr>
            <p:spPr>
              <a:xfrm>
                <a:off x="6191950" y="4601275"/>
                <a:ext cx="330100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36" extrusionOk="0">
                    <a:moveTo>
                      <a:pt x="6664" y="1"/>
                    </a:moveTo>
                    <a:cubicBezTo>
                      <a:pt x="6066" y="1"/>
                      <a:pt x="5439" y="145"/>
                      <a:pt x="4949" y="427"/>
                    </a:cubicBezTo>
                    <a:lnTo>
                      <a:pt x="993" y="2711"/>
                    </a:lnTo>
                    <a:cubicBezTo>
                      <a:pt x="95" y="3230"/>
                      <a:pt x="1" y="4017"/>
                      <a:pt x="774" y="4467"/>
                    </a:cubicBezTo>
                    <a:lnTo>
                      <a:pt x="5207" y="7036"/>
                    </a:lnTo>
                    <a:cubicBezTo>
                      <a:pt x="5555" y="7238"/>
                      <a:pt x="6023" y="7336"/>
                      <a:pt x="6514" y="7336"/>
                    </a:cubicBezTo>
                    <a:cubicBezTo>
                      <a:pt x="7119" y="7336"/>
                      <a:pt x="7760" y="7187"/>
                      <a:pt x="8256" y="6902"/>
                    </a:cubicBezTo>
                    <a:lnTo>
                      <a:pt x="12212" y="4618"/>
                    </a:lnTo>
                    <a:cubicBezTo>
                      <a:pt x="13109" y="4099"/>
                      <a:pt x="13204" y="3312"/>
                      <a:pt x="12430" y="2862"/>
                    </a:cubicBezTo>
                    <a:lnTo>
                      <a:pt x="7998" y="306"/>
                    </a:lnTo>
                    <a:cubicBezTo>
                      <a:pt x="7639" y="101"/>
                      <a:pt x="7162" y="1"/>
                      <a:pt x="66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191950" y="4593500"/>
                <a:ext cx="330100" cy="1835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40" extrusionOk="0">
                    <a:moveTo>
                      <a:pt x="6664" y="0"/>
                    </a:moveTo>
                    <a:cubicBezTo>
                      <a:pt x="6066" y="0"/>
                      <a:pt x="5439" y="144"/>
                      <a:pt x="4949" y="428"/>
                    </a:cubicBezTo>
                    <a:lnTo>
                      <a:pt x="2462" y="1867"/>
                    </a:lnTo>
                    <a:lnTo>
                      <a:pt x="993" y="2725"/>
                    </a:lnTo>
                    <a:cubicBezTo>
                      <a:pt x="95" y="3241"/>
                      <a:pt x="1" y="4031"/>
                      <a:pt x="774" y="4478"/>
                    </a:cubicBezTo>
                    <a:lnTo>
                      <a:pt x="2759" y="5621"/>
                    </a:lnTo>
                    <a:lnTo>
                      <a:pt x="5207" y="7037"/>
                    </a:lnTo>
                    <a:cubicBezTo>
                      <a:pt x="5559" y="7240"/>
                      <a:pt x="6034" y="7339"/>
                      <a:pt x="6532" y="7339"/>
                    </a:cubicBezTo>
                    <a:cubicBezTo>
                      <a:pt x="7132" y="7339"/>
                      <a:pt x="7765" y="7195"/>
                      <a:pt x="8256" y="6913"/>
                    </a:cubicBezTo>
                    <a:lnTo>
                      <a:pt x="12212" y="4628"/>
                    </a:lnTo>
                    <a:cubicBezTo>
                      <a:pt x="13109" y="4113"/>
                      <a:pt x="13204" y="3323"/>
                      <a:pt x="12430" y="2876"/>
                    </a:cubicBezTo>
                    <a:lnTo>
                      <a:pt x="7998" y="303"/>
                    </a:lnTo>
                    <a:cubicBezTo>
                      <a:pt x="7639" y="100"/>
                      <a:pt x="7162" y="0"/>
                      <a:pt x="666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248675" y="4639175"/>
                <a:ext cx="218300" cy="105225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4209" extrusionOk="0">
                    <a:moveTo>
                      <a:pt x="914" y="1"/>
                    </a:moveTo>
                    <a:lnTo>
                      <a:pt x="111" y="1130"/>
                    </a:lnTo>
                    <a:cubicBezTo>
                      <a:pt x="43" y="1319"/>
                      <a:pt x="0" y="1509"/>
                      <a:pt x="0" y="1701"/>
                    </a:cubicBezTo>
                    <a:cubicBezTo>
                      <a:pt x="0" y="2204"/>
                      <a:pt x="275" y="2720"/>
                      <a:pt x="803" y="3154"/>
                    </a:cubicBezTo>
                    <a:cubicBezTo>
                      <a:pt x="846" y="3183"/>
                      <a:pt x="885" y="3209"/>
                      <a:pt x="927" y="3235"/>
                    </a:cubicBezTo>
                    <a:cubicBezTo>
                      <a:pt x="1035" y="3317"/>
                      <a:pt x="1159" y="3399"/>
                      <a:pt x="1280" y="3467"/>
                    </a:cubicBezTo>
                    <a:cubicBezTo>
                      <a:pt x="2136" y="3960"/>
                      <a:pt x="3253" y="4208"/>
                      <a:pt x="4367" y="4208"/>
                    </a:cubicBezTo>
                    <a:cubicBezTo>
                      <a:pt x="5466" y="4208"/>
                      <a:pt x="6562" y="3967"/>
                      <a:pt x="7400" y="3480"/>
                    </a:cubicBezTo>
                    <a:cubicBezTo>
                      <a:pt x="8311" y="2951"/>
                      <a:pt x="8732" y="2243"/>
                      <a:pt x="8650" y="1564"/>
                    </a:cubicBezTo>
                    <a:lnTo>
                      <a:pt x="8666" y="1551"/>
                    </a:lnTo>
                    <a:lnTo>
                      <a:pt x="8650" y="1509"/>
                    </a:lnTo>
                    <a:cubicBezTo>
                      <a:pt x="8611" y="1319"/>
                      <a:pt x="8542" y="1130"/>
                      <a:pt x="8448" y="938"/>
                    </a:cubicBezTo>
                    <a:lnTo>
                      <a:pt x="7752" y="40"/>
                    </a:lnTo>
                    <a:lnTo>
                      <a:pt x="171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248675" y="4678925"/>
                <a:ext cx="2176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8706" h="2619" extrusionOk="0">
                    <a:moveTo>
                      <a:pt x="17" y="0"/>
                    </a:moveTo>
                    <a:cubicBezTo>
                      <a:pt x="17" y="43"/>
                      <a:pt x="0" y="69"/>
                      <a:pt x="0" y="111"/>
                    </a:cubicBezTo>
                    <a:cubicBezTo>
                      <a:pt x="0" y="614"/>
                      <a:pt x="275" y="1130"/>
                      <a:pt x="803" y="1564"/>
                    </a:cubicBezTo>
                    <a:cubicBezTo>
                      <a:pt x="846" y="1593"/>
                      <a:pt x="885" y="1619"/>
                      <a:pt x="927" y="1645"/>
                    </a:cubicBezTo>
                    <a:cubicBezTo>
                      <a:pt x="1035" y="1727"/>
                      <a:pt x="1159" y="1809"/>
                      <a:pt x="1280" y="1877"/>
                    </a:cubicBezTo>
                    <a:cubicBezTo>
                      <a:pt x="2136" y="2370"/>
                      <a:pt x="3253" y="2618"/>
                      <a:pt x="4367" y="2618"/>
                    </a:cubicBezTo>
                    <a:cubicBezTo>
                      <a:pt x="5466" y="2618"/>
                      <a:pt x="6562" y="2377"/>
                      <a:pt x="7400" y="1890"/>
                    </a:cubicBezTo>
                    <a:cubicBezTo>
                      <a:pt x="8298" y="1375"/>
                      <a:pt x="8706" y="696"/>
                      <a:pt x="8650" y="13"/>
                    </a:cubicBezTo>
                    <a:lnTo>
                      <a:pt x="8650" y="13"/>
                    </a:lnTo>
                    <a:cubicBezTo>
                      <a:pt x="8598" y="614"/>
                      <a:pt x="8190" y="1198"/>
                      <a:pt x="7400" y="1645"/>
                    </a:cubicBezTo>
                    <a:cubicBezTo>
                      <a:pt x="6556" y="2135"/>
                      <a:pt x="5451" y="2380"/>
                      <a:pt x="4345" y="2380"/>
                    </a:cubicBezTo>
                    <a:cubicBezTo>
                      <a:pt x="3238" y="2380"/>
                      <a:pt x="2130" y="2135"/>
                      <a:pt x="1280" y="1645"/>
                    </a:cubicBezTo>
                    <a:cubicBezTo>
                      <a:pt x="1159" y="1564"/>
                      <a:pt x="1035" y="1499"/>
                      <a:pt x="927" y="1417"/>
                    </a:cubicBezTo>
                    <a:cubicBezTo>
                      <a:pt x="885" y="1388"/>
                      <a:pt x="846" y="1348"/>
                      <a:pt x="803" y="1319"/>
                    </a:cubicBezTo>
                    <a:cubicBezTo>
                      <a:pt x="327" y="927"/>
                      <a:pt x="56" y="464"/>
                      <a:pt x="17" y="0"/>
                    </a:cubicBez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3"/>
              <p:cNvSpPr/>
              <p:nvPr/>
            </p:nvSpPr>
            <p:spPr>
              <a:xfrm>
                <a:off x="6465325" y="4677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>
                <a:off x="6268750" y="4327375"/>
                <a:ext cx="1762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4645" extrusionOk="0">
                    <a:moveTo>
                      <a:pt x="2654" y="1"/>
                    </a:moveTo>
                    <a:lnTo>
                      <a:pt x="150" y="12323"/>
                    </a:lnTo>
                    <a:cubicBezTo>
                      <a:pt x="0" y="12812"/>
                      <a:pt x="177" y="13328"/>
                      <a:pt x="682" y="13749"/>
                    </a:cubicBezTo>
                    <a:cubicBezTo>
                      <a:pt x="803" y="13860"/>
                      <a:pt x="953" y="13968"/>
                      <a:pt x="1117" y="14062"/>
                    </a:cubicBezTo>
                    <a:cubicBezTo>
                      <a:pt x="1782" y="14451"/>
                      <a:pt x="2660" y="14645"/>
                      <a:pt x="3537" y="14645"/>
                    </a:cubicBezTo>
                    <a:cubicBezTo>
                      <a:pt x="4414" y="14645"/>
                      <a:pt x="5291" y="14451"/>
                      <a:pt x="5957" y="14062"/>
                    </a:cubicBezTo>
                    <a:cubicBezTo>
                      <a:pt x="6721" y="13628"/>
                      <a:pt x="7047" y="13031"/>
                      <a:pt x="6936" y="12460"/>
                    </a:cubicBezTo>
                    <a:lnTo>
                      <a:pt x="6936" y="12443"/>
                    </a:lnTo>
                    <a:cubicBezTo>
                      <a:pt x="6936" y="12430"/>
                      <a:pt x="6936" y="12417"/>
                      <a:pt x="6923" y="12404"/>
                    </a:cubicBezTo>
                    <a:lnTo>
                      <a:pt x="4407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>
                <a:off x="6285800" y="4480725"/>
                <a:ext cx="142425" cy="127925"/>
              </a:xfrm>
              <a:custGeom>
                <a:avLst/>
                <a:gdLst/>
                <a:ahLst/>
                <a:cxnLst/>
                <a:rect l="l" t="t" r="r" b="b"/>
                <a:pathLst>
                  <a:path w="5697" h="5117" extrusionOk="0">
                    <a:moveTo>
                      <a:pt x="719" y="0"/>
                    </a:moveTo>
                    <a:lnTo>
                      <a:pt x="0" y="3564"/>
                    </a:lnTo>
                    <a:cubicBezTo>
                      <a:pt x="40" y="3943"/>
                      <a:pt x="311" y="4325"/>
                      <a:pt x="830" y="4625"/>
                    </a:cubicBezTo>
                    <a:cubicBezTo>
                      <a:pt x="1397" y="4953"/>
                      <a:pt x="2136" y="5116"/>
                      <a:pt x="2870" y="5116"/>
                    </a:cubicBezTo>
                    <a:cubicBezTo>
                      <a:pt x="3597" y="5116"/>
                      <a:pt x="4320" y="4956"/>
                      <a:pt x="4867" y="4638"/>
                    </a:cubicBezTo>
                    <a:cubicBezTo>
                      <a:pt x="5386" y="4338"/>
                      <a:pt x="5657" y="3959"/>
                      <a:pt x="5696" y="3564"/>
                    </a:cubicBezTo>
                    <a:lnTo>
                      <a:pt x="4978" y="26"/>
                    </a:lnTo>
                    <a:cubicBezTo>
                      <a:pt x="4949" y="326"/>
                      <a:pt x="4717" y="614"/>
                      <a:pt x="4338" y="829"/>
                    </a:cubicBezTo>
                    <a:cubicBezTo>
                      <a:pt x="3930" y="1067"/>
                      <a:pt x="3393" y="1187"/>
                      <a:pt x="2853" y="1187"/>
                    </a:cubicBezTo>
                    <a:cubicBezTo>
                      <a:pt x="2314" y="1187"/>
                      <a:pt x="1773" y="1067"/>
                      <a:pt x="1358" y="829"/>
                    </a:cubicBezTo>
                    <a:cubicBezTo>
                      <a:pt x="980" y="597"/>
                      <a:pt x="748" y="287"/>
                      <a:pt x="71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>
                <a:off x="6332725" y="4314625"/>
                <a:ext cx="482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013" extrusionOk="0">
                    <a:moveTo>
                      <a:pt x="971" y="0"/>
                    </a:moveTo>
                    <a:cubicBezTo>
                      <a:pt x="747" y="0"/>
                      <a:pt x="523" y="47"/>
                      <a:pt x="353" y="142"/>
                    </a:cubicBezTo>
                    <a:cubicBezTo>
                      <a:pt x="0" y="348"/>
                      <a:pt x="13" y="661"/>
                      <a:pt x="353" y="863"/>
                    </a:cubicBezTo>
                    <a:cubicBezTo>
                      <a:pt x="525" y="961"/>
                      <a:pt x="754" y="1013"/>
                      <a:pt x="982" y="1013"/>
                    </a:cubicBezTo>
                    <a:cubicBezTo>
                      <a:pt x="1203" y="1013"/>
                      <a:pt x="1423" y="965"/>
                      <a:pt x="1590" y="863"/>
                    </a:cubicBezTo>
                    <a:cubicBezTo>
                      <a:pt x="1929" y="661"/>
                      <a:pt x="1929" y="348"/>
                      <a:pt x="1590" y="142"/>
                    </a:cubicBezTo>
                    <a:cubicBezTo>
                      <a:pt x="1420" y="47"/>
                      <a:pt x="1196" y="0"/>
                      <a:pt x="971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>
                <a:off x="6340875" y="4318700"/>
                <a:ext cx="322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681" extrusionOk="0">
                    <a:moveTo>
                      <a:pt x="645" y="0"/>
                    </a:moveTo>
                    <a:cubicBezTo>
                      <a:pt x="495" y="0"/>
                      <a:pt x="345" y="35"/>
                      <a:pt x="229" y="103"/>
                    </a:cubicBezTo>
                    <a:cubicBezTo>
                      <a:pt x="1" y="240"/>
                      <a:pt x="1" y="443"/>
                      <a:pt x="229" y="580"/>
                    </a:cubicBezTo>
                    <a:cubicBezTo>
                      <a:pt x="345" y="647"/>
                      <a:pt x="495" y="680"/>
                      <a:pt x="645" y="680"/>
                    </a:cubicBezTo>
                    <a:cubicBezTo>
                      <a:pt x="795" y="680"/>
                      <a:pt x="946" y="647"/>
                      <a:pt x="1062" y="580"/>
                    </a:cubicBezTo>
                    <a:cubicBezTo>
                      <a:pt x="1290" y="443"/>
                      <a:pt x="1290" y="240"/>
                      <a:pt x="1062" y="103"/>
                    </a:cubicBezTo>
                    <a:cubicBezTo>
                      <a:pt x="946" y="35"/>
                      <a:pt x="795" y="0"/>
                      <a:pt x="64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6" name="Google Shape;616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23"/>
          <p:cNvSpPr txBox="1">
            <a:spLocks noGrp="1"/>
          </p:cNvSpPr>
          <p:nvPr>
            <p:ph type="subTitle" idx="1"/>
          </p:nvPr>
        </p:nvSpPr>
        <p:spPr>
          <a:xfrm>
            <a:off x="720045" y="2839089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23"/>
          <p:cNvSpPr txBox="1">
            <a:spLocks noGrp="1"/>
          </p:cNvSpPr>
          <p:nvPr>
            <p:ph type="subTitle" idx="2"/>
          </p:nvPr>
        </p:nvSpPr>
        <p:spPr>
          <a:xfrm>
            <a:off x="3419247" y="2839089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23"/>
          <p:cNvSpPr txBox="1">
            <a:spLocks noGrp="1"/>
          </p:cNvSpPr>
          <p:nvPr>
            <p:ph type="subTitle" idx="3"/>
          </p:nvPr>
        </p:nvSpPr>
        <p:spPr>
          <a:xfrm>
            <a:off x="6118456" y="2839089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23"/>
          <p:cNvSpPr txBox="1">
            <a:spLocks noGrp="1"/>
          </p:cNvSpPr>
          <p:nvPr>
            <p:ph type="subTitle" idx="4"/>
          </p:nvPr>
        </p:nvSpPr>
        <p:spPr>
          <a:xfrm>
            <a:off x="720044" y="23845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1" name="Google Shape;621;p23"/>
          <p:cNvSpPr txBox="1">
            <a:spLocks noGrp="1"/>
          </p:cNvSpPr>
          <p:nvPr>
            <p:ph type="subTitle" idx="5"/>
          </p:nvPr>
        </p:nvSpPr>
        <p:spPr>
          <a:xfrm>
            <a:off x="3419250" y="23845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2" name="Google Shape;622;p23"/>
          <p:cNvSpPr txBox="1">
            <a:spLocks noGrp="1"/>
          </p:cNvSpPr>
          <p:nvPr>
            <p:ph type="subTitle" idx="6"/>
          </p:nvPr>
        </p:nvSpPr>
        <p:spPr>
          <a:xfrm>
            <a:off x="6118456" y="23845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4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4"/>
          <p:cNvSpPr/>
          <p:nvPr/>
        </p:nvSpPr>
        <p:spPr>
          <a:xfrm>
            <a:off x="281825" y="4702325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24"/>
          <p:cNvGrpSpPr/>
          <p:nvPr/>
        </p:nvGrpSpPr>
        <p:grpSpPr>
          <a:xfrm>
            <a:off x="150077" y="539436"/>
            <a:ext cx="599196" cy="775216"/>
            <a:chOff x="150077" y="539436"/>
            <a:chExt cx="599196" cy="775216"/>
          </a:xfrm>
        </p:grpSpPr>
        <p:grpSp>
          <p:nvGrpSpPr>
            <p:cNvPr id="627" name="Google Shape;627;p24"/>
            <p:cNvGrpSpPr/>
            <p:nvPr/>
          </p:nvGrpSpPr>
          <p:grpSpPr>
            <a:xfrm>
              <a:off x="300718" y="895226"/>
              <a:ext cx="448554" cy="419427"/>
              <a:chOff x="5424136" y="2234050"/>
              <a:chExt cx="1184145" cy="1107253"/>
            </a:xfrm>
          </p:grpSpPr>
          <p:sp>
            <p:nvSpPr>
              <p:cNvPr id="628" name="Google Shape;628;p24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4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24"/>
            <p:cNvGrpSpPr/>
            <p:nvPr/>
          </p:nvGrpSpPr>
          <p:grpSpPr>
            <a:xfrm>
              <a:off x="150077" y="539436"/>
              <a:ext cx="323272" cy="302169"/>
              <a:chOff x="5424136" y="2234050"/>
              <a:chExt cx="1184145" cy="1107253"/>
            </a:xfrm>
          </p:grpSpPr>
          <p:sp>
            <p:nvSpPr>
              <p:cNvPr id="637" name="Google Shape;637;p24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4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4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4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4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4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4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5" name="Google Shape;645;p24"/>
          <p:cNvGrpSpPr/>
          <p:nvPr/>
        </p:nvGrpSpPr>
        <p:grpSpPr>
          <a:xfrm>
            <a:off x="7959510" y="3584932"/>
            <a:ext cx="784283" cy="1460434"/>
            <a:chOff x="7959510" y="3584932"/>
            <a:chExt cx="784283" cy="1460434"/>
          </a:xfrm>
        </p:grpSpPr>
        <p:grpSp>
          <p:nvGrpSpPr>
            <p:cNvPr id="646" name="Google Shape;646;p24"/>
            <p:cNvGrpSpPr/>
            <p:nvPr/>
          </p:nvGrpSpPr>
          <p:grpSpPr>
            <a:xfrm>
              <a:off x="8429649" y="3584932"/>
              <a:ext cx="314144" cy="1183135"/>
              <a:chOff x="8297005" y="513279"/>
              <a:chExt cx="159084" cy="599177"/>
            </a:xfrm>
          </p:grpSpPr>
          <p:sp>
            <p:nvSpPr>
              <p:cNvPr id="647" name="Google Shape;647;p24"/>
              <p:cNvSpPr/>
              <p:nvPr/>
            </p:nvSpPr>
            <p:spPr>
              <a:xfrm>
                <a:off x="8388526" y="1082678"/>
                <a:ext cx="42392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17" extrusionOk="0">
                    <a:moveTo>
                      <a:pt x="735" y="1"/>
                    </a:moveTo>
                    <a:lnTo>
                      <a:pt x="1" y="216"/>
                    </a:lnTo>
                    <a:lnTo>
                      <a:pt x="194" y="517"/>
                    </a:lnTo>
                    <a:lnTo>
                      <a:pt x="735" y="190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4"/>
              <p:cNvSpPr/>
              <p:nvPr/>
            </p:nvSpPr>
            <p:spPr>
              <a:xfrm>
                <a:off x="8322751" y="1038732"/>
                <a:ext cx="108168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078" extrusionOk="0">
                    <a:moveTo>
                      <a:pt x="546" y="0"/>
                    </a:moveTo>
                    <a:lnTo>
                      <a:pt x="1" y="314"/>
                    </a:lnTo>
                    <a:lnTo>
                      <a:pt x="1" y="764"/>
                    </a:lnTo>
                    <a:lnTo>
                      <a:pt x="546" y="1077"/>
                    </a:lnTo>
                    <a:lnTo>
                      <a:pt x="1336" y="1077"/>
                    </a:lnTo>
                    <a:lnTo>
                      <a:pt x="1877" y="764"/>
                    </a:lnTo>
                    <a:lnTo>
                      <a:pt x="1877" y="314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4"/>
              <p:cNvSpPr/>
              <p:nvPr/>
            </p:nvSpPr>
            <p:spPr>
              <a:xfrm>
                <a:off x="8339281" y="1047372"/>
                <a:ext cx="75280" cy="21311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70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69"/>
                    </a:lnTo>
                    <a:lnTo>
                      <a:pt x="1306" y="369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8339281" y="1056011"/>
                <a:ext cx="75280" cy="344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598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82"/>
                    </a:lnTo>
                    <a:lnTo>
                      <a:pt x="379" y="598"/>
                    </a:lnTo>
                    <a:lnTo>
                      <a:pt x="924" y="598"/>
                    </a:lnTo>
                    <a:lnTo>
                      <a:pt x="1306" y="382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4"/>
              <p:cNvSpPr/>
              <p:nvPr/>
            </p:nvSpPr>
            <p:spPr>
              <a:xfrm>
                <a:off x="8350224" y="1100764"/>
                <a:ext cx="49476" cy="11692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03" extrusionOk="0">
                    <a:moveTo>
                      <a:pt x="69" y="0"/>
                    </a:moveTo>
                    <a:lnTo>
                      <a:pt x="0" y="26"/>
                    </a:lnTo>
                    <a:lnTo>
                      <a:pt x="69" y="203"/>
                    </a:lnTo>
                    <a:lnTo>
                      <a:pt x="859" y="203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4"/>
              <p:cNvSpPr/>
              <p:nvPr/>
            </p:nvSpPr>
            <p:spPr>
              <a:xfrm>
                <a:off x="8322751" y="1082678"/>
                <a:ext cx="31448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17" extrusionOk="0">
                    <a:moveTo>
                      <a:pt x="1" y="1"/>
                    </a:moveTo>
                    <a:lnTo>
                      <a:pt x="1" y="190"/>
                    </a:lnTo>
                    <a:lnTo>
                      <a:pt x="546" y="517"/>
                    </a:lnTo>
                    <a:lnTo>
                      <a:pt x="546" y="3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8331390" y="1043397"/>
                <a:ext cx="90889" cy="5178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899" extrusionOk="0">
                    <a:moveTo>
                      <a:pt x="464" y="1"/>
                    </a:moveTo>
                    <a:lnTo>
                      <a:pt x="1" y="262"/>
                    </a:lnTo>
                    <a:lnTo>
                      <a:pt x="1" y="641"/>
                    </a:lnTo>
                    <a:lnTo>
                      <a:pt x="464" y="898"/>
                    </a:lnTo>
                    <a:lnTo>
                      <a:pt x="1117" y="898"/>
                    </a:lnTo>
                    <a:lnTo>
                      <a:pt x="1577" y="641"/>
                    </a:lnTo>
                    <a:lnTo>
                      <a:pt x="1577" y="262"/>
                    </a:lnTo>
                    <a:lnTo>
                      <a:pt x="11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4"/>
              <p:cNvSpPr/>
              <p:nvPr/>
            </p:nvSpPr>
            <p:spPr>
              <a:xfrm>
                <a:off x="8372169" y="968234"/>
                <a:ext cx="9504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6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164" y="209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4"/>
              <p:cNvSpPr/>
              <p:nvPr/>
            </p:nvSpPr>
            <p:spPr>
              <a:xfrm>
                <a:off x="8381614" y="964433"/>
                <a:ext cx="6969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162" extrusionOk="0">
                    <a:moveTo>
                      <a:pt x="121" y="1"/>
                    </a:moveTo>
                    <a:lnTo>
                      <a:pt x="0" y="66"/>
                    </a:lnTo>
                    <a:lnTo>
                      <a:pt x="0" y="2162"/>
                    </a:lnTo>
                    <a:lnTo>
                      <a:pt x="121" y="209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4"/>
              <p:cNvSpPr/>
              <p:nvPr/>
            </p:nvSpPr>
            <p:spPr>
              <a:xfrm>
                <a:off x="8365027" y="964433"/>
                <a:ext cx="7200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162" extrusionOk="0">
                    <a:moveTo>
                      <a:pt x="1" y="1"/>
                    </a:moveTo>
                    <a:lnTo>
                      <a:pt x="1" y="2093"/>
                    </a:lnTo>
                    <a:lnTo>
                      <a:pt x="125" y="2162"/>
                    </a:lnTo>
                    <a:lnTo>
                      <a:pt x="125" y="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4"/>
              <p:cNvSpPr/>
              <p:nvPr/>
            </p:nvSpPr>
            <p:spPr>
              <a:xfrm>
                <a:off x="8365027" y="955044"/>
                <a:ext cx="23557" cy="1324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0" extrusionOk="0">
                    <a:moveTo>
                      <a:pt x="125" y="1"/>
                    </a:moveTo>
                    <a:lnTo>
                      <a:pt x="1" y="66"/>
                    </a:lnTo>
                    <a:lnTo>
                      <a:pt x="1" y="164"/>
                    </a:lnTo>
                    <a:lnTo>
                      <a:pt x="125" y="229"/>
                    </a:lnTo>
                    <a:lnTo>
                      <a:pt x="288" y="229"/>
                    </a:lnTo>
                    <a:lnTo>
                      <a:pt x="409" y="164"/>
                    </a:lnTo>
                    <a:lnTo>
                      <a:pt x="409" y="66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4"/>
              <p:cNvSpPr/>
              <p:nvPr/>
            </p:nvSpPr>
            <p:spPr>
              <a:xfrm>
                <a:off x="8297005" y="513279"/>
                <a:ext cx="159084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8161" extrusionOk="0">
                    <a:moveTo>
                      <a:pt x="1388" y="0"/>
                    </a:moveTo>
                    <a:lnTo>
                      <a:pt x="0" y="7031"/>
                    </a:lnTo>
                    <a:lnTo>
                      <a:pt x="0" y="7684"/>
                    </a:lnTo>
                    <a:lnTo>
                      <a:pt x="816" y="8160"/>
                    </a:lnTo>
                    <a:lnTo>
                      <a:pt x="1959" y="8160"/>
                    </a:lnTo>
                    <a:lnTo>
                      <a:pt x="2762" y="7684"/>
                    </a:lnTo>
                    <a:lnTo>
                      <a:pt x="2762" y="7031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8344004" y="513279"/>
                <a:ext cx="112085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8161" extrusionOk="0">
                    <a:moveTo>
                      <a:pt x="572" y="0"/>
                    </a:moveTo>
                    <a:lnTo>
                      <a:pt x="0" y="8160"/>
                    </a:lnTo>
                    <a:lnTo>
                      <a:pt x="1143" y="8160"/>
                    </a:lnTo>
                    <a:lnTo>
                      <a:pt x="1946" y="7684"/>
                    </a:lnTo>
                    <a:lnTo>
                      <a:pt x="1946" y="70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 flipH="1">
              <a:off x="7959510" y="4583681"/>
              <a:ext cx="390638" cy="461685"/>
              <a:chOff x="6819875" y="4319550"/>
              <a:chExt cx="399875" cy="47265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6819875" y="4422200"/>
                <a:ext cx="208525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341" h="11657" extrusionOk="0">
                    <a:moveTo>
                      <a:pt x="7890" y="1"/>
                    </a:moveTo>
                    <a:lnTo>
                      <a:pt x="1" y="11412"/>
                    </a:lnTo>
                    <a:lnTo>
                      <a:pt x="409" y="11657"/>
                    </a:lnTo>
                    <a:lnTo>
                      <a:pt x="8340" y="6855"/>
                    </a:lnTo>
                    <a:lnTo>
                      <a:pt x="7753" y="6219"/>
                    </a:lnTo>
                    <a:lnTo>
                      <a:pt x="2530" y="9195"/>
                    </a:lnTo>
                    <a:lnTo>
                      <a:pt x="2530" y="9195"/>
                    </a:lnTo>
                    <a:lnTo>
                      <a:pt x="7782" y="1812"/>
                    </a:lnTo>
                    <a:lnTo>
                      <a:pt x="789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6830075" y="4428325"/>
                <a:ext cx="208525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8341" h="11412" extrusionOk="0">
                    <a:moveTo>
                      <a:pt x="7890" y="1"/>
                    </a:moveTo>
                    <a:lnTo>
                      <a:pt x="1" y="11412"/>
                    </a:lnTo>
                    <a:lnTo>
                      <a:pt x="8340" y="6871"/>
                    </a:lnTo>
                    <a:lnTo>
                      <a:pt x="7753" y="6218"/>
                    </a:lnTo>
                    <a:lnTo>
                      <a:pt x="2530" y="9208"/>
                    </a:lnTo>
                    <a:lnTo>
                      <a:pt x="7782" y="1825"/>
                    </a:lnTo>
                    <a:lnTo>
                      <a:pt x="789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878375" y="4319550"/>
                <a:ext cx="116975" cy="472650"/>
              </a:xfrm>
              <a:custGeom>
                <a:avLst/>
                <a:gdLst/>
                <a:ahLst/>
                <a:cxnLst/>
                <a:rect l="l" t="t" r="r" b="b"/>
                <a:pathLst>
                  <a:path w="4679" h="18906" extrusionOk="0">
                    <a:moveTo>
                      <a:pt x="4678" y="1"/>
                    </a:moveTo>
                    <a:lnTo>
                      <a:pt x="4042" y="190"/>
                    </a:lnTo>
                    <a:lnTo>
                      <a:pt x="1" y="18648"/>
                    </a:lnTo>
                    <a:lnTo>
                      <a:pt x="533" y="18906"/>
                    </a:lnTo>
                    <a:lnTo>
                      <a:pt x="4678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4"/>
              <p:cNvSpPr/>
              <p:nvPr/>
            </p:nvSpPr>
            <p:spPr>
              <a:xfrm>
                <a:off x="6891675" y="4319550"/>
                <a:ext cx="328075" cy="472650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8906" extrusionOk="0">
                    <a:moveTo>
                      <a:pt x="4146" y="1"/>
                    </a:moveTo>
                    <a:lnTo>
                      <a:pt x="1" y="18906"/>
                    </a:lnTo>
                    <a:lnTo>
                      <a:pt x="13122" y="11343"/>
                    </a:lnTo>
                    <a:lnTo>
                      <a:pt x="4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6908650" y="4339625"/>
                <a:ext cx="298850" cy="43282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7313" extrusionOk="0">
                    <a:moveTo>
                      <a:pt x="3536" y="1"/>
                    </a:moveTo>
                    <a:lnTo>
                      <a:pt x="1" y="17313"/>
                    </a:lnTo>
                    <a:lnTo>
                      <a:pt x="1" y="17313"/>
                    </a:lnTo>
                    <a:lnTo>
                      <a:pt x="11954" y="10419"/>
                    </a:lnTo>
                    <a:lnTo>
                      <a:pt x="3536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951175" y="4386875"/>
                <a:ext cx="220025" cy="330825"/>
              </a:xfrm>
              <a:custGeom>
                <a:avLst/>
                <a:gdLst/>
                <a:ahLst/>
                <a:cxnLst/>
                <a:rect l="l" t="t" r="r" b="b"/>
                <a:pathLst>
                  <a:path w="8801" h="13233" extrusionOk="0">
                    <a:moveTo>
                      <a:pt x="2272" y="0"/>
                    </a:moveTo>
                    <a:lnTo>
                      <a:pt x="0" y="13233"/>
                    </a:lnTo>
                    <a:lnTo>
                      <a:pt x="8800" y="8160"/>
                    </a:lnTo>
                    <a:lnTo>
                      <a:pt x="2272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7014425" y="4465450"/>
                <a:ext cx="55425" cy="17407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6963" extrusionOk="0">
                    <a:moveTo>
                      <a:pt x="1129" y="1"/>
                    </a:moveTo>
                    <a:lnTo>
                      <a:pt x="0" y="653"/>
                    </a:lnTo>
                    <a:lnTo>
                      <a:pt x="313" y="2351"/>
                    </a:lnTo>
                    <a:lnTo>
                      <a:pt x="966" y="4636"/>
                    </a:lnTo>
                    <a:lnTo>
                      <a:pt x="1671" y="4228"/>
                    </a:lnTo>
                    <a:lnTo>
                      <a:pt x="1440" y="1714"/>
                    </a:lnTo>
                    <a:lnTo>
                      <a:pt x="1129" y="1"/>
                    </a:lnTo>
                    <a:close/>
                    <a:moveTo>
                      <a:pt x="1586" y="4950"/>
                    </a:moveTo>
                    <a:cubicBezTo>
                      <a:pt x="1522" y="4950"/>
                      <a:pt x="1456" y="4967"/>
                      <a:pt x="1387" y="5004"/>
                    </a:cubicBezTo>
                    <a:cubicBezTo>
                      <a:pt x="1074" y="5194"/>
                      <a:pt x="924" y="5713"/>
                      <a:pt x="1031" y="6268"/>
                    </a:cubicBezTo>
                    <a:cubicBezTo>
                      <a:pt x="1109" y="6709"/>
                      <a:pt x="1311" y="6962"/>
                      <a:pt x="1546" y="6962"/>
                    </a:cubicBezTo>
                    <a:cubicBezTo>
                      <a:pt x="1609" y="6962"/>
                      <a:pt x="1674" y="6944"/>
                      <a:pt x="1740" y="6907"/>
                    </a:cubicBezTo>
                    <a:cubicBezTo>
                      <a:pt x="2066" y="6718"/>
                      <a:pt x="2216" y="6215"/>
                      <a:pt x="2109" y="5644"/>
                    </a:cubicBezTo>
                    <a:cubicBezTo>
                      <a:pt x="2021" y="5203"/>
                      <a:pt x="1825" y="4950"/>
                      <a:pt x="1586" y="495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8" name="Google Shape;668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24"/>
          <p:cNvSpPr txBox="1">
            <a:spLocks noGrp="1"/>
          </p:cNvSpPr>
          <p:nvPr>
            <p:ph type="subTitle" idx="1"/>
          </p:nvPr>
        </p:nvSpPr>
        <p:spPr>
          <a:xfrm>
            <a:off x="2328015" y="1976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24"/>
          <p:cNvSpPr txBox="1">
            <a:spLocks noGrp="1"/>
          </p:cNvSpPr>
          <p:nvPr>
            <p:ph type="subTitle" idx="2"/>
          </p:nvPr>
        </p:nvSpPr>
        <p:spPr>
          <a:xfrm>
            <a:off x="5462694" y="1976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24"/>
          <p:cNvSpPr txBox="1">
            <a:spLocks noGrp="1"/>
          </p:cNvSpPr>
          <p:nvPr>
            <p:ph type="subTitle" idx="3"/>
          </p:nvPr>
        </p:nvSpPr>
        <p:spPr>
          <a:xfrm>
            <a:off x="2328015" y="34095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24"/>
          <p:cNvSpPr txBox="1">
            <a:spLocks noGrp="1"/>
          </p:cNvSpPr>
          <p:nvPr>
            <p:ph type="subTitle" idx="4"/>
          </p:nvPr>
        </p:nvSpPr>
        <p:spPr>
          <a:xfrm>
            <a:off x="5462694" y="34095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24"/>
          <p:cNvSpPr txBox="1">
            <a:spLocks noGrp="1"/>
          </p:cNvSpPr>
          <p:nvPr>
            <p:ph type="subTitle" idx="5"/>
          </p:nvPr>
        </p:nvSpPr>
        <p:spPr>
          <a:xfrm>
            <a:off x="2328015" y="16925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4" name="Google Shape;674;p24"/>
          <p:cNvSpPr txBox="1">
            <a:spLocks noGrp="1"/>
          </p:cNvSpPr>
          <p:nvPr>
            <p:ph type="subTitle" idx="6"/>
          </p:nvPr>
        </p:nvSpPr>
        <p:spPr>
          <a:xfrm>
            <a:off x="2328015" y="31260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5" name="Google Shape;675;p24"/>
          <p:cNvSpPr txBox="1">
            <a:spLocks noGrp="1"/>
          </p:cNvSpPr>
          <p:nvPr>
            <p:ph type="subTitle" idx="7"/>
          </p:nvPr>
        </p:nvSpPr>
        <p:spPr>
          <a:xfrm>
            <a:off x="5462690" y="16925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6" name="Google Shape;676;p24"/>
          <p:cNvSpPr txBox="1">
            <a:spLocks noGrp="1"/>
          </p:cNvSpPr>
          <p:nvPr>
            <p:ph type="subTitle" idx="8"/>
          </p:nvPr>
        </p:nvSpPr>
        <p:spPr>
          <a:xfrm>
            <a:off x="5462690" y="31260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5"/>
          <p:cNvSpPr txBox="1">
            <a:spLocks noGrp="1"/>
          </p:cNvSpPr>
          <p:nvPr>
            <p:ph type="subTitle" idx="1"/>
          </p:nvPr>
        </p:nvSpPr>
        <p:spPr>
          <a:xfrm>
            <a:off x="1173457" y="2247292"/>
            <a:ext cx="2028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subTitle" idx="2"/>
          </p:nvPr>
        </p:nvSpPr>
        <p:spPr>
          <a:xfrm>
            <a:off x="3557700" y="2247292"/>
            <a:ext cx="2028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25"/>
          <p:cNvSpPr txBox="1">
            <a:spLocks noGrp="1"/>
          </p:cNvSpPr>
          <p:nvPr>
            <p:ph type="subTitle" idx="3"/>
          </p:nvPr>
        </p:nvSpPr>
        <p:spPr>
          <a:xfrm>
            <a:off x="1173457" y="3966804"/>
            <a:ext cx="2028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25"/>
          <p:cNvSpPr txBox="1">
            <a:spLocks noGrp="1"/>
          </p:cNvSpPr>
          <p:nvPr>
            <p:ph type="subTitle" idx="4"/>
          </p:nvPr>
        </p:nvSpPr>
        <p:spPr>
          <a:xfrm>
            <a:off x="3557700" y="3966804"/>
            <a:ext cx="2028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25"/>
          <p:cNvSpPr txBox="1">
            <a:spLocks noGrp="1"/>
          </p:cNvSpPr>
          <p:nvPr>
            <p:ph type="subTitle" idx="5"/>
          </p:nvPr>
        </p:nvSpPr>
        <p:spPr>
          <a:xfrm>
            <a:off x="5941983" y="2247292"/>
            <a:ext cx="2028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4" name="Google Shape;684;p25"/>
          <p:cNvSpPr txBox="1">
            <a:spLocks noGrp="1"/>
          </p:cNvSpPr>
          <p:nvPr>
            <p:ph type="subTitle" idx="6"/>
          </p:nvPr>
        </p:nvSpPr>
        <p:spPr>
          <a:xfrm>
            <a:off x="5941983" y="3966804"/>
            <a:ext cx="2028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5" name="Google Shape;685;p25"/>
          <p:cNvSpPr txBox="1">
            <a:spLocks noGrp="1"/>
          </p:cNvSpPr>
          <p:nvPr>
            <p:ph type="subTitle" idx="7"/>
          </p:nvPr>
        </p:nvSpPr>
        <p:spPr>
          <a:xfrm>
            <a:off x="1171917" y="1985800"/>
            <a:ext cx="203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6" name="Google Shape;686;p25"/>
          <p:cNvSpPr txBox="1">
            <a:spLocks noGrp="1"/>
          </p:cNvSpPr>
          <p:nvPr>
            <p:ph type="subTitle" idx="8"/>
          </p:nvPr>
        </p:nvSpPr>
        <p:spPr>
          <a:xfrm>
            <a:off x="3556200" y="1985800"/>
            <a:ext cx="203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7" name="Google Shape;687;p25"/>
          <p:cNvSpPr txBox="1">
            <a:spLocks noGrp="1"/>
          </p:cNvSpPr>
          <p:nvPr>
            <p:ph type="subTitle" idx="9"/>
          </p:nvPr>
        </p:nvSpPr>
        <p:spPr>
          <a:xfrm>
            <a:off x="5940483" y="1985800"/>
            <a:ext cx="203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8" name="Google Shape;688;p25"/>
          <p:cNvSpPr txBox="1">
            <a:spLocks noGrp="1"/>
          </p:cNvSpPr>
          <p:nvPr>
            <p:ph type="subTitle" idx="13"/>
          </p:nvPr>
        </p:nvSpPr>
        <p:spPr>
          <a:xfrm>
            <a:off x="1171917" y="3704175"/>
            <a:ext cx="203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9" name="Google Shape;689;p25"/>
          <p:cNvSpPr txBox="1">
            <a:spLocks noGrp="1"/>
          </p:cNvSpPr>
          <p:nvPr>
            <p:ph type="subTitle" idx="14"/>
          </p:nvPr>
        </p:nvSpPr>
        <p:spPr>
          <a:xfrm>
            <a:off x="3556200" y="3704175"/>
            <a:ext cx="203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0" name="Google Shape;690;p25"/>
          <p:cNvSpPr txBox="1">
            <a:spLocks noGrp="1"/>
          </p:cNvSpPr>
          <p:nvPr>
            <p:ph type="subTitle" idx="15"/>
          </p:nvPr>
        </p:nvSpPr>
        <p:spPr>
          <a:xfrm>
            <a:off x="5940483" y="3704175"/>
            <a:ext cx="203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1" name="Google Shape;691;p25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5"/>
          <p:cNvSpPr/>
          <p:nvPr/>
        </p:nvSpPr>
        <p:spPr>
          <a:xfrm>
            <a:off x="281825" y="2793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25"/>
          <p:cNvGrpSpPr/>
          <p:nvPr/>
        </p:nvGrpSpPr>
        <p:grpSpPr>
          <a:xfrm>
            <a:off x="8346068" y="539493"/>
            <a:ext cx="662463" cy="775160"/>
            <a:chOff x="5424136" y="1294946"/>
            <a:chExt cx="1748846" cy="2046356"/>
          </a:xfrm>
        </p:grpSpPr>
        <p:grpSp>
          <p:nvGrpSpPr>
            <p:cNvPr id="694" name="Google Shape;694;p25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5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5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5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5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5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5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5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5"/>
          <p:cNvGrpSpPr/>
          <p:nvPr/>
        </p:nvGrpSpPr>
        <p:grpSpPr>
          <a:xfrm>
            <a:off x="399074" y="3862232"/>
            <a:ext cx="724515" cy="1183135"/>
            <a:chOff x="399074" y="3862232"/>
            <a:chExt cx="724515" cy="1183135"/>
          </a:xfrm>
        </p:grpSpPr>
        <p:grpSp>
          <p:nvGrpSpPr>
            <p:cNvPr id="713" name="Google Shape;713;p25"/>
            <p:cNvGrpSpPr/>
            <p:nvPr/>
          </p:nvGrpSpPr>
          <p:grpSpPr>
            <a:xfrm>
              <a:off x="399074" y="3862232"/>
              <a:ext cx="314144" cy="1183135"/>
              <a:chOff x="8297005" y="513279"/>
              <a:chExt cx="159084" cy="599177"/>
            </a:xfrm>
          </p:grpSpPr>
          <p:sp>
            <p:nvSpPr>
              <p:cNvPr id="714" name="Google Shape;714;p25"/>
              <p:cNvSpPr/>
              <p:nvPr/>
            </p:nvSpPr>
            <p:spPr>
              <a:xfrm>
                <a:off x="8388526" y="1082678"/>
                <a:ext cx="42392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17" extrusionOk="0">
                    <a:moveTo>
                      <a:pt x="735" y="1"/>
                    </a:moveTo>
                    <a:lnTo>
                      <a:pt x="1" y="216"/>
                    </a:lnTo>
                    <a:lnTo>
                      <a:pt x="194" y="517"/>
                    </a:lnTo>
                    <a:lnTo>
                      <a:pt x="735" y="190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8322751" y="1038732"/>
                <a:ext cx="108168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078" extrusionOk="0">
                    <a:moveTo>
                      <a:pt x="546" y="0"/>
                    </a:moveTo>
                    <a:lnTo>
                      <a:pt x="1" y="314"/>
                    </a:lnTo>
                    <a:lnTo>
                      <a:pt x="1" y="764"/>
                    </a:lnTo>
                    <a:lnTo>
                      <a:pt x="546" y="1077"/>
                    </a:lnTo>
                    <a:lnTo>
                      <a:pt x="1336" y="1077"/>
                    </a:lnTo>
                    <a:lnTo>
                      <a:pt x="1877" y="764"/>
                    </a:lnTo>
                    <a:lnTo>
                      <a:pt x="1877" y="314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8339281" y="1047372"/>
                <a:ext cx="75280" cy="21311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70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69"/>
                    </a:lnTo>
                    <a:lnTo>
                      <a:pt x="1306" y="369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>
                <a:off x="8339281" y="1056011"/>
                <a:ext cx="75280" cy="344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598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82"/>
                    </a:lnTo>
                    <a:lnTo>
                      <a:pt x="379" y="598"/>
                    </a:lnTo>
                    <a:lnTo>
                      <a:pt x="924" y="598"/>
                    </a:lnTo>
                    <a:lnTo>
                      <a:pt x="1306" y="382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5"/>
              <p:cNvSpPr/>
              <p:nvPr/>
            </p:nvSpPr>
            <p:spPr>
              <a:xfrm>
                <a:off x="8350224" y="1100764"/>
                <a:ext cx="49476" cy="11692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03" extrusionOk="0">
                    <a:moveTo>
                      <a:pt x="69" y="0"/>
                    </a:moveTo>
                    <a:lnTo>
                      <a:pt x="0" y="26"/>
                    </a:lnTo>
                    <a:lnTo>
                      <a:pt x="69" y="203"/>
                    </a:lnTo>
                    <a:lnTo>
                      <a:pt x="859" y="203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5"/>
              <p:cNvSpPr/>
              <p:nvPr/>
            </p:nvSpPr>
            <p:spPr>
              <a:xfrm>
                <a:off x="8322751" y="1082678"/>
                <a:ext cx="31448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17" extrusionOk="0">
                    <a:moveTo>
                      <a:pt x="1" y="1"/>
                    </a:moveTo>
                    <a:lnTo>
                      <a:pt x="1" y="190"/>
                    </a:lnTo>
                    <a:lnTo>
                      <a:pt x="546" y="517"/>
                    </a:lnTo>
                    <a:lnTo>
                      <a:pt x="546" y="3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5"/>
              <p:cNvSpPr/>
              <p:nvPr/>
            </p:nvSpPr>
            <p:spPr>
              <a:xfrm>
                <a:off x="8331390" y="1043397"/>
                <a:ext cx="90889" cy="5178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899" extrusionOk="0">
                    <a:moveTo>
                      <a:pt x="464" y="1"/>
                    </a:moveTo>
                    <a:lnTo>
                      <a:pt x="1" y="262"/>
                    </a:lnTo>
                    <a:lnTo>
                      <a:pt x="1" y="641"/>
                    </a:lnTo>
                    <a:lnTo>
                      <a:pt x="464" y="898"/>
                    </a:lnTo>
                    <a:lnTo>
                      <a:pt x="1117" y="898"/>
                    </a:lnTo>
                    <a:lnTo>
                      <a:pt x="1577" y="641"/>
                    </a:lnTo>
                    <a:lnTo>
                      <a:pt x="1577" y="262"/>
                    </a:lnTo>
                    <a:lnTo>
                      <a:pt x="11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8372169" y="968234"/>
                <a:ext cx="9504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6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164" y="209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5"/>
              <p:cNvSpPr/>
              <p:nvPr/>
            </p:nvSpPr>
            <p:spPr>
              <a:xfrm>
                <a:off x="8381614" y="964433"/>
                <a:ext cx="6969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162" extrusionOk="0">
                    <a:moveTo>
                      <a:pt x="121" y="1"/>
                    </a:moveTo>
                    <a:lnTo>
                      <a:pt x="0" y="66"/>
                    </a:lnTo>
                    <a:lnTo>
                      <a:pt x="0" y="2162"/>
                    </a:lnTo>
                    <a:lnTo>
                      <a:pt x="121" y="209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5"/>
              <p:cNvSpPr/>
              <p:nvPr/>
            </p:nvSpPr>
            <p:spPr>
              <a:xfrm>
                <a:off x="8365027" y="964433"/>
                <a:ext cx="7200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162" extrusionOk="0">
                    <a:moveTo>
                      <a:pt x="1" y="1"/>
                    </a:moveTo>
                    <a:lnTo>
                      <a:pt x="1" y="2093"/>
                    </a:lnTo>
                    <a:lnTo>
                      <a:pt x="125" y="2162"/>
                    </a:lnTo>
                    <a:lnTo>
                      <a:pt x="125" y="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5"/>
              <p:cNvSpPr/>
              <p:nvPr/>
            </p:nvSpPr>
            <p:spPr>
              <a:xfrm>
                <a:off x="8365027" y="955044"/>
                <a:ext cx="23557" cy="1324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0" extrusionOk="0">
                    <a:moveTo>
                      <a:pt x="125" y="1"/>
                    </a:moveTo>
                    <a:lnTo>
                      <a:pt x="1" y="66"/>
                    </a:lnTo>
                    <a:lnTo>
                      <a:pt x="1" y="164"/>
                    </a:lnTo>
                    <a:lnTo>
                      <a:pt x="125" y="229"/>
                    </a:lnTo>
                    <a:lnTo>
                      <a:pt x="288" y="229"/>
                    </a:lnTo>
                    <a:lnTo>
                      <a:pt x="409" y="164"/>
                    </a:lnTo>
                    <a:lnTo>
                      <a:pt x="409" y="66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5"/>
              <p:cNvSpPr/>
              <p:nvPr/>
            </p:nvSpPr>
            <p:spPr>
              <a:xfrm>
                <a:off x="8297005" y="513279"/>
                <a:ext cx="159084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8161" extrusionOk="0">
                    <a:moveTo>
                      <a:pt x="1388" y="0"/>
                    </a:moveTo>
                    <a:lnTo>
                      <a:pt x="0" y="7031"/>
                    </a:lnTo>
                    <a:lnTo>
                      <a:pt x="0" y="7684"/>
                    </a:lnTo>
                    <a:lnTo>
                      <a:pt x="816" y="8160"/>
                    </a:lnTo>
                    <a:lnTo>
                      <a:pt x="1959" y="8160"/>
                    </a:lnTo>
                    <a:lnTo>
                      <a:pt x="2762" y="7684"/>
                    </a:lnTo>
                    <a:lnTo>
                      <a:pt x="2762" y="7031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5"/>
              <p:cNvSpPr/>
              <p:nvPr/>
            </p:nvSpPr>
            <p:spPr>
              <a:xfrm>
                <a:off x="8344004" y="513279"/>
                <a:ext cx="112085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8161" extrusionOk="0">
                    <a:moveTo>
                      <a:pt x="572" y="0"/>
                    </a:moveTo>
                    <a:lnTo>
                      <a:pt x="0" y="8160"/>
                    </a:lnTo>
                    <a:lnTo>
                      <a:pt x="1143" y="8160"/>
                    </a:lnTo>
                    <a:lnTo>
                      <a:pt x="1946" y="7684"/>
                    </a:lnTo>
                    <a:lnTo>
                      <a:pt x="1946" y="70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5"/>
            <p:cNvGrpSpPr/>
            <p:nvPr/>
          </p:nvGrpSpPr>
          <p:grpSpPr>
            <a:xfrm>
              <a:off x="839637" y="4612356"/>
              <a:ext cx="283952" cy="404337"/>
              <a:chOff x="6191950" y="4314625"/>
              <a:chExt cx="330100" cy="470050"/>
            </a:xfrm>
          </p:grpSpPr>
          <p:sp>
            <p:nvSpPr>
              <p:cNvPr id="728" name="Google Shape;728;p25"/>
              <p:cNvSpPr/>
              <p:nvPr/>
            </p:nvSpPr>
            <p:spPr>
              <a:xfrm>
                <a:off x="6191950" y="4601275"/>
                <a:ext cx="330100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36" extrusionOk="0">
                    <a:moveTo>
                      <a:pt x="6664" y="1"/>
                    </a:moveTo>
                    <a:cubicBezTo>
                      <a:pt x="6066" y="1"/>
                      <a:pt x="5439" y="145"/>
                      <a:pt x="4949" y="427"/>
                    </a:cubicBezTo>
                    <a:lnTo>
                      <a:pt x="993" y="2711"/>
                    </a:lnTo>
                    <a:cubicBezTo>
                      <a:pt x="95" y="3230"/>
                      <a:pt x="1" y="4017"/>
                      <a:pt x="774" y="4467"/>
                    </a:cubicBezTo>
                    <a:lnTo>
                      <a:pt x="5207" y="7036"/>
                    </a:lnTo>
                    <a:cubicBezTo>
                      <a:pt x="5555" y="7238"/>
                      <a:pt x="6023" y="7336"/>
                      <a:pt x="6514" y="7336"/>
                    </a:cubicBezTo>
                    <a:cubicBezTo>
                      <a:pt x="7119" y="7336"/>
                      <a:pt x="7760" y="7187"/>
                      <a:pt x="8256" y="6902"/>
                    </a:cubicBezTo>
                    <a:lnTo>
                      <a:pt x="12212" y="4618"/>
                    </a:lnTo>
                    <a:cubicBezTo>
                      <a:pt x="13109" y="4099"/>
                      <a:pt x="13204" y="3312"/>
                      <a:pt x="12430" y="2862"/>
                    </a:cubicBezTo>
                    <a:lnTo>
                      <a:pt x="7998" y="306"/>
                    </a:lnTo>
                    <a:cubicBezTo>
                      <a:pt x="7639" y="101"/>
                      <a:pt x="7162" y="1"/>
                      <a:pt x="66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5"/>
              <p:cNvSpPr/>
              <p:nvPr/>
            </p:nvSpPr>
            <p:spPr>
              <a:xfrm>
                <a:off x="6191950" y="4593500"/>
                <a:ext cx="330100" cy="1835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40" extrusionOk="0">
                    <a:moveTo>
                      <a:pt x="6664" y="0"/>
                    </a:moveTo>
                    <a:cubicBezTo>
                      <a:pt x="6066" y="0"/>
                      <a:pt x="5439" y="144"/>
                      <a:pt x="4949" y="428"/>
                    </a:cubicBezTo>
                    <a:lnTo>
                      <a:pt x="2462" y="1867"/>
                    </a:lnTo>
                    <a:lnTo>
                      <a:pt x="993" y="2725"/>
                    </a:lnTo>
                    <a:cubicBezTo>
                      <a:pt x="95" y="3241"/>
                      <a:pt x="1" y="4031"/>
                      <a:pt x="774" y="4478"/>
                    </a:cubicBezTo>
                    <a:lnTo>
                      <a:pt x="2759" y="5621"/>
                    </a:lnTo>
                    <a:lnTo>
                      <a:pt x="5207" y="7037"/>
                    </a:lnTo>
                    <a:cubicBezTo>
                      <a:pt x="5559" y="7240"/>
                      <a:pt x="6034" y="7339"/>
                      <a:pt x="6532" y="7339"/>
                    </a:cubicBezTo>
                    <a:cubicBezTo>
                      <a:pt x="7132" y="7339"/>
                      <a:pt x="7765" y="7195"/>
                      <a:pt x="8256" y="6913"/>
                    </a:cubicBezTo>
                    <a:lnTo>
                      <a:pt x="12212" y="4628"/>
                    </a:lnTo>
                    <a:cubicBezTo>
                      <a:pt x="13109" y="4113"/>
                      <a:pt x="13204" y="3323"/>
                      <a:pt x="12430" y="2876"/>
                    </a:cubicBezTo>
                    <a:lnTo>
                      <a:pt x="7998" y="303"/>
                    </a:lnTo>
                    <a:cubicBezTo>
                      <a:pt x="7639" y="100"/>
                      <a:pt x="7162" y="0"/>
                      <a:pt x="666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5"/>
              <p:cNvSpPr/>
              <p:nvPr/>
            </p:nvSpPr>
            <p:spPr>
              <a:xfrm>
                <a:off x="6248675" y="4639175"/>
                <a:ext cx="218300" cy="105225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4209" extrusionOk="0">
                    <a:moveTo>
                      <a:pt x="914" y="1"/>
                    </a:moveTo>
                    <a:lnTo>
                      <a:pt x="111" y="1130"/>
                    </a:lnTo>
                    <a:cubicBezTo>
                      <a:pt x="43" y="1319"/>
                      <a:pt x="0" y="1509"/>
                      <a:pt x="0" y="1701"/>
                    </a:cubicBezTo>
                    <a:cubicBezTo>
                      <a:pt x="0" y="2204"/>
                      <a:pt x="275" y="2720"/>
                      <a:pt x="803" y="3154"/>
                    </a:cubicBezTo>
                    <a:cubicBezTo>
                      <a:pt x="846" y="3183"/>
                      <a:pt x="885" y="3209"/>
                      <a:pt x="927" y="3235"/>
                    </a:cubicBezTo>
                    <a:cubicBezTo>
                      <a:pt x="1035" y="3317"/>
                      <a:pt x="1159" y="3399"/>
                      <a:pt x="1280" y="3467"/>
                    </a:cubicBezTo>
                    <a:cubicBezTo>
                      <a:pt x="2136" y="3960"/>
                      <a:pt x="3253" y="4208"/>
                      <a:pt x="4367" y="4208"/>
                    </a:cubicBezTo>
                    <a:cubicBezTo>
                      <a:pt x="5466" y="4208"/>
                      <a:pt x="6562" y="3967"/>
                      <a:pt x="7400" y="3480"/>
                    </a:cubicBezTo>
                    <a:cubicBezTo>
                      <a:pt x="8311" y="2951"/>
                      <a:pt x="8732" y="2243"/>
                      <a:pt x="8650" y="1564"/>
                    </a:cubicBezTo>
                    <a:lnTo>
                      <a:pt x="8666" y="1551"/>
                    </a:lnTo>
                    <a:lnTo>
                      <a:pt x="8650" y="1509"/>
                    </a:lnTo>
                    <a:cubicBezTo>
                      <a:pt x="8611" y="1319"/>
                      <a:pt x="8542" y="1130"/>
                      <a:pt x="8448" y="938"/>
                    </a:cubicBezTo>
                    <a:lnTo>
                      <a:pt x="7752" y="40"/>
                    </a:lnTo>
                    <a:lnTo>
                      <a:pt x="171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5"/>
              <p:cNvSpPr/>
              <p:nvPr/>
            </p:nvSpPr>
            <p:spPr>
              <a:xfrm>
                <a:off x="6248675" y="4678925"/>
                <a:ext cx="2176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8706" h="2619" extrusionOk="0">
                    <a:moveTo>
                      <a:pt x="17" y="0"/>
                    </a:moveTo>
                    <a:cubicBezTo>
                      <a:pt x="17" y="43"/>
                      <a:pt x="0" y="69"/>
                      <a:pt x="0" y="111"/>
                    </a:cubicBezTo>
                    <a:cubicBezTo>
                      <a:pt x="0" y="614"/>
                      <a:pt x="275" y="1130"/>
                      <a:pt x="803" y="1564"/>
                    </a:cubicBezTo>
                    <a:cubicBezTo>
                      <a:pt x="846" y="1593"/>
                      <a:pt x="885" y="1619"/>
                      <a:pt x="927" y="1645"/>
                    </a:cubicBezTo>
                    <a:cubicBezTo>
                      <a:pt x="1035" y="1727"/>
                      <a:pt x="1159" y="1809"/>
                      <a:pt x="1280" y="1877"/>
                    </a:cubicBezTo>
                    <a:cubicBezTo>
                      <a:pt x="2136" y="2370"/>
                      <a:pt x="3253" y="2618"/>
                      <a:pt x="4367" y="2618"/>
                    </a:cubicBezTo>
                    <a:cubicBezTo>
                      <a:pt x="5466" y="2618"/>
                      <a:pt x="6562" y="2377"/>
                      <a:pt x="7400" y="1890"/>
                    </a:cubicBezTo>
                    <a:cubicBezTo>
                      <a:pt x="8298" y="1375"/>
                      <a:pt x="8706" y="696"/>
                      <a:pt x="8650" y="13"/>
                    </a:cubicBezTo>
                    <a:lnTo>
                      <a:pt x="8650" y="13"/>
                    </a:lnTo>
                    <a:cubicBezTo>
                      <a:pt x="8598" y="614"/>
                      <a:pt x="8190" y="1198"/>
                      <a:pt x="7400" y="1645"/>
                    </a:cubicBezTo>
                    <a:cubicBezTo>
                      <a:pt x="6556" y="2135"/>
                      <a:pt x="5451" y="2380"/>
                      <a:pt x="4345" y="2380"/>
                    </a:cubicBezTo>
                    <a:cubicBezTo>
                      <a:pt x="3238" y="2380"/>
                      <a:pt x="2130" y="2135"/>
                      <a:pt x="1280" y="1645"/>
                    </a:cubicBezTo>
                    <a:cubicBezTo>
                      <a:pt x="1159" y="1564"/>
                      <a:pt x="1035" y="1499"/>
                      <a:pt x="927" y="1417"/>
                    </a:cubicBezTo>
                    <a:cubicBezTo>
                      <a:pt x="885" y="1388"/>
                      <a:pt x="846" y="1348"/>
                      <a:pt x="803" y="1319"/>
                    </a:cubicBezTo>
                    <a:cubicBezTo>
                      <a:pt x="327" y="927"/>
                      <a:pt x="56" y="464"/>
                      <a:pt x="17" y="0"/>
                    </a:cubicBez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5"/>
              <p:cNvSpPr/>
              <p:nvPr/>
            </p:nvSpPr>
            <p:spPr>
              <a:xfrm>
                <a:off x="6465325" y="4677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5"/>
              <p:cNvSpPr/>
              <p:nvPr/>
            </p:nvSpPr>
            <p:spPr>
              <a:xfrm>
                <a:off x="6268750" y="4327375"/>
                <a:ext cx="1762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4645" extrusionOk="0">
                    <a:moveTo>
                      <a:pt x="2654" y="1"/>
                    </a:moveTo>
                    <a:lnTo>
                      <a:pt x="150" y="12323"/>
                    </a:lnTo>
                    <a:cubicBezTo>
                      <a:pt x="0" y="12812"/>
                      <a:pt x="177" y="13328"/>
                      <a:pt x="682" y="13749"/>
                    </a:cubicBezTo>
                    <a:cubicBezTo>
                      <a:pt x="803" y="13860"/>
                      <a:pt x="953" y="13968"/>
                      <a:pt x="1117" y="14062"/>
                    </a:cubicBezTo>
                    <a:cubicBezTo>
                      <a:pt x="1782" y="14451"/>
                      <a:pt x="2660" y="14645"/>
                      <a:pt x="3537" y="14645"/>
                    </a:cubicBezTo>
                    <a:cubicBezTo>
                      <a:pt x="4414" y="14645"/>
                      <a:pt x="5291" y="14451"/>
                      <a:pt x="5957" y="14062"/>
                    </a:cubicBezTo>
                    <a:cubicBezTo>
                      <a:pt x="6721" y="13628"/>
                      <a:pt x="7047" y="13031"/>
                      <a:pt x="6936" y="12460"/>
                    </a:cubicBezTo>
                    <a:lnTo>
                      <a:pt x="6936" y="12443"/>
                    </a:lnTo>
                    <a:cubicBezTo>
                      <a:pt x="6936" y="12430"/>
                      <a:pt x="6936" y="12417"/>
                      <a:pt x="6923" y="12404"/>
                    </a:cubicBezTo>
                    <a:lnTo>
                      <a:pt x="4407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5"/>
              <p:cNvSpPr/>
              <p:nvPr/>
            </p:nvSpPr>
            <p:spPr>
              <a:xfrm>
                <a:off x="6285800" y="4480725"/>
                <a:ext cx="142425" cy="127925"/>
              </a:xfrm>
              <a:custGeom>
                <a:avLst/>
                <a:gdLst/>
                <a:ahLst/>
                <a:cxnLst/>
                <a:rect l="l" t="t" r="r" b="b"/>
                <a:pathLst>
                  <a:path w="5697" h="5117" extrusionOk="0">
                    <a:moveTo>
                      <a:pt x="719" y="0"/>
                    </a:moveTo>
                    <a:lnTo>
                      <a:pt x="0" y="3564"/>
                    </a:lnTo>
                    <a:cubicBezTo>
                      <a:pt x="40" y="3943"/>
                      <a:pt x="311" y="4325"/>
                      <a:pt x="830" y="4625"/>
                    </a:cubicBezTo>
                    <a:cubicBezTo>
                      <a:pt x="1397" y="4953"/>
                      <a:pt x="2136" y="5116"/>
                      <a:pt x="2870" y="5116"/>
                    </a:cubicBezTo>
                    <a:cubicBezTo>
                      <a:pt x="3597" y="5116"/>
                      <a:pt x="4320" y="4956"/>
                      <a:pt x="4867" y="4638"/>
                    </a:cubicBezTo>
                    <a:cubicBezTo>
                      <a:pt x="5386" y="4338"/>
                      <a:pt x="5657" y="3959"/>
                      <a:pt x="5696" y="3564"/>
                    </a:cubicBezTo>
                    <a:lnTo>
                      <a:pt x="4978" y="26"/>
                    </a:lnTo>
                    <a:cubicBezTo>
                      <a:pt x="4949" y="326"/>
                      <a:pt x="4717" y="614"/>
                      <a:pt x="4338" y="829"/>
                    </a:cubicBezTo>
                    <a:cubicBezTo>
                      <a:pt x="3930" y="1067"/>
                      <a:pt x="3393" y="1187"/>
                      <a:pt x="2853" y="1187"/>
                    </a:cubicBezTo>
                    <a:cubicBezTo>
                      <a:pt x="2314" y="1187"/>
                      <a:pt x="1773" y="1067"/>
                      <a:pt x="1358" y="829"/>
                    </a:cubicBezTo>
                    <a:cubicBezTo>
                      <a:pt x="980" y="597"/>
                      <a:pt x="748" y="287"/>
                      <a:pt x="71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5"/>
              <p:cNvSpPr/>
              <p:nvPr/>
            </p:nvSpPr>
            <p:spPr>
              <a:xfrm>
                <a:off x="6332725" y="4314625"/>
                <a:ext cx="482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013" extrusionOk="0">
                    <a:moveTo>
                      <a:pt x="971" y="0"/>
                    </a:moveTo>
                    <a:cubicBezTo>
                      <a:pt x="747" y="0"/>
                      <a:pt x="523" y="47"/>
                      <a:pt x="353" y="142"/>
                    </a:cubicBezTo>
                    <a:cubicBezTo>
                      <a:pt x="0" y="348"/>
                      <a:pt x="13" y="661"/>
                      <a:pt x="353" y="863"/>
                    </a:cubicBezTo>
                    <a:cubicBezTo>
                      <a:pt x="525" y="961"/>
                      <a:pt x="754" y="1013"/>
                      <a:pt x="982" y="1013"/>
                    </a:cubicBezTo>
                    <a:cubicBezTo>
                      <a:pt x="1203" y="1013"/>
                      <a:pt x="1423" y="965"/>
                      <a:pt x="1590" y="863"/>
                    </a:cubicBezTo>
                    <a:cubicBezTo>
                      <a:pt x="1929" y="661"/>
                      <a:pt x="1929" y="348"/>
                      <a:pt x="1590" y="142"/>
                    </a:cubicBezTo>
                    <a:cubicBezTo>
                      <a:pt x="1420" y="47"/>
                      <a:pt x="1196" y="0"/>
                      <a:pt x="971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5"/>
              <p:cNvSpPr/>
              <p:nvPr/>
            </p:nvSpPr>
            <p:spPr>
              <a:xfrm>
                <a:off x="6340875" y="4318700"/>
                <a:ext cx="322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681" extrusionOk="0">
                    <a:moveTo>
                      <a:pt x="645" y="0"/>
                    </a:moveTo>
                    <a:cubicBezTo>
                      <a:pt x="495" y="0"/>
                      <a:pt x="345" y="35"/>
                      <a:pt x="229" y="103"/>
                    </a:cubicBezTo>
                    <a:cubicBezTo>
                      <a:pt x="1" y="240"/>
                      <a:pt x="1" y="443"/>
                      <a:pt x="229" y="580"/>
                    </a:cubicBezTo>
                    <a:cubicBezTo>
                      <a:pt x="345" y="647"/>
                      <a:pt x="495" y="680"/>
                      <a:pt x="645" y="680"/>
                    </a:cubicBezTo>
                    <a:cubicBezTo>
                      <a:pt x="795" y="680"/>
                      <a:pt x="946" y="647"/>
                      <a:pt x="1062" y="580"/>
                    </a:cubicBezTo>
                    <a:cubicBezTo>
                      <a:pt x="1290" y="443"/>
                      <a:pt x="1290" y="240"/>
                      <a:pt x="1062" y="103"/>
                    </a:cubicBezTo>
                    <a:cubicBezTo>
                      <a:pt x="946" y="35"/>
                      <a:pt x="795" y="0"/>
                      <a:pt x="64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2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2"/>
          <p:cNvSpPr/>
          <p:nvPr/>
        </p:nvSpPr>
        <p:spPr>
          <a:xfrm>
            <a:off x="281825" y="2793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1" name="Google Shape;951;p32"/>
          <p:cNvGrpSpPr/>
          <p:nvPr/>
        </p:nvGrpSpPr>
        <p:grpSpPr>
          <a:xfrm>
            <a:off x="367825" y="3862232"/>
            <a:ext cx="690806" cy="1183135"/>
            <a:chOff x="367825" y="3862232"/>
            <a:chExt cx="690806" cy="1183135"/>
          </a:xfrm>
        </p:grpSpPr>
        <p:grpSp>
          <p:nvGrpSpPr>
            <p:cNvPr id="952" name="Google Shape;952;p32"/>
            <p:cNvGrpSpPr/>
            <p:nvPr/>
          </p:nvGrpSpPr>
          <p:grpSpPr>
            <a:xfrm>
              <a:off x="744487" y="3862232"/>
              <a:ext cx="314144" cy="1183135"/>
              <a:chOff x="8297005" y="513279"/>
              <a:chExt cx="159084" cy="599177"/>
            </a:xfrm>
          </p:grpSpPr>
          <p:sp>
            <p:nvSpPr>
              <p:cNvPr id="953" name="Google Shape;953;p32"/>
              <p:cNvSpPr/>
              <p:nvPr/>
            </p:nvSpPr>
            <p:spPr>
              <a:xfrm>
                <a:off x="8388526" y="1082678"/>
                <a:ext cx="42392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17" extrusionOk="0">
                    <a:moveTo>
                      <a:pt x="735" y="1"/>
                    </a:moveTo>
                    <a:lnTo>
                      <a:pt x="1" y="216"/>
                    </a:lnTo>
                    <a:lnTo>
                      <a:pt x="194" y="517"/>
                    </a:lnTo>
                    <a:lnTo>
                      <a:pt x="735" y="190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2"/>
              <p:cNvSpPr/>
              <p:nvPr/>
            </p:nvSpPr>
            <p:spPr>
              <a:xfrm>
                <a:off x="8322751" y="1038732"/>
                <a:ext cx="108168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078" extrusionOk="0">
                    <a:moveTo>
                      <a:pt x="546" y="0"/>
                    </a:moveTo>
                    <a:lnTo>
                      <a:pt x="1" y="314"/>
                    </a:lnTo>
                    <a:lnTo>
                      <a:pt x="1" y="764"/>
                    </a:lnTo>
                    <a:lnTo>
                      <a:pt x="546" y="1077"/>
                    </a:lnTo>
                    <a:lnTo>
                      <a:pt x="1336" y="1077"/>
                    </a:lnTo>
                    <a:lnTo>
                      <a:pt x="1877" y="764"/>
                    </a:lnTo>
                    <a:lnTo>
                      <a:pt x="1877" y="314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2"/>
              <p:cNvSpPr/>
              <p:nvPr/>
            </p:nvSpPr>
            <p:spPr>
              <a:xfrm>
                <a:off x="8339281" y="1047372"/>
                <a:ext cx="75280" cy="21311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70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69"/>
                    </a:lnTo>
                    <a:lnTo>
                      <a:pt x="1306" y="369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2"/>
              <p:cNvSpPr/>
              <p:nvPr/>
            </p:nvSpPr>
            <p:spPr>
              <a:xfrm>
                <a:off x="8339281" y="1056011"/>
                <a:ext cx="75280" cy="344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598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82"/>
                    </a:lnTo>
                    <a:lnTo>
                      <a:pt x="379" y="598"/>
                    </a:lnTo>
                    <a:lnTo>
                      <a:pt x="924" y="598"/>
                    </a:lnTo>
                    <a:lnTo>
                      <a:pt x="1306" y="382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2"/>
              <p:cNvSpPr/>
              <p:nvPr/>
            </p:nvSpPr>
            <p:spPr>
              <a:xfrm>
                <a:off x="8350224" y="1100764"/>
                <a:ext cx="49476" cy="11692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03" extrusionOk="0">
                    <a:moveTo>
                      <a:pt x="69" y="0"/>
                    </a:moveTo>
                    <a:lnTo>
                      <a:pt x="0" y="26"/>
                    </a:lnTo>
                    <a:lnTo>
                      <a:pt x="69" y="203"/>
                    </a:lnTo>
                    <a:lnTo>
                      <a:pt x="859" y="203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2"/>
              <p:cNvSpPr/>
              <p:nvPr/>
            </p:nvSpPr>
            <p:spPr>
              <a:xfrm>
                <a:off x="8322751" y="1082678"/>
                <a:ext cx="31448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17" extrusionOk="0">
                    <a:moveTo>
                      <a:pt x="1" y="1"/>
                    </a:moveTo>
                    <a:lnTo>
                      <a:pt x="1" y="190"/>
                    </a:lnTo>
                    <a:lnTo>
                      <a:pt x="546" y="517"/>
                    </a:lnTo>
                    <a:lnTo>
                      <a:pt x="546" y="3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2"/>
              <p:cNvSpPr/>
              <p:nvPr/>
            </p:nvSpPr>
            <p:spPr>
              <a:xfrm>
                <a:off x="8331390" y="1043397"/>
                <a:ext cx="90889" cy="5178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899" extrusionOk="0">
                    <a:moveTo>
                      <a:pt x="464" y="1"/>
                    </a:moveTo>
                    <a:lnTo>
                      <a:pt x="1" y="262"/>
                    </a:lnTo>
                    <a:lnTo>
                      <a:pt x="1" y="641"/>
                    </a:lnTo>
                    <a:lnTo>
                      <a:pt x="464" y="898"/>
                    </a:lnTo>
                    <a:lnTo>
                      <a:pt x="1117" y="898"/>
                    </a:lnTo>
                    <a:lnTo>
                      <a:pt x="1577" y="641"/>
                    </a:lnTo>
                    <a:lnTo>
                      <a:pt x="1577" y="262"/>
                    </a:lnTo>
                    <a:lnTo>
                      <a:pt x="11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2"/>
              <p:cNvSpPr/>
              <p:nvPr/>
            </p:nvSpPr>
            <p:spPr>
              <a:xfrm>
                <a:off x="8372169" y="968234"/>
                <a:ext cx="9504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6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164" y="209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2"/>
              <p:cNvSpPr/>
              <p:nvPr/>
            </p:nvSpPr>
            <p:spPr>
              <a:xfrm>
                <a:off x="8381614" y="964433"/>
                <a:ext cx="6969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162" extrusionOk="0">
                    <a:moveTo>
                      <a:pt x="121" y="1"/>
                    </a:moveTo>
                    <a:lnTo>
                      <a:pt x="0" y="66"/>
                    </a:lnTo>
                    <a:lnTo>
                      <a:pt x="0" y="2162"/>
                    </a:lnTo>
                    <a:lnTo>
                      <a:pt x="121" y="209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2"/>
              <p:cNvSpPr/>
              <p:nvPr/>
            </p:nvSpPr>
            <p:spPr>
              <a:xfrm>
                <a:off x="8365027" y="964433"/>
                <a:ext cx="7200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162" extrusionOk="0">
                    <a:moveTo>
                      <a:pt x="1" y="1"/>
                    </a:moveTo>
                    <a:lnTo>
                      <a:pt x="1" y="2093"/>
                    </a:lnTo>
                    <a:lnTo>
                      <a:pt x="125" y="2162"/>
                    </a:lnTo>
                    <a:lnTo>
                      <a:pt x="125" y="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2"/>
              <p:cNvSpPr/>
              <p:nvPr/>
            </p:nvSpPr>
            <p:spPr>
              <a:xfrm>
                <a:off x="8365027" y="955044"/>
                <a:ext cx="23557" cy="1324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0" extrusionOk="0">
                    <a:moveTo>
                      <a:pt x="125" y="1"/>
                    </a:moveTo>
                    <a:lnTo>
                      <a:pt x="1" y="66"/>
                    </a:lnTo>
                    <a:lnTo>
                      <a:pt x="1" y="164"/>
                    </a:lnTo>
                    <a:lnTo>
                      <a:pt x="125" y="229"/>
                    </a:lnTo>
                    <a:lnTo>
                      <a:pt x="288" y="229"/>
                    </a:lnTo>
                    <a:lnTo>
                      <a:pt x="409" y="164"/>
                    </a:lnTo>
                    <a:lnTo>
                      <a:pt x="409" y="66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2"/>
              <p:cNvSpPr/>
              <p:nvPr/>
            </p:nvSpPr>
            <p:spPr>
              <a:xfrm>
                <a:off x="8297005" y="513279"/>
                <a:ext cx="159084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8161" extrusionOk="0">
                    <a:moveTo>
                      <a:pt x="1388" y="0"/>
                    </a:moveTo>
                    <a:lnTo>
                      <a:pt x="0" y="7031"/>
                    </a:lnTo>
                    <a:lnTo>
                      <a:pt x="0" y="7684"/>
                    </a:lnTo>
                    <a:lnTo>
                      <a:pt x="816" y="8160"/>
                    </a:lnTo>
                    <a:lnTo>
                      <a:pt x="1959" y="8160"/>
                    </a:lnTo>
                    <a:lnTo>
                      <a:pt x="2762" y="7684"/>
                    </a:lnTo>
                    <a:lnTo>
                      <a:pt x="2762" y="7031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2"/>
              <p:cNvSpPr/>
              <p:nvPr/>
            </p:nvSpPr>
            <p:spPr>
              <a:xfrm>
                <a:off x="8344004" y="513279"/>
                <a:ext cx="112085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8161" extrusionOk="0">
                    <a:moveTo>
                      <a:pt x="572" y="0"/>
                    </a:moveTo>
                    <a:lnTo>
                      <a:pt x="0" y="8160"/>
                    </a:lnTo>
                    <a:lnTo>
                      <a:pt x="1143" y="8160"/>
                    </a:lnTo>
                    <a:lnTo>
                      <a:pt x="1946" y="7684"/>
                    </a:lnTo>
                    <a:lnTo>
                      <a:pt x="1946" y="70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6" name="Google Shape;966;p32"/>
            <p:cNvGrpSpPr/>
            <p:nvPr/>
          </p:nvGrpSpPr>
          <p:grpSpPr>
            <a:xfrm>
              <a:off x="367825" y="4612356"/>
              <a:ext cx="283952" cy="404337"/>
              <a:chOff x="6191950" y="4314625"/>
              <a:chExt cx="330100" cy="470050"/>
            </a:xfrm>
          </p:grpSpPr>
          <p:sp>
            <p:nvSpPr>
              <p:cNvPr id="967" name="Google Shape;967;p32"/>
              <p:cNvSpPr/>
              <p:nvPr/>
            </p:nvSpPr>
            <p:spPr>
              <a:xfrm>
                <a:off x="6191950" y="4601275"/>
                <a:ext cx="330100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36" extrusionOk="0">
                    <a:moveTo>
                      <a:pt x="6664" y="1"/>
                    </a:moveTo>
                    <a:cubicBezTo>
                      <a:pt x="6066" y="1"/>
                      <a:pt x="5439" y="145"/>
                      <a:pt x="4949" y="427"/>
                    </a:cubicBezTo>
                    <a:lnTo>
                      <a:pt x="993" y="2711"/>
                    </a:lnTo>
                    <a:cubicBezTo>
                      <a:pt x="95" y="3230"/>
                      <a:pt x="1" y="4017"/>
                      <a:pt x="774" y="4467"/>
                    </a:cubicBezTo>
                    <a:lnTo>
                      <a:pt x="5207" y="7036"/>
                    </a:lnTo>
                    <a:cubicBezTo>
                      <a:pt x="5555" y="7238"/>
                      <a:pt x="6023" y="7336"/>
                      <a:pt x="6514" y="7336"/>
                    </a:cubicBezTo>
                    <a:cubicBezTo>
                      <a:pt x="7119" y="7336"/>
                      <a:pt x="7760" y="7187"/>
                      <a:pt x="8256" y="6902"/>
                    </a:cubicBezTo>
                    <a:lnTo>
                      <a:pt x="12212" y="4618"/>
                    </a:lnTo>
                    <a:cubicBezTo>
                      <a:pt x="13109" y="4099"/>
                      <a:pt x="13204" y="3312"/>
                      <a:pt x="12430" y="2862"/>
                    </a:cubicBezTo>
                    <a:lnTo>
                      <a:pt x="7998" y="306"/>
                    </a:lnTo>
                    <a:cubicBezTo>
                      <a:pt x="7639" y="101"/>
                      <a:pt x="7162" y="1"/>
                      <a:pt x="66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2"/>
              <p:cNvSpPr/>
              <p:nvPr/>
            </p:nvSpPr>
            <p:spPr>
              <a:xfrm>
                <a:off x="6191950" y="4593500"/>
                <a:ext cx="330100" cy="1835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40" extrusionOk="0">
                    <a:moveTo>
                      <a:pt x="6664" y="0"/>
                    </a:moveTo>
                    <a:cubicBezTo>
                      <a:pt x="6066" y="0"/>
                      <a:pt x="5439" y="144"/>
                      <a:pt x="4949" y="428"/>
                    </a:cubicBezTo>
                    <a:lnTo>
                      <a:pt x="2462" y="1867"/>
                    </a:lnTo>
                    <a:lnTo>
                      <a:pt x="993" y="2725"/>
                    </a:lnTo>
                    <a:cubicBezTo>
                      <a:pt x="95" y="3241"/>
                      <a:pt x="1" y="4031"/>
                      <a:pt x="774" y="4478"/>
                    </a:cubicBezTo>
                    <a:lnTo>
                      <a:pt x="2759" y="5621"/>
                    </a:lnTo>
                    <a:lnTo>
                      <a:pt x="5207" y="7037"/>
                    </a:lnTo>
                    <a:cubicBezTo>
                      <a:pt x="5559" y="7240"/>
                      <a:pt x="6034" y="7339"/>
                      <a:pt x="6532" y="7339"/>
                    </a:cubicBezTo>
                    <a:cubicBezTo>
                      <a:pt x="7132" y="7339"/>
                      <a:pt x="7765" y="7195"/>
                      <a:pt x="8256" y="6913"/>
                    </a:cubicBezTo>
                    <a:lnTo>
                      <a:pt x="12212" y="4628"/>
                    </a:lnTo>
                    <a:cubicBezTo>
                      <a:pt x="13109" y="4113"/>
                      <a:pt x="13204" y="3323"/>
                      <a:pt x="12430" y="2876"/>
                    </a:cubicBezTo>
                    <a:lnTo>
                      <a:pt x="7998" y="303"/>
                    </a:lnTo>
                    <a:cubicBezTo>
                      <a:pt x="7639" y="100"/>
                      <a:pt x="7162" y="0"/>
                      <a:pt x="666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2"/>
              <p:cNvSpPr/>
              <p:nvPr/>
            </p:nvSpPr>
            <p:spPr>
              <a:xfrm>
                <a:off x="6248675" y="4639175"/>
                <a:ext cx="218300" cy="105225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4209" extrusionOk="0">
                    <a:moveTo>
                      <a:pt x="914" y="1"/>
                    </a:moveTo>
                    <a:lnTo>
                      <a:pt x="111" y="1130"/>
                    </a:lnTo>
                    <a:cubicBezTo>
                      <a:pt x="43" y="1319"/>
                      <a:pt x="0" y="1509"/>
                      <a:pt x="0" y="1701"/>
                    </a:cubicBezTo>
                    <a:cubicBezTo>
                      <a:pt x="0" y="2204"/>
                      <a:pt x="275" y="2720"/>
                      <a:pt x="803" y="3154"/>
                    </a:cubicBezTo>
                    <a:cubicBezTo>
                      <a:pt x="846" y="3183"/>
                      <a:pt x="885" y="3209"/>
                      <a:pt x="927" y="3235"/>
                    </a:cubicBezTo>
                    <a:cubicBezTo>
                      <a:pt x="1035" y="3317"/>
                      <a:pt x="1159" y="3399"/>
                      <a:pt x="1280" y="3467"/>
                    </a:cubicBezTo>
                    <a:cubicBezTo>
                      <a:pt x="2136" y="3960"/>
                      <a:pt x="3253" y="4208"/>
                      <a:pt x="4367" y="4208"/>
                    </a:cubicBezTo>
                    <a:cubicBezTo>
                      <a:pt x="5466" y="4208"/>
                      <a:pt x="6562" y="3967"/>
                      <a:pt x="7400" y="3480"/>
                    </a:cubicBezTo>
                    <a:cubicBezTo>
                      <a:pt x="8311" y="2951"/>
                      <a:pt x="8732" y="2243"/>
                      <a:pt x="8650" y="1564"/>
                    </a:cubicBezTo>
                    <a:lnTo>
                      <a:pt x="8666" y="1551"/>
                    </a:lnTo>
                    <a:lnTo>
                      <a:pt x="8650" y="1509"/>
                    </a:lnTo>
                    <a:cubicBezTo>
                      <a:pt x="8611" y="1319"/>
                      <a:pt x="8542" y="1130"/>
                      <a:pt x="8448" y="938"/>
                    </a:cubicBezTo>
                    <a:lnTo>
                      <a:pt x="7752" y="40"/>
                    </a:lnTo>
                    <a:lnTo>
                      <a:pt x="171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2"/>
              <p:cNvSpPr/>
              <p:nvPr/>
            </p:nvSpPr>
            <p:spPr>
              <a:xfrm>
                <a:off x="6248675" y="4678925"/>
                <a:ext cx="2176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8706" h="2619" extrusionOk="0">
                    <a:moveTo>
                      <a:pt x="17" y="0"/>
                    </a:moveTo>
                    <a:cubicBezTo>
                      <a:pt x="17" y="43"/>
                      <a:pt x="0" y="69"/>
                      <a:pt x="0" y="111"/>
                    </a:cubicBezTo>
                    <a:cubicBezTo>
                      <a:pt x="0" y="614"/>
                      <a:pt x="275" y="1130"/>
                      <a:pt x="803" y="1564"/>
                    </a:cubicBezTo>
                    <a:cubicBezTo>
                      <a:pt x="846" y="1593"/>
                      <a:pt x="885" y="1619"/>
                      <a:pt x="927" y="1645"/>
                    </a:cubicBezTo>
                    <a:cubicBezTo>
                      <a:pt x="1035" y="1727"/>
                      <a:pt x="1159" y="1809"/>
                      <a:pt x="1280" y="1877"/>
                    </a:cubicBezTo>
                    <a:cubicBezTo>
                      <a:pt x="2136" y="2370"/>
                      <a:pt x="3253" y="2618"/>
                      <a:pt x="4367" y="2618"/>
                    </a:cubicBezTo>
                    <a:cubicBezTo>
                      <a:pt x="5466" y="2618"/>
                      <a:pt x="6562" y="2377"/>
                      <a:pt x="7400" y="1890"/>
                    </a:cubicBezTo>
                    <a:cubicBezTo>
                      <a:pt x="8298" y="1375"/>
                      <a:pt x="8706" y="696"/>
                      <a:pt x="8650" y="13"/>
                    </a:cubicBezTo>
                    <a:lnTo>
                      <a:pt x="8650" y="13"/>
                    </a:lnTo>
                    <a:cubicBezTo>
                      <a:pt x="8598" y="614"/>
                      <a:pt x="8190" y="1198"/>
                      <a:pt x="7400" y="1645"/>
                    </a:cubicBezTo>
                    <a:cubicBezTo>
                      <a:pt x="6556" y="2135"/>
                      <a:pt x="5451" y="2380"/>
                      <a:pt x="4345" y="2380"/>
                    </a:cubicBezTo>
                    <a:cubicBezTo>
                      <a:pt x="3238" y="2380"/>
                      <a:pt x="2130" y="2135"/>
                      <a:pt x="1280" y="1645"/>
                    </a:cubicBezTo>
                    <a:cubicBezTo>
                      <a:pt x="1159" y="1564"/>
                      <a:pt x="1035" y="1499"/>
                      <a:pt x="927" y="1417"/>
                    </a:cubicBezTo>
                    <a:cubicBezTo>
                      <a:pt x="885" y="1388"/>
                      <a:pt x="846" y="1348"/>
                      <a:pt x="803" y="1319"/>
                    </a:cubicBezTo>
                    <a:cubicBezTo>
                      <a:pt x="327" y="927"/>
                      <a:pt x="56" y="464"/>
                      <a:pt x="17" y="0"/>
                    </a:cubicBez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2"/>
              <p:cNvSpPr/>
              <p:nvPr/>
            </p:nvSpPr>
            <p:spPr>
              <a:xfrm>
                <a:off x="6465325" y="4677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2"/>
              <p:cNvSpPr/>
              <p:nvPr/>
            </p:nvSpPr>
            <p:spPr>
              <a:xfrm>
                <a:off x="6268750" y="4327375"/>
                <a:ext cx="1762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4645" extrusionOk="0">
                    <a:moveTo>
                      <a:pt x="2654" y="1"/>
                    </a:moveTo>
                    <a:lnTo>
                      <a:pt x="150" y="12323"/>
                    </a:lnTo>
                    <a:cubicBezTo>
                      <a:pt x="0" y="12812"/>
                      <a:pt x="177" y="13328"/>
                      <a:pt x="682" y="13749"/>
                    </a:cubicBezTo>
                    <a:cubicBezTo>
                      <a:pt x="803" y="13860"/>
                      <a:pt x="953" y="13968"/>
                      <a:pt x="1117" y="14062"/>
                    </a:cubicBezTo>
                    <a:cubicBezTo>
                      <a:pt x="1782" y="14451"/>
                      <a:pt x="2660" y="14645"/>
                      <a:pt x="3537" y="14645"/>
                    </a:cubicBezTo>
                    <a:cubicBezTo>
                      <a:pt x="4414" y="14645"/>
                      <a:pt x="5291" y="14451"/>
                      <a:pt x="5957" y="14062"/>
                    </a:cubicBezTo>
                    <a:cubicBezTo>
                      <a:pt x="6721" y="13628"/>
                      <a:pt x="7047" y="13031"/>
                      <a:pt x="6936" y="12460"/>
                    </a:cubicBezTo>
                    <a:lnTo>
                      <a:pt x="6936" y="12443"/>
                    </a:lnTo>
                    <a:cubicBezTo>
                      <a:pt x="6936" y="12430"/>
                      <a:pt x="6936" y="12417"/>
                      <a:pt x="6923" y="12404"/>
                    </a:cubicBezTo>
                    <a:lnTo>
                      <a:pt x="4407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2"/>
              <p:cNvSpPr/>
              <p:nvPr/>
            </p:nvSpPr>
            <p:spPr>
              <a:xfrm>
                <a:off x="6285800" y="4480725"/>
                <a:ext cx="142425" cy="127925"/>
              </a:xfrm>
              <a:custGeom>
                <a:avLst/>
                <a:gdLst/>
                <a:ahLst/>
                <a:cxnLst/>
                <a:rect l="l" t="t" r="r" b="b"/>
                <a:pathLst>
                  <a:path w="5697" h="5117" extrusionOk="0">
                    <a:moveTo>
                      <a:pt x="719" y="0"/>
                    </a:moveTo>
                    <a:lnTo>
                      <a:pt x="0" y="3564"/>
                    </a:lnTo>
                    <a:cubicBezTo>
                      <a:pt x="40" y="3943"/>
                      <a:pt x="311" y="4325"/>
                      <a:pt x="830" y="4625"/>
                    </a:cubicBezTo>
                    <a:cubicBezTo>
                      <a:pt x="1397" y="4953"/>
                      <a:pt x="2136" y="5116"/>
                      <a:pt x="2870" y="5116"/>
                    </a:cubicBezTo>
                    <a:cubicBezTo>
                      <a:pt x="3597" y="5116"/>
                      <a:pt x="4320" y="4956"/>
                      <a:pt x="4867" y="4638"/>
                    </a:cubicBezTo>
                    <a:cubicBezTo>
                      <a:pt x="5386" y="4338"/>
                      <a:pt x="5657" y="3959"/>
                      <a:pt x="5696" y="3564"/>
                    </a:cubicBezTo>
                    <a:lnTo>
                      <a:pt x="4978" y="26"/>
                    </a:lnTo>
                    <a:cubicBezTo>
                      <a:pt x="4949" y="326"/>
                      <a:pt x="4717" y="614"/>
                      <a:pt x="4338" y="829"/>
                    </a:cubicBezTo>
                    <a:cubicBezTo>
                      <a:pt x="3930" y="1067"/>
                      <a:pt x="3393" y="1187"/>
                      <a:pt x="2853" y="1187"/>
                    </a:cubicBezTo>
                    <a:cubicBezTo>
                      <a:pt x="2314" y="1187"/>
                      <a:pt x="1773" y="1067"/>
                      <a:pt x="1358" y="829"/>
                    </a:cubicBezTo>
                    <a:cubicBezTo>
                      <a:pt x="980" y="597"/>
                      <a:pt x="748" y="287"/>
                      <a:pt x="71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2"/>
              <p:cNvSpPr/>
              <p:nvPr/>
            </p:nvSpPr>
            <p:spPr>
              <a:xfrm>
                <a:off x="6332725" y="4314625"/>
                <a:ext cx="482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013" extrusionOk="0">
                    <a:moveTo>
                      <a:pt x="971" y="0"/>
                    </a:moveTo>
                    <a:cubicBezTo>
                      <a:pt x="747" y="0"/>
                      <a:pt x="523" y="47"/>
                      <a:pt x="353" y="142"/>
                    </a:cubicBezTo>
                    <a:cubicBezTo>
                      <a:pt x="0" y="348"/>
                      <a:pt x="13" y="661"/>
                      <a:pt x="353" y="863"/>
                    </a:cubicBezTo>
                    <a:cubicBezTo>
                      <a:pt x="525" y="961"/>
                      <a:pt x="754" y="1013"/>
                      <a:pt x="982" y="1013"/>
                    </a:cubicBezTo>
                    <a:cubicBezTo>
                      <a:pt x="1203" y="1013"/>
                      <a:pt x="1423" y="965"/>
                      <a:pt x="1590" y="863"/>
                    </a:cubicBezTo>
                    <a:cubicBezTo>
                      <a:pt x="1929" y="661"/>
                      <a:pt x="1929" y="348"/>
                      <a:pt x="1590" y="142"/>
                    </a:cubicBezTo>
                    <a:cubicBezTo>
                      <a:pt x="1420" y="47"/>
                      <a:pt x="1196" y="0"/>
                      <a:pt x="971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2"/>
              <p:cNvSpPr/>
              <p:nvPr/>
            </p:nvSpPr>
            <p:spPr>
              <a:xfrm>
                <a:off x="6340875" y="4318700"/>
                <a:ext cx="322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681" extrusionOk="0">
                    <a:moveTo>
                      <a:pt x="645" y="0"/>
                    </a:moveTo>
                    <a:cubicBezTo>
                      <a:pt x="495" y="0"/>
                      <a:pt x="345" y="35"/>
                      <a:pt x="229" y="103"/>
                    </a:cubicBezTo>
                    <a:cubicBezTo>
                      <a:pt x="1" y="240"/>
                      <a:pt x="1" y="443"/>
                      <a:pt x="229" y="580"/>
                    </a:cubicBezTo>
                    <a:cubicBezTo>
                      <a:pt x="345" y="647"/>
                      <a:pt x="495" y="680"/>
                      <a:pt x="645" y="680"/>
                    </a:cubicBezTo>
                    <a:cubicBezTo>
                      <a:pt x="795" y="680"/>
                      <a:pt x="946" y="647"/>
                      <a:pt x="1062" y="580"/>
                    </a:cubicBezTo>
                    <a:cubicBezTo>
                      <a:pt x="1290" y="443"/>
                      <a:pt x="1290" y="240"/>
                      <a:pt x="1062" y="103"/>
                    </a:cubicBezTo>
                    <a:cubicBezTo>
                      <a:pt x="946" y="35"/>
                      <a:pt x="795" y="0"/>
                      <a:pt x="64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6" name="Google Shape;976;p32"/>
          <p:cNvGrpSpPr/>
          <p:nvPr/>
        </p:nvGrpSpPr>
        <p:grpSpPr>
          <a:xfrm>
            <a:off x="8346068" y="539493"/>
            <a:ext cx="662463" cy="775160"/>
            <a:chOff x="5424136" y="1294946"/>
            <a:chExt cx="1748846" cy="2046356"/>
          </a:xfrm>
        </p:grpSpPr>
        <p:grpSp>
          <p:nvGrpSpPr>
            <p:cNvPr id="977" name="Google Shape;977;p32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2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2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2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2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2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2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2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2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2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2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3"/>
          <p:cNvSpPr/>
          <p:nvPr/>
        </p:nvSpPr>
        <p:spPr>
          <a:xfrm>
            <a:off x="280800" y="279300"/>
            <a:ext cx="8582400" cy="458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3"/>
          <p:cNvSpPr/>
          <p:nvPr/>
        </p:nvSpPr>
        <p:spPr>
          <a:xfrm>
            <a:off x="281825" y="4702200"/>
            <a:ext cx="8582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p33"/>
          <p:cNvGrpSpPr/>
          <p:nvPr/>
        </p:nvGrpSpPr>
        <p:grpSpPr>
          <a:xfrm>
            <a:off x="8052625" y="3862232"/>
            <a:ext cx="690806" cy="1183135"/>
            <a:chOff x="367825" y="3862232"/>
            <a:chExt cx="690806" cy="1183135"/>
          </a:xfrm>
        </p:grpSpPr>
        <p:grpSp>
          <p:nvGrpSpPr>
            <p:cNvPr id="999" name="Google Shape;999;p33"/>
            <p:cNvGrpSpPr/>
            <p:nvPr/>
          </p:nvGrpSpPr>
          <p:grpSpPr>
            <a:xfrm>
              <a:off x="744487" y="3862232"/>
              <a:ext cx="314144" cy="1183135"/>
              <a:chOff x="8297005" y="513279"/>
              <a:chExt cx="159084" cy="599177"/>
            </a:xfrm>
          </p:grpSpPr>
          <p:sp>
            <p:nvSpPr>
              <p:cNvPr id="1000" name="Google Shape;1000;p33"/>
              <p:cNvSpPr/>
              <p:nvPr/>
            </p:nvSpPr>
            <p:spPr>
              <a:xfrm>
                <a:off x="8388526" y="1082678"/>
                <a:ext cx="42392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517" extrusionOk="0">
                    <a:moveTo>
                      <a:pt x="735" y="1"/>
                    </a:moveTo>
                    <a:lnTo>
                      <a:pt x="1" y="216"/>
                    </a:lnTo>
                    <a:lnTo>
                      <a:pt x="194" y="517"/>
                    </a:lnTo>
                    <a:lnTo>
                      <a:pt x="735" y="190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3"/>
              <p:cNvSpPr/>
              <p:nvPr/>
            </p:nvSpPr>
            <p:spPr>
              <a:xfrm>
                <a:off x="8322751" y="1038732"/>
                <a:ext cx="108168" cy="62090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078" extrusionOk="0">
                    <a:moveTo>
                      <a:pt x="546" y="0"/>
                    </a:moveTo>
                    <a:lnTo>
                      <a:pt x="1" y="314"/>
                    </a:lnTo>
                    <a:lnTo>
                      <a:pt x="1" y="764"/>
                    </a:lnTo>
                    <a:lnTo>
                      <a:pt x="546" y="1077"/>
                    </a:lnTo>
                    <a:lnTo>
                      <a:pt x="1336" y="1077"/>
                    </a:lnTo>
                    <a:lnTo>
                      <a:pt x="1877" y="764"/>
                    </a:lnTo>
                    <a:lnTo>
                      <a:pt x="1877" y="314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3"/>
              <p:cNvSpPr/>
              <p:nvPr/>
            </p:nvSpPr>
            <p:spPr>
              <a:xfrm>
                <a:off x="8339281" y="1047372"/>
                <a:ext cx="75280" cy="21311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70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69"/>
                    </a:lnTo>
                    <a:lnTo>
                      <a:pt x="1306" y="369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3"/>
              <p:cNvSpPr/>
              <p:nvPr/>
            </p:nvSpPr>
            <p:spPr>
              <a:xfrm>
                <a:off x="8339281" y="1056011"/>
                <a:ext cx="75280" cy="344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598" extrusionOk="0">
                    <a:moveTo>
                      <a:pt x="379" y="0"/>
                    </a:moveTo>
                    <a:lnTo>
                      <a:pt x="1" y="219"/>
                    </a:lnTo>
                    <a:lnTo>
                      <a:pt x="1" y="382"/>
                    </a:lnTo>
                    <a:lnTo>
                      <a:pt x="379" y="598"/>
                    </a:lnTo>
                    <a:lnTo>
                      <a:pt x="924" y="598"/>
                    </a:lnTo>
                    <a:lnTo>
                      <a:pt x="1306" y="382"/>
                    </a:lnTo>
                    <a:lnTo>
                      <a:pt x="1306" y="219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3"/>
              <p:cNvSpPr/>
              <p:nvPr/>
            </p:nvSpPr>
            <p:spPr>
              <a:xfrm>
                <a:off x="8350224" y="1100764"/>
                <a:ext cx="49476" cy="11692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03" extrusionOk="0">
                    <a:moveTo>
                      <a:pt x="69" y="0"/>
                    </a:moveTo>
                    <a:lnTo>
                      <a:pt x="0" y="26"/>
                    </a:lnTo>
                    <a:lnTo>
                      <a:pt x="69" y="203"/>
                    </a:lnTo>
                    <a:lnTo>
                      <a:pt x="859" y="203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3"/>
              <p:cNvSpPr/>
              <p:nvPr/>
            </p:nvSpPr>
            <p:spPr>
              <a:xfrm>
                <a:off x="8322751" y="1082678"/>
                <a:ext cx="31448" cy="2977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17" extrusionOk="0">
                    <a:moveTo>
                      <a:pt x="1" y="1"/>
                    </a:moveTo>
                    <a:lnTo>
                      <a:pt x="1" y="190"/>
                    </a:lnTo>
                    <a:lnTo>
                      <a:pt x="546" y="517"/>
                    </a:lnTo>
                    <a:lnTo>
                      <a:pt x="546" y="3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8331390" y="1043397"/>
                <a:ext cx="90889" cy="5178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899" extrusionOk="0">
                    <a:moveTo>
                      <a:pt x="464" y="1"/>
                    </a:moveTo>
                    <a:lnTo>
                      <a:pt x="1" y="262"/>
                    </a:lnTo>
                    <a:lnTo>
                      <a:pt x="1" y="641"/>
                    </a:lnTo>
                    <a:lnTo>
                      <a:pt x="464" y="898"/>
                    </a:lnTo>
                    <a:lnTo>
                      <a:pt x="1117" y="898"/>
                    </a:lnTo>
                    <a:lnTo>
                      <a:pt x="1577" y="641"/>
                    </a:lnTo>
                    <a:lnTo>
                      <a:pt x="1577" y="262"/>
                    </a:lnTo>
                    <a:lnTo>
                      <a:pt x="11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3"/>
              <p:cNvSpPr/>
              <p:nvPr/>
            </p:nvSpPr>
            <p:spPr>
              <a:xfrm>
                <a:off x="8372169" y="968234"/>
                <a:ext cx="9504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6" extrusionOk="0">
                    <a:moveTo>
                      <a:pt x="1" y="0"/>
                    </a:moveTo>
                    <a:lnTo>
                      <a:pt x="1" y="2096"/>
                    </a:lnTo>
                    <a:lnTo>
                      <a:pt x="164" y="209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3"/>
              <p:cNvSpPr/>
              <p:nvPr/>
            </p:nvSpPr>
            <p:spPr>
              <a:xfrm>
                <a:off x="8381614" y="964433"/>
                <a:ext cx="6969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162" extrusionOk="0">
                    <a:moveTo>
                      <a:pt x="121" y="1"/>
                    </a:moveTo>
                    <a:lnTo>
                      <a:pt x="0" y="66"/>
                    </a:lnTo>
                    <a:lnTo>
                      <a:pt x="0" y="2162"/>
                    </a:lnTo>
                    <a:lnTo>
                      <a:pt x="121" y="209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3"/>
              <p:cNvSpPr/>
              <p:nvPr/>
            </p:nvSpPr>
            <p:spPr>
              <a:xfrm>
                <a:off x="8365027" y="964433"/>
                <a:ext cx="7200" cy="12452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162" extrusionOk="0">
                    <a:moveTo>
                      <a:pt x="1" y="1"/>
                    </a:moveTo>
                    <a:lnTo>
                      <a:pt x="1" y="2093"/>
                    </a:lnTo>
                    <a:lnTo>
                      <a:pt x="125" y="2162"/>
                    </a:lnTo>
                    <a:lnTo>
                      <a:pt x="125" y="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8365027" y="955044"/>
                <a:ext cx="23557" cy="1324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0" extrusionOk="0">
                    <a:moveTo>
                      <a:pt x="125" y="1"/>
                    </a:moveTo>
                    <a:lnTo>
                      <a:pt x="1" y="66"/>
                    </a:lnTo>
                    <a:lnTo>
                      <a:pt x="1" y="164"/>
                    </a:lnTo>
                    <a:lnTo>
                      <a:pt x="125" y="229"/>
                    </a:lnTo>
                    <a:lnTo>
                      <a:pt x="288" y="229"/>
                    </a:lnTo>
                    <a:lnTo>
                      <a:pt x="409" y="164"/>
                    </a:lnTo>
                    <a:lnTo>
                      <a:pt x="409" y="66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3"/>
              <p:cNvSpPr/>
              <p:nvPr/>
            </p:nvSpPr>
            <p:spPr>
              <a:xfrm>
                <a:off x="8297005" y="513279"/>
                <a:ext cx="159084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8161" extrusionOk="0">
                    <a:moveTo>
                      <a:pt x="1388" y="0"/>
                    </a:moveTo>
                    <a:lnTo>
                      <a:pt x="0" y="7031"/>
                    </a:lnTo>
                    <a:lnTo>
                      <a:pt x="0" y="7684"/>
                    </a:lnTo>
                    <a:lnTo>
                      <a:pt x="816" y="8160"/>
                    </a:lnTo>
                    <a:lnTo>
                      <a:pt x="1959" y="8160"/>
                    </a:lnTo>
                    <a:lnTo>
                      <a:pt x="2762" y="7684"/>
                    </a:lnTo>
                    <a:lnTo>
                      <a:pt x="2762" y="7031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3"/>
              <p:cNvSpPr/>
              <p:nvPr/>
            </p:nvSpPr>
            <p:spPr>
              <a:xfrm>
                <a:off x="8344004" y="513279"/>
                <a:ext cx="112085" cy="47005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8161" extrusionOk="0">
                    <a:moveTo>
                      <a:pt x="572" y="0"/>
                    </a:moveTo>
                    <a:lnTo>
                      <a:pt x="0" y="8160"/>
                    </a:lnTo>
                    <a:lnTo>
                      <a:pt x="1143" y="8160"/>
                    </a:lnTo>
                    <a:lnTo>
                      <a:pt x="1946" y="7684"/>
                    </a:lnTo>
                    <a:lnTo>
                      <a:pt x="1946" y="70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3"/>
            <p:cNvGrpSpPr/>
            <p:nvPr/>
          </p:nvGrpSpPr>
          <p:grpSpPr>
            <a:xfrm>
              <a:off x="367825" y="4612356"/>
              <a:ext cx="283952" cy="404337"/>
              <a:chOff x="6191950" y="4314625"/>
              <a:chExt cx="330100" cy="470050"/>
            </a:xfrm>
          </p:grpSpPr>
          <p:sp>
            <p:nvSpPr>
              <p:cNvPr id="1014" name="Google Shape;1014;p33"/>
              <p:cNvSpPr/>
              <p:nvPr/>
            </p:nvSpPr>
            <p:spPr>
              <a:xfrm>
                <a:off x="6191950" y="4601275"/>
                <a:ext cx="330100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36" extrusionOk="0">
                    <a:moveTo>
                      <a:pt x="6664" y="1"/>
                    </a:moveTo>
                    <a:cubicBezTo>
                      <a:pt x="6066" y="1"/>
                      <a:pt x="5439" y="145"/>
                      <a:pt x="4949" y="427"/>
                    </a:cubicBezTo>
                    <a:lnTo>
                      <a:pt x="993" y="2711"/>
                    </a:lnTo>
                    <a:cubicBezTo>
                      <a:pt x="95" y="3230"/>
                      <a:pt x="1" y="4017"/>
                      <a:pt x="774" y="4467"/>
                    </a:cubicBezTo>
                    <a:lnTo>
                      <a:pt x="5207" y="7036"/>
                    </a:lnTo>
                    <a:cubicBezTo>
                      <a:pt x="5555" y="7238"/>
                      <a:pt x="6023" y="7336"/>
                      <a:pt x="6514" y="7336"/>
                    </a:cubicBezTo>
                    <a:cubicBezTo>
                      <a:pt x="7119" y="7336"/>
                      <a:pt x="7760" y="7187"/>
                      <a:pt x="8256" y="6902"/>
                    </a:cubicBezTo>
                    <a:lnTo>
                      <a:pt x="12212" y="4618"/>
                    </a:lnTo>
                    <a:cubicBezTo>
                      <a:pt x="13109" y="4099"/>
                      <a:pt x="13204" y="3312"/>
                      <a:pt x="12430" y="2862"/>
                    </a:cubicBezTo>
                    <a:lnTo>
                      <a:pt x="7998" y="306"/>
                    </a:lnTo>
                    <a:cubicBezTo>
                      <a:pt x="7639" y="101"/>
                      <a:pt x="7162" y="1"/>
                      <a:pt x="66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6191950" y="4593500"/>
                <a:ext cx="330100" cy="183500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7340" extrusionOk="0">
                    <a:moveTo>
                      <a:pt x="6664" y="0"/>
                    </a:moveTo>
                    <a:cubicBezTo>
                      <a:pt x="6066" y="0"/>
                      <a:pt x="5439" y="144"/>
                      <a:pt x="4949" y="428"/>
                    </a:cubicBezTo>
                    <a:lnTo>
                      <a:pt x="2462" y="1867"/>
                    </a:lnTo>
                    <a:lnTo>
                      <a:pt x="993" y="2725"/>
                    </a:lnTo>
                    <a:cubicBezTo>
                      <a:pt x="95" y="3241"/>
                      <a:pt x="1" y="4031"/>
                      <a:pt x="774" y="4478"/>
                    </a:cubicBezTo>
                    <a:lnTo>
                      <a:pt x="2759" y="5621"/>
                    </a:lnTo>
                    <a:lnTo>
                      <a:pt x="5207" y="7037"/>
                    </a:lnTo>
                    <a:cubicBezTo>
                      <a:pt x="5559" y="7240"/>
                      <a:pt x="6034" y="7339"/>
                      <a:pt x="6532" y="7339"/>
                    </a:cubicBezTo>
                    <a:cubicBezTo>
                      <a:pt x="7132" y="7339"/>
                      <a:pt x="7765" y="7195"/>
                      <a:pt x="8256" y="6913"/>
                    </a:cubicBezTo>
                    <a:lnTo>
                      <a:pt x="12212" y="4628"/>
                    </a:lnTo>
                    <a:cubicBezTo>
                      <a:pt x="13109" y="4113"/>
                      <a:pt x="13204" y="3323"/>
                      <a:pt x="12430" y="2876"/>
                    </a:cubicBezTo>
                    <a:lnTo>
                      <a:pt x="7998" y="303"/>
                    </a:lnTo>
                    <a:cubicBezTo>
                      <a:pt x="7639" y="100"/>
                      <a:pt x="7162" y="0"/>
                      <a:pt x="666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6248675" y="4639175"/>
                <a:ext cx="218300" cy="105225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4209" extrusionOk="0">
                    <a:moveTo>
                      <a:pt x="914" y="1"/>
                    </a:moveTo>
                    <a:lnTo>
                      <a:pt x="111" y="1130"/>
                    </a:lnTo>
                    <a:cubicBezTo>
                      <a:pt x="43" y="1319"/>
                      <a:pt x="0" y="1509"/>
                      <a:pt x="0" y="1701"/>
                    </a:cubicBezTo>
                    <a:cubicBezTo>
                      <a:pt x="0" y="2204"/>
                      <a:pt x="275" y="2720"/>
                      <a:pt x="803" y="3154"/>
                    </a:cubicBezTo>
                    <a:cubicBezTo>
                      <a:pt x="846" y="3183"/>
                      <a:pt x="885" y="3209"/>
                      <a:pt x="927" y="3235"/>
                    </a:cubicBezTo>
                    <a:cubicBezTo>
                      <a:pt x="1035" y="3317"/>
                      <a:pt x="1159" y="3399"/>
                      <a:pt x="1280" y="3467"/>
                    </a:cubicBezTo>
                    <a:cubicBezTo>
                      <a:pt x="2136" y="3960"/>
                      <a:pt x="3253" y="4208"/>
                      <a:pt x="4367" y="4208"/>
                    </a:cubicBezTo>
                    <a:cubicBezTo>
                      <a:pt x="5466" y="4208"/>
                      <a:pt x="6562" y="3967"/>
                      <a:pt x="7400" y="3480"/>
                    </a:cubicBezTo>
                    <a:cubicBezTo>
                      <a:pt x="8311" y="2951"/>
                      <a:pt x="8732" y="2243"/>
                      <a:pt x="8650" y="1564"/>
                    </a:cubicBezTo>
                    <a:lnTo>
                      <a:pt x="8666" y="1551"/>
                    </a:lnTo>
                    <a:lnTo>
                      <a:pt x="8650" y="1509"/>
                    </a:lnTo>
                    <a:cubicBezTo>
                      <a:pt x="8611" y="1319"/>
                      <a:pt x="8542" y="1130"/>
                      <a:pt x="8448" y="938"/>
                    </a:cubicBezTo>
                    <a:lnTo>
                      <a:pt x="7752" y="40"/>
                    </a:lnTo>
                    <a:lnTo>
                      <a:pt x="171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6248675" y="4678925"/>
                <a:ext cx="2176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8706" h="2619" extrusionOk="0">
                    <a:moveTo>
                      <a:pt x="17" y="0"/>
                    </a:moveTo>
                    <a:cubicBezTo>
                      <a:pt x="17" y="43"/>
                      <a:pt x="0" y="69"/>
                      <a:pt x="0" y="111"/>
                    </a:cubicBezTo>
                    <a:cubicBezTo>
                      <a:pt x="0" y="614"/>
                      <a:pt x="275" y="1130"/>
                      <a:pt x="803" y="1564"/>
                    </a:cubicBezTo>
                    <a:cubicBezTo>
                      <a:pt x="846" y="1593"/>
                      <a:pt x="885" y="1619"/>
                      <a:pt x="927" y="1645"/>
                    </a:cubicBezTo>
                    <a:cubicBezTo>
                      <a:pt x="1035" y="1727"/>
                      <a:pt x="1159" y="1809"/>
                      <a:pt x="1280" y="1877"/>
                    </a:cubicBezTo>
                    <a:cubicBezTo>
                      <a:pt x="2136" y="2370"/>
                      <a:pt x="3253" y="2618"/>
                      <a:pt x="4367" y="2618"/>
                    </a:cubicBezTo>
                    <a:cubicBezTo>
                      <a:pt x="5466" y="2618"/>
                      <a:pt x="6562" y="2377"/>
                      <a:pt x="7400" y="1890"/>
                    </a:cubicBezTo>
                    <a:cubicBezTo>
                      <a:pt x="8298" y="1375"/>
                      <a:pt x="8706" y="696"/>
                      <a:pt x="8650" y="13"/>
                    </a:cubicBezTo>
                    <a:lnTo>
                      <a:pt x="8650" y="13"/>
                    </a:lnTo>
                    <a:cubicBezTo>
                      <a:pt x="8598" y="614"/>
                      <a:pt x="8190" y="1198"/>
                      <a:pt x="7400" y="1645"/>
                    </a:cubicBezTo>
                    <a:cubicBezTo>
                      <a:pt x="6556" y="2135"/>
                      <a:pt x="5451" y="2380"/>
                      <a:pt x="4345" y="2380"/>
                    </a:cubicBezTo>
                    <a:cubicBezTo>
                      <a:pt x="3238" y="2380"/>
                      <a:pt x="2130" y="2135"/>
                      <a:pt x="1280" y="1645"/>
                    </a:cubicBezTo>
                    <a:cubicBezTo>
                      <a:pt x="1159" y="1564"/>
                      <a:pt x="1035" y="1499"/>
                      <a:pt x="927" y="1417"/>
                    </a:cubicBezTo>
                    <a:cubicBezTo>
                      <a:pt x="885" y="1388"/>
                      <a:pt x="846" y="1348"/>
                      <a:pt x="803" y="1319"/>
                    </a:cubicBezTo>
                    <a:cubicBezTo>
                      <a:pt x="327" y="927"/>
                      <a:pt x="56" y="464"/>
                      <a:pt x="17" y="0"/>
                    </a:cubicBez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6465325" y="4677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1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6268750" y="4327375"/>
                <a:ext cx="1762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14645" extrusionOk="0">
                    <a:moveTo>
                      <a:pt x="2654" y="1"/>
                    </a:moveTo>
                    <a:lnTo>
                      <a:pt x="150" y="12323"/>
                    </a:lnTo>
                    <a:cubicBezTo>
                      <a:pt x="0" y="12812"/>
                      <a:pt x="177" y="13328"/>
                      <a:pt x="682" y="13749"/>
                    </a:cubicBezTo>
                    <a:cubicBezTo>
                      <a:pt x="803" y="13860"/>
                      <a:pt x="953" y="13968"/>
                      <a:pt x="1117" y="14062"/>
                    </a:cubicBezTo>
                    <a:cubicBezTo>
                      <a:pt x="1782" y="14451"/>
                      <a:pt x="2660" y="14645"/>
                      <a:pt x="3537" y="14645"/>
                    </a:cubicBezTo>
                    <a:cubicBezTo>
                      <a:pt x="4414" y="14645"/>
                      <a:pt x="5291" y="14451"/>
                      <a:pt x="5957" y="14062"/>
                    </a:cubicBezTo>
                    <a:cubicBezTo>
                      <a:pt x="6721" y="13628"/>
                      <a:pt x="7047" y="13031"/>
                      <a:pt x="6936" y="12460"/>
                    </a:cubicBezTo>
                    <a:lnTo>
                      <a:pt x="6936" y="12443"/>
                    </a:lnTo>
                    <a:cubicBezTo>
                      <a:pt x="6936" y="12430"/>
                      <a:pt x="6936" y="12417"/>
                      <a:pt x="6923" y="12404"/>
                    </a:cubicBezTo>
                    <a:lnTo>
                      <a:pt x="4407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6285800" y="4480725"/>
                <a:ext cx="142425" cy="127925"/>
              </a:xfrm>
              <a:custGeom>
                <a:avLst/>
                <a:gdLst/>
                <a:ahLst/>
                <a:cxnLst/>
                <a:rect l="l" t="t" r="r" b="b"/>
                <a:pathLst>
                  <a:path w="5697" h="5117" extrusionOk="0">
                    <a:moveTo>
                      <a:pt x="719" y="0"/>
                    </a:moveTo>
                    <a:lnTo>
                      <a:pt x="0" y="3564"/>
                    </a:lnTo>
                    <a:cubicBezTo>
                      <a:pt x="40" y="3943"/>
                      <a:pt x="311" y="4325"/>
                      <a:pt x="830" y="4625"/>
                    </a:cubicBezTo>
                    <a:cubicBezTo>
                      <a:pt x="1397" y="4953"/>
                      <a:pt x="2136" y="5116"/>
                      <a:pt x="2870" y="5116"/>
                    </a:cubicBezTo>
                    <a:cubicBezTo>
                      <a:pt x="3597" y="5116"/>
                      <a:pt x="4320" y="4956"/>
                      <a:pt x="4867" y="4638"/>
                    </a:cubicBezTo>
                    <a:cubicBezTo>
                      <a:pt x="5386" y="4338"/>
                      <a:pt x="5657" y="3959"/>
                      <a:pt x="5696" y="3564"/>
                    </a:cubicBezTo>
                    <a:lnTo>
                      <a:pt x="4978" y="26"/>
                    </a:lnTo>
                    <a:cubicBezTo>
                      <a:pt x="4949" y="326"/>
                      <a:pt x="4717" y="614"/>
                      <a:pt x="4338" y="829"/>
                    </a:cubicBezTo>
                    <a:cubicBezTo>
                      <a:pt x="3930" y="1067"/>
                      <a:pt x="3393" y="1187"/>
                      <a:pt x="2853" y="1187"/>
                    </a:cubicBezTo>
                    <a:cubicBezTo>
                      <a:pt x="2314" y="1187"/>
                      <a:pt x="1773" y="1067"/>
                      <a:pt x="1358" y="829"/>
                    </a:cubicBezTo>
                    <a:cubicBezTo>
                      <a:pt x="980" y="597"/>
                      <a:pt x="748" y="287"/>
                      <a:pt x="71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6332725" y="4314625"/>
                <a:ext cx="482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013" extrusionOk="0">
                    <a:moveTo>
                      <a:pt x="971" y="0"/>
                    </a:moveTo>
                    <a:cubicBezTo>
                      <a:pt x="747" y="0"/>
                      <a:pt x="523" y="47"/>
                      <a:pt x="353" y="142"/>
                    </a:cubicBezTo>
                    <a:cubicBezTo>
                      <a:pt x="0" y="348"/>
                      <a:pt x="13" y="661"/>
                      <a:pt x="353" y="863"/>
                    </a:cubicBezTo>
                    <a:cubicBezTo>
                      <a:pt x="525" y="961"/>
                      <a:pt x="754" y="1013"/>
                      <a:pt x="982" y="1013"/>
                    </a:cubicBezTo>
                    <a:cubicBezTo>
                      <a:pt x="1203" y="1013"/>
                      <a:pt x="1423" y="965"/>
                      <a:pt x="1590" y="863"/>
                    </a:cubicBezTo>
                    <a:cubicBezTo>
                      <a:pt x="1929" y="661"/>
                      <a:pt x="1929" y="348"/>
                      <a:pt x="1590" y="142"/>
                    </a:cubicBezTo>
                    <a:cubicBezTo>
                      <a:pt x="1420" y="47"/>
                      <a:pt x="1196" y="0"/>
                      <a:pt x="971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6340875" y="4318700"/>
                <a:ext cx="32250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681" extrusionOk="0">
                    <a:moveTo>
                      <a:pt x="645" y="0"/>
                    </a:moveTo>
                    <a:cubicBezTo>
                      <a:pt x="495" y="0"/>
                      <a:pt x="345" y="35"/>
                      <a:pt x="229" y="103"/>
                    </a:cubicBezTo>
                    <a:cubicBezTo>
                      <a:pt x="1" y="240"/>
                      <a:pt x="1" y="443"/>
                      <a:pt x="229" y="580"/>
                    </a:cubicBezTo>
                    <a:cubicBezTo>
                      <a:pt x="345" y="647"/>
                      <a:pt x="495" y="680"/>
                      <a:pt x="645" y="680"/>
                    </a:cubicBezTo>
                    <a:cubicBezTo>
                      <a:pt x="795" y="680"/>
                      <a:pt x="946" y="647"/>
                      <a:pt x="1062" y="580"/>
                    </a:cubicBezTo>
                    <a:cubicBezTo>
                      <a:pt x="1290" y="443"/>
                      <a:pt x="1290" y="240"/>
                      <a:pt x="1062" y="103"/>
                    </a:cubicBezTo>
                    <a:cubicBezTo>
                      <a:pt x="946" y="35"/>
                      <a:pt x="795" y="0"/>
                      <a:pt x="64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3" name="Google Shape;1023;p33"/>
          <p:cNvGrpSpPr/>
          <p:nvPr/>
        </p:nvGrpSpPr>
        <p:grpSpPr>
          <a:xfrm>
            <a:off x="50768" y="539493"/>
            <a:ext cx="662463" cy="775160"/>
            <a:chOff x="5424136" y="1294946"/>
            <a:chExt cx="1748846" cy="2046356"/>
          </a:xfrm>
        </p:grpSpPr>
        <p:grpSp>
          <p:nvGrpSpPr>
            <p:cNvPr id="1024" name="Google Shape;1024;p33"/>
            <p:cNvGrpSpPr/>
            <p:nvPr/>
          </p:nvGrpSpPr>
          <p:grpSpPr>
            <a:xfrm>
              <a:off x="5424136" y="2234050"/>
              <a:ext cx="1184145" cy="1107253"/>
              <a:chOff x="5424136" y="2234050"/>
              <a:chExt cx="1184145" cy="1107253"/>
            </a:xfrm>
          </p:grpSpPr>
          <p:sp>
            <p:nvSpPr>
              <p:cNvPr id="1025" name="Google Shape;1025;p33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3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3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3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" name="Google Shape;1033;p33"/>
            <p:cNvGrpSpPr/>
            <p:nvPr/>
          </p:nvGrpSpPr>
          <p:grpSpPr>
            <a:xfrm>
              <a:off x="6319687" y="1294946"/>
              <a:ext cx="853295" cy="797776"/>
              <a:chOff x="5424136" y="2234050"/>
              <a:chExt cx="1184145" cy="1107253"/>
            </a:xfrm>
          </p:grpSpPr>
          <p:sp>
            <p:nvSpPr>
              <p:cNvPr id="1034" name="Google Shape;1034;p33"/>
              <p:cNvSpPr/>
              <p:nvPr/>
            </p:nvSpPr>
            <p:spPr>
              <a:xfrm>
                <a:off x="5424136" y="2234050"/>
                <a:ext cx="1184145" cy="1107253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048" extrusionOk="0">
                    <a:moveTo>
                      <a:pt x="3300" y="0"/>
                    </a:moveTo>
                    <a:lnTo>
                      <a:pt x="2377" y="532"/>
                    </a:lnTo>
                    <a:lnTo>
                      <a:pt x="1657" y="1717"/>
                    </a:lnTo>
                    <a:lnTo>
                      <a:pt x="1672" y="2280"/>
                    </a:lnTo>
                    <a:lnTo>
                      <a:pt x="705" y="2812"/>
                    </a:lnTo>
                    <a:lnTo>
                      <a:pt x="0" y="4031"/>
                    </a:lnTo>
                    <a:lnTo>
                      <a:pt x="0" y="5156"/>
                    </a:lnTo>
                    <a:lnTo>
                      <a:pt x="1519" y="6048"/>
                    </a:lnTo>
                    <a:lnTo>
                      <a:pt x="5797" y="3577"/>
                    </a:lnTo>
                    <a:lnTo>
                      <a:pt x="6468" y="2392"/>
                    </a:lnTo>
                    <a:lnTo>
                      <a:pt x="6468" y="1282"/>
                    </a:lnTo>
                    <a:lnTo>
                      <a:pt x="4953" y="390"/>
                    </a:lnTo>
                    <a:lnTo>
                      <a:pt x="4470" y="671"/>
                    </a:lnTo>
                    <a:lnTo>
                      <a:pt x="3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3"/>
              <p:cNvSpPr/>
              <p:nvPr/>
            </p:nvSpPr>
            <p:spPr>
              <a:xfrm>
                <a:off x="5850342" y="2234050"/>
                <a:ext cx="332469" cy="191682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047" extrusionOk="0">
                    <a:moveTo>
                      <a:pt x="972" y="0"/>
                    </a:moveTo>
                    <a:lnTo>
                      <a:pt x="1" y="562"/>
                    </a:lnTo>
                    <a:lnTo>
                      <a:pt x="844" y="1046"/>
                    </a:lnTo>
                    <a:lnTo>
                      <a:pt x="1815" y="484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3"/>
              <p:cNvSpPr/>
              <p:nvPr/>
            </p:nvSpPr>
            <p:spPr>
              <a:xfrm>
                <a:off x="5553206" y="2651281"/>
                <a:ext cx="32899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051" extrusionOk="0">
                    <a:moveTo>
                      <a:pt x="967" y="1"/>
                    </a:moveTo>
                    <a:lnTo>
                      <a:pt x="0" y="533"/>
                    </a:lnTo>
                    <a:lnTo>
                      <a:pt x="829" y="1051"/>
                    </a:lnTo>
                    <a:lnTo>
                      <a:pt x="1796" y="48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3"/>
              <p:cNvSpPr/>
              <p:nvPr/>
            </p:nvSpPr>
            <p:spPr>
              <a:xfrm>
                <a:off x="5424136" y="2748861"/>
                <a:ext cx="280841" cy="311781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03" extrusionOk="0">
                    <a:moveTo>
                      <a:pt x="705" y="0"/>
                    </a:moveTo>
                    <a:lnTo>
                      <a:pt x="0" y="1219"/>
                    </a:lnTo>
                    <a:lnTo>
                      <a:pt x="844" y="1702"/>
                    </a:lnTo>
                    <a:lnTo>
                      <a:pt x="1534" y="518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3"/>
              <p:cNvSpPr/>
              <p:nvPr/>
            </p:nvSpPr>
            <p:spPr>
              <a:xfrm>
                <a:off x="5727497" y="2548392"/>
                <a:ext cx="154700" cy="19241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051" extrusionOk="0">
                    <a:moveTo>
                      <a:pt x="0" y="0"/>
                    </a:moveTo>
                    <a:lnTo>
                      <a:pt x="0" y="563"/>
                    </a:lnTo>
                    <a:lnTo>
                      <a:pt x="844" y="1050"/>
                    </a:lnTo>
                    <a:lnTo>
                      <a:pt x="844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3"/>
              <p:cNvSpPr/>
              <p:nvPr/>
            </p:nvSpPr>
            <p:spPr>
              <a:xfrm>
                <a:off x="5424136" y="2971848"/>
                <a:ext cx="154517" cy="29475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610" extrusionOk="0">
                    <a:moveTo>
                      <a:pt x="0" y="1"/>
                    </a:moveTo>
                    <a:lnTo>
                      <a:pt x="0" y="1126"/>
                    </a:lnTo>
                    <a:lnTo>
                      <a:pt x="844" y="1609"/>
                    </a:lnTo>
                    <a:lnTo>
                      <a:pt x="844" y="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3"/>
              <p:cNvSpPr/>
              <p:nvPr/>
            </p:nvSpPr>
            <p:spPr>
              <a:xfrm>
                <a:off x="6242312" y="2305267"/>
                <a:ext cx="243127" cy="19186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048" extrusionOk="0">
                    <a:moveTo>
                      <a:pt x="484" y="1"/>
                    </a:moveTo>
                    <a:lnTo>
                      <a:pt x="1" y="282"/>
                    </a:lnTo>
                    <a:lnTo>
                      <a:pt x="360" y="1047"/>
                    </a:lnTo>
                    <a:lnTo>
                      <a:pt x="1328" y="485"/>
                    </a:lnTo>
                    <a:lnTo>
                      <a:pt x="484" y="1"/>
                    </a:lnTo>
                    <a:close/>
                  </a:path>
                </a:pathLst>
              </a:custGeom>
              <a:solidFill>
                <a:srgbClr val="F5F5F5">
                  <a:alpha val="63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3"/>
              <p:cNvSpPr/>
              <p:nvPr/>
            </p:nvSpPr>
            <p:spPr>
              <a:xfrm>
                <a:off x="5727497" y="2328700"/>
                <a:ext cx="280292" cy="30903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688" extrusionOk="0">
                    <a:moveTo>
                      <a:pt x="687" y="0"/>
                    </a:moveTo>
                    <a:lnTo>
                      <a:pt x="0" y="1200"/>
                    </a:lnTo>
                    <a:lnTo>
                      <a:pt x="844" y="1688"/>
                    </a:lnTo>
                    <a:lnTo>
                      <a:pt x="1530" y="49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rgbClr val="F5F5F5">
                  <a:alpha val="34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exend Black"/>
              <a:buNone/>
              <a:defRPr sz="2700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7" r:id="rId4"/>
    <p:sldLayoutId id="2147483669" r:id="rId5"/>
    <p:sldLayoutId id="2147483670" r:id="rId6"/>
    <p:sldLayoutId id="2147483671" r:id="rId7"/>
    <p:sldLayoutId id="2147483678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502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7"/>
          <p:cNvSpPr txBox="1">
            <a:spLocks noGrp="1"/>
          </p:cNvSpPr>
          <p:nvPr>
            <p:ph type="ctrTitle"/>
          </p:nvPr>
        </p:nvSpPr>
        <p:spPr>
          <a:xfrm>
            <a:off x="348806" y="2005173"/>
            <a:ext cx="4618252" cy="1757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Analisi e </a:t>
            </a:r>
            <a:r>
              <a:rPr lang="en" sz="3200" dirty="0"/>
              <a:t>prevenzione </a:t>
            </a: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 smtClean="0"/>
              <a:t>degli </a:t>
            </a:r>
            <a:r>
              <a:rPr lang="en" sz="3200" dirty="0" smtClean="0">
                <a:solidFill>
                  <a:schemeClr val="bg1"/>
                </a:solidFill>
              </a:rPr>
              <a:t>incidenti stradali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053" name="Google Shape;1053;p37"/>
          <p:cNvSpPr txBox="1">
            <a:spLocks noGrp="1"/>
          </p:cNvSpPr>
          <p:nvPr>
            <p:ph type="subTitle" idx="1"/>
          </p:nvPr>
        </p:nvSpPr>
        <p:spPr>
          <a:xfrm>
            <a:off x="337510" y="3795143"/>
            <a:ext cx="4403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smtClean="0"/>
              <a:t>Membri: </a:t>
            </a:r>
            <a:r>
              <a:rPr lang="it-IT" dirty="0">
                <a:solidFill>
                  <a:schemeClr val="tx1"/>
                </a:solidFill>
              </a:rPr>
              <a:t>Paolino Tommaso, Masaro Filippo, Piccoli Alberto, Palin Riccardo, Marangon Pietro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54" name="Google Shape;1054;p37"/>
          <p:cNvCxnSpPr/>
          <p:nvPr/>
        </p:nvCxnSpPr>
        <p:spPr>
          <a:xfrm>
            <a:off x="285100" y="1893675"/>
            <a:ext cx="473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5" name="Google Shape;1055;p37"/>
          <p:cNvGrpSpPr/>
          <p:nvPr/>
        </p:nvGrpSpPr>
        <p:grpSpPr>
          <a:xfrm>
            <a:off x="713235" y="872239"/>
            <a:ext cx="564966" cy="804491"/>
            <a:chOff x="6191950" y="4314625"/>
            <a:chExt cx="330100" cy="470050"/>
          </a:xfrm>
        </p:grpSpPr>
        <p:sp>
          <p:nvSpPr>
            <p:cNvPr id="1056" name="Google Shape;1056;p37"/>
            <p:cNvSpPr/>
            <p:nvPr/>
          </p:nvSpPr>
          <p:spPr>
            <a:xfrm>
              <a:off x="6191950" y="4601275"/>
              <a:ext cx="330100" cy="183400"/>
            </a:xfrm>
            <a:custGeom>
              <a:avLst/>
              <a:gdLst/>
              <a:ahLst/>
              <a:cxnLst/>
              <a:rect l="l" t="t" r="r" b="b"/>
              <a:pathLst>
                <a:path w="13204" h="7336" extrusionOk="0">
                  <a:moveTo>
                    <a:pt x="6664" y="1"/>
                  </a:moveTo>
                  <a:cubicBezTo>
                    <a:pt x="6066" y="1"/>
                    <a:pt x="5439" y="145"/>
                    <a:pt x="4949" y="427"/>
                  </a:cubicBezTo>
                  <a:lnTo>
                    <a:pt x="993" y="2711"/>
                  </a:lnTo>
                  <a:cubicBezTo>
                    <a:pt x="95" y="3230"/>
                    <a:pt x="1" y="4017"/>
                    <a:pt x="774" y="4467"/>
                  </a:cubicBezTo>
                  <a:lnTo>
                    <a:pt x="5207" y="7036"/>
                  </a:lnTo>
                  <a:cubicBezTo>
                    <a:pt x="5555" y="7238"/>
                    <a:pt x="6023" y="7336"/>
                    <a:pt x="6514" y="7336"/>
                  </a:cubicBezTo>
                  <a:cubicBezTo>
                    <a:pt x="7119" y="7336"/>
                    <a:pt x="7760" y="7187"/>
                    <a:pt x="8256" y="6902"/>
                  </a:cubicBezTo>
                  <a:lnTo>
                    <a:pt x="12212" y="4618"/>
                  </a:lnTo>
                  <a:cubicBezTo>
                    <a:pt x="13109" y="4099"/>
                    <a:pt x="13204" y="3312"/>
                    <a:pt x="12430" y="2862"/>
                  </a:cubicBezTo>
                  <a:lnTo>
                    <a:pt x="7998" y="306"/>
                  </a:lnTo>
                  <a:cubicBezTo>
                    <a:pt x="7639" y="101"/>
                    <a:pt x="7162" y="1"/>
                    <a:pt x="6664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6191950" y="4593500"/>
              <a:ext cx="330100" cy="183500"/>
            </a:xfrm>
            <a:custGeom>
              <a:avLst/>
              <a:gdLst/>
              <a:ahLst/>
              <a:cxnLst/>
              <a:rect l="l" t="t" r="r" b="b"/>
              <a:pathLst>
                <a:path w="13204" h="7340" extrusionOk="0">
                  <a:moveTo>
                    <a:pt x="6664" y="0"/>
                  </a:moveTo>
                  <a:cubicBezTo>
                    <a:pt x="6066" y="0"/>
                    <a:pt x="5439" y="144"/>
                    <a:pt x="4949" y="428"/>
                  </a:cubicBezTo>
                  <a:lnTo>
                    <a:pt x="2462" y="1867"/>
                  </a:lnTo>
                  <a:lnTo>
                    <a:pt x="993" y="2725"/>
                  </a:lnTo>
                  <a:cubicBezTo>
                    <a:pt x="95" y="3241"/>
                    <a:pt x="1" y="4031"/>
                    <a:pt x="774" y="4478"/>
                  </a:cubicBezTo>
                  <a:lnTo>
                    <a:pt x="2759" y="5621"/>
                  </a:lnTo>
                  <a:lnTo>
                    <a:pt x="5207" y="7037"/>
                  </a:lnTo>
                  <a:cubicBezTo>
                    <a:pt x="5559" y="7240"/>
                    <a:pt x="6034" y="7339"/>
                    <a:pt x="6532" y="7339"/>
                  </a:cubicBezTo>
                  <a:cubicBezTo>
                    <a:pt x="7132" y="7339"/>
                    <a:pt x="7765" y="7195"/>
                    <a:pt x="8256" y="6913"/>
                  </a:cubicBezTo>
                  <a:lnTo>
                    <a:pt x="12212" y="4628"/>
                  </a:lnTo>
                  <a:cubicBezTo>
                    <a:pt x="13109" y="4113"/>
                    <a:pt x="13204" y="3323"/>
                    <a:pt x="12430" y="2876"/>
                  </a:cubicBezTo>
                  <a:lnTo>
                    <a:pt x="7998" y="303"/>
                  </a:lnTo>
                  <a:cubicBezTo>
                    <a:pt x="7639" y="100"/>
                    <a:pt x="7162" y="0"/>
                    <a:pt x="6664" y="0"/>
                  </a:cubicBezTo>
                  <a:close/>
                </a:path>
              </a:pathLst>
            </a:custGeom>
            <a:solidFill>
              <a:srgbClr val="2D2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6248675" y="4639175"/>
              <a:ext cx="218300" cy="105225"/>
            </a:xfrm>
            <a:custGeom>
              <a:avLst/>
              <a:gdLst/>
              <a:ahLst/>
              <a:cxnLst/>
              <a:rect l="l" t="t" r="r" b="b"/>
              <a:pathLst>
                <a:path w="8732" h="4209" extrusionOk="0">
                  <a:moveTo>
                    <a:pt x="914" y="1"/>
                  </a:moveTo>
                  <a:lnTo>
                    <a:pt x="111" y="1130"/>
                  </a:lnTo>
                  <a:cubicBezTo>
                    <a:pt x="43" y="1319"/>
                    <a:pt x="0" y="1509"/>
                    <a:pt x="0" y="1701"/>
                  </a:cubicBezTo>
                  <a:cubicBezTo>
                    <a:pt x="0" y="2204"/>
                    <a:pt x="275" y="2720"/>
                    <a:pt x="803" y="3154"/>
                  </a:cubicBezTo>
                  <a:cubicBezTo>
                    <a:pt x="846" y="3183"/>
                    <a:pt x="885" y="3209"/>
                    <a:pt x="927" y="3235"/>
                  </a:cubicBezTo>
                  <a:cubicBezTo>
                    <a:pt x="1035" y="3317"/>
                    <a:pt x="1159" y="3399"/>
                    <a:pt x="1280" y="3467"/>
                  </a:cubicBezTo>
                  <a:cubicBezTo>
                    <a:pt x="2136" y="3960"/>
                    <a:pt x="3253" y="4208"/>
                    <a:pt x="4367" y="4208"/>
                  </a:cubicBezTo>
                  <a:cubicBezTo>
                    <a:pt x="5466" y="4208"/>
                    <a:pt x="6562" y="3967"/>
                    <a:pt x="7400" y="3480"/>
                  </a:cubicBezTo>
                  <a:cubicBezTo>
                    <a:pt x="8311" y="2951"/>
                    <a:pt x="8732" y="2243"/>
                    <a:pt x="8650" y="1564"/>
                  </a:cubicBezTo>
                  <a:lnTo>
                    <a:pt x="8666" y="1551"/>
                  </a:lnTo>
                  <a:lnTo>
                    <a:pt x="8650" y="1509"/>
                  </a:lnTo>
                  <a:cubicBezTo>
                    <a:pt x="8611" y="1319"/>
                    <a:pt x="8542" y="1130"/>
                    <a:pt x="8448" y="938"/>
                  </a:cubicBezTo>
                  <a:lnTo>
                    <a:pt x="7752" y="40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6248675" y="4678925"/>
              <a:ext cx="217650" cy="65475"/>
            </a:xfrm>
            <a:custGeom>
              <a:avLst/>
              <a:gdLst/>
              <a:ahLst/>
              <a:cxnLst/>
              <a:rect l="l" t="t" r="r" b="b"/>
              <a:pathLst>
                <a:path w="8706" h="2619" extrusionOk="0">
                  <a:moveTo>
                    <a:pt x="17" y="0"/>
                  </a:moveTo>
                  <a:cubicBezTo>
                    <a:pt x="17" y="43"/>
                    <a:pt x="0" y="69"/>
                    <a:pt x="0" y="111"/>
                  </a:cubicBezTo>
                  <a:cubicBezTo>
                    <a:pt x="0" y="614"/>
                    <a:pt x="275" y="1130"/>
                    <a:pt x="803" y="1564"/>
                  </a:cubicBezTo>
                  <a:cubicBezTo>
                    <a:pt x="846" y="1593"/>
                    <a:pt x="885" y="1619"/>
                    <a:pt x="927" y="1645"/>
                  </a:cubicBezTo>
                  <a:cubicBezTo>
                    <a:pt x="1035" y="1727"/>
                    <a:pt x="1159" y="1809"/>
                    <a:pt x="1280" y="1877"/>
                  </a:cubicBezTo>
                  <a:cubicBezTo>
                    <a:pt x="2136" y="2370"/>
                    <a:pt x="3253" y="2618"/>
                    <a:pt x="4367" y="2618"/>
                  </a:cubicBezTo>
                  <a:cubicBezTo>
                    <a:pt x="5466" y="2618"/>
                    <a:pt x="6562" y="2377"/>
                    <a:pt x="7400" y="1890"/>
                  </a:cubicBezTo>
                  <a:cubicBezTo>
                    <a:pt x="8298" y="1375"/>
                    <a:pt x="8706" y="696"/>
                    <a:pt x="8650" y="13"/>
                  </a:cubicBezTo>
                  <a:lnTo>
                    <a:pt x="8650" y="13"/>
                  </a:lnTo>
                  <a:cubicBezTo>
                    <a:pt x="8598" y="614"/>
                    <a:pt x="8190" y="1198"/>
                    <a:pt x="7400" y="1645"/>
                  </a:cubicBezTo>
                  <a:cubicBezTo>
                    <a:pt x="6556" y="2135"/>
                    <a:pt x="5451" y="2380"/>
                    <a:pt x="4345" y="2380"/>
                  </a:cubicBezTo>
                  <a:cubicBezTo>
                    <a:pt x="3238" y="2380"/>
                    <a:pt x="2130" y="2135"/>
                    <a:pt x="1280" y="1645"/>
                  </a:cubicBezTo>
                  <a:cubicBezTo>
                    <a:pt x="1159" y="1564"/>
                    <a:pt x="1035" y="1499"/>
                    <a:pt x="927" y="1417"/>
                  </a:cubicBezTo>
                  <a:cubicBezTo>
                    <a:pt x="885" y="1388"/>
                    <a:pt x="846" y="1348"/>
                    <a:pt x="803" y="1319"/>
                  </a:cubicBezTo>
                  <a:cubicBezTo>
                    <a:pt x="327" y="927"/>
                    <a:pt x="56" y="464"/>
                    <a:pt x="17" y="0"/>
                  </a:cubicBez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6465325" y="467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E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6268750" y="4327375"/>
              <a:ext cx="176200" cy="366125"/>
            </a:xfrm>
            <a:custGeom>
              <a:avLst/>
              <a:gdLst/>
              <a:ahLst/>
              <a:cxnLst/>
              <a:rect l="l" t="t" r="r" b="b"/>
              <a:pathLst>
                <a:path w="7048" h="14645" extrusionOk="0">
                  <a:moveTo>
                    <a:pt x="2654" y="1"/>
                  </a:moveTo>
                  <a:lnTo>
                    <a:pt x="150" y="12323"/>
                  </a:lnTo>
                  <a:cubicBezTo>
                    <a:pt x="0" y="12812"/>
                    <a:pt x="177" y="13328"/>
                    <a:pt x="682" y="13749"/>
                  </a:cubicBezTo>
                  <a:cubicBezTo>
                    <a:pt x="803" y="13860"/>
                    <a:pt x="953" y="13968"/>
                    <a:pt x="1117" y="14062"/>
                  </a:cubicBezTo>
                  <a:cubicBezTo>
                    <a:pt x="1782" y="14451"/>
                    <a:pt x="2660" y="14645"/>
                    <a:pt x="3537" y="14645"/>
                  </a:cubicBezTo>
                  <a:cubicBezTo>
                    <a:pt x="4414" y="14645"/>
                    <a:pt x="5291" y="14451"/>
                    <a:pt x="5957" y="14062"/>
                  </a:cubicBezTo>
                  <a:cubicBezTo>
                    <a:pt x="6721" y="13628"/>
                    <a:pt x="7047" y="13031"/>
                    <a:pt x="6936" y="12460"/>
                  </a:cubicBezTo>
                  <a:lnTo>
                    <a:pt x="6936" y="12443"/>
                  </a:lnTo>
                  <a:cubicBezTo>
                    <a:pt x="6936" y="12430"/>
                    <a:pt x="6936" y="12417"/>
                    <a:pt x="6923" y="12404"/>
                  </a:cubicBezTo>
                  <a:lnTo>
                    <a:pt x="4407" y="1"/>
                  </a:lnTo>
                  <a:close/>
                </a:path>
              </a:pathLst>
            </a:custGeom>
            <a:solidFill>
              <a:srgbClr val="E73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6285800" y="4480725"/>
              <a:ext cx="142425" cy="127925"/>
            </a:xfrm>
            <a:custGeom>
              <a:avLst/>
              <a:gdLst/>
              <a:ahLst/>
              <a:cxnLst/>
              <a:rect l="l" t="t" r="r" b="b"/>
              <a:pathLst>
                <a:path w="5697" h="5117" extrusionOk="0">
                  <a:moveTo>
                    <a:pt x="719" y="0"/>
                  </a:moveTo>
                  <a:lnTo>
                    <a:pt x="0" y="3564"/>
                  </a:lnTo>
                  <a:cubicBezTo>
                    <a:pt x="40" y="3943"/>
                    <a:pt x="311" y="4325"/>
                    <a:pt x="830" y="4625"/>
                  </a:cubicBezTo>
                  <a:cubicBezTo>
                    <a:pt x="1397" y="4953"/>
                    <a:pt x="2136" y="5116"/>
                    <a:pt x="2870" y="5116"/>
                  </a:cubicBezTo>
                  <a:cubicBezTo>
                    <a:pt x="3597" y="5116"/>
                    <a:pt x="4320" y="4956"/>
                    <a:pt x="4867" y="4638"/>
                  </a:cubicBezTo>
                  <a:cubicBezTo>
                    <a:pt x="5386" y="4338"/>
                    <a:pt x="5657" y="3959"/>
                    <a:pt x="5696" y="3564"/>
                  </a:cubicBezTo>
                  <a:lnTo>
                    <a:pt x="4978" y="26"/>
                  </a:lnTo>
                  <a:cubicBezTo>
                    <a:pt x="4949" y="326"/>
                    <a:pt x="4717" y="614"/>
                    <a:pt x="4338" y="829"/>
                  </a:cubicBezTo>
                  <a:cubicBezTo>
                    <a:pt x="3930" y="1067"/>
                    <a:pt x="3393" y="1187"/>
                    <a:pt x="2853" y="1187"/>
                  </a:cubicBezTo>
                  <a:cubicBezTo>
                    <a:pt x="2314" y="1187"/>
                    <a:pt x="1773" y="1067"/>
                    <a:pt x="1358" y="829"/>
                  </a:cubicBezTo>
                  <a:cubicBezTo>
                    <a:pt x="980" y="597"/>
                    <a:pt x="748" y="287"/>
                    <a:pt x="7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6332725" y="4314625"/>
              <a:ext cx="48250" cy="25325"/>
            </a:xfrm>
            <a:custGeom>
              <a:avLst/>
              <a:gdLst/>
              <a:ahLst/>
              <a:cxnLst/>
              <a:rect l="l" t="t" r="r" b="b"/>
              <a:pathLst>
                <a:path w="1930" h="1013" extrusionOk="0">
                  <a:moveTo>
                    <a:pt x="971" y="0"/>
                  </a:moveTo>
                  <a:cubicBezTo>
                    <a:pt x="747" y="0"/>
                    <a:pt x="523" y="47"/>
                    <a:pt x="353" y="142"/>
                  </a:cubicBezTo>
                  <a:cubicBezTo>
                    <a:pt x="0" y="348"/>
                    <a:pt x="13" y="661"/>
                    <a:pt x="353" y="863"/>
                  </a:cubicBezTo>
                  <a:cubicBezTo>
                    <a:pt x="525" y="961"/>
                    <a:pt x="754" y="1013"/>
                    <a:pt x="982" y="1013"/>
                  </a:cubicBezTo>
                  <a:cubicBezTo>
                    <a:pt x="1203" y="1013"/>
                    <a:pt x="1423" y="965"/>
                    <a:pt x="1590" y="863"/>
                  </a:cubicBezTo>
                  <a:cubicBezTo>
                    <a:pt x="1929" y="661"/>
                    <a:pt x="1929" y="348"/>
                    <a:pt x="1590" y="142"/>
                  </a:cubicBezTo>
                  <a:cubicBezTo>
                    <a:pt x="1420" y="47"/>
                    <a:pt x="1196" y="0"/>
                    <a:pt x="971" y="0"/>
                  </a:cubicBezTo>
                  <a:close/>
                </a:path>
              </a:pathLst>
            </a:custGeom>
            <a:solidFill>
              <a:srgbClr val="B1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6340875" y="4318700"/>
              <a:ext cx="32250" cy="17025"/>
            </a:xfrm>
            <a:custGeom>
              <a:avLst/>
              <a:gdLst/>
              <a:ahLst/>
              <a:cxnLst/>
              <a:rect l="l" t="t" r="r" b="b"/>
              <a:pathLst>
                <a:path w="1290" h="681" extrusionOk="0">
                  <a:moveTo>
                    <a:pt x="645" y="0"/>
                  </a:moveTo>
                  <a:cubicBezTo>
                    <a:pt x="495" y="0"/>
                    <a:pt x="345" y="35"/>
                    <a:pt x="229" y="103"/>
                  </a:cubicBezTo>
                  <a:cubicBezTo>
                    <a:pt x="1" y="240"/>
                    <a:pt x="1" y="443"/>
                    <a:pt x="229" y="580"/>
                  </a:cubicBezTo>
                  <a:cubicBezTo>
                    <a:pt x="345" y="647"/>
                    <a:pt x="495" y="680"/>
                    <a:pt x="645" y="680"/>
                  </a:cubicBezTo>
                  <a:cubicBezTo>
                    <a:pt x="795" y="680"/>
                    <a:pt x="946" y="647"/>
                    <a:pt x="1062" y="580"/>
                  </a:cubicBezTo>
                  <a:cubicBezTo>
                    <a:pt x="1290" y="443"/>
                    <a:pt x="1290" y="240"/>
                    <a:pt x="1062" y="103"/>
                  </a:cubicBezTo>
                  <a:cubicBezTo>
                    <a:pt x="946" y="35"/>
                    <a:pt x="795" y="0"/>
                    <a:pt x="64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37"/>
          <p:cNvGrpSpPr/>
          <p:nvPr/>
        </p:nvGrpSpPr>
        <p:grpSpPr>
          <a:xfrm>
            <a:off x="5019400" y="673606"/>
            <a:ext cx="4347097" cy="4067885"/>
            <a:chOff x="4475016" y="327242"/>
            <a:chExt cx="4347097" cy="4067885"/>
          </a:xfrm>
        </p:grpSpPr>
        <p:grpSp>
          <p:nvGrpSpPr>
            <p:cNvPr id="1066" name="Google Shape;1066;p37"/>
            <p:cNvGrpSpPr/>
            <p:nvPr/>
          </p:nvGrpSpPr>
          <p:grpSpPr>
            <a:xfrm>
              <a:off x="4475016" y="821237"/>
              <a:ext cx="4347097" cy="3573889"/>
              <a:chOff x="1900997" y="762837"/>
              <a:chExt cx="4274432" cy="3514149"/>
            </a:xfrm>
          </p:grpSpPr>
          <p:sp>
            <p:nvSpPr>
              <p:cNvPr id="1067" name="Google Shape;1067;p37"/>
              <p:cNvSpPr/>
              <p:nvPr/>
            </p:nvSpPr>
            <p:spPr>
              <a:xfrm>
                <a:off x="1900997" y="2385357"/>
                <a:ext cx="3053299" cy="1891629"/>
              </a:xfrm>
              <a:custGeom>
                <a:avLst/>
                <a:gdLst/>
                <a:ahLst/>
                <a:cxnLst/>
                <a:rect l="l" t="t" r="r" b="b"/>
                <a:pathLst>
                  <a:path w="48935" h="30317" extrusionOk="0">
                    <a:moveTo>
                      <a:pt x="0" y="1"/>
                    </a:moveTo>
                    <a:lnTo>
                      <a:pt x="0" y="1483"/>
                    </a:lnTo>
                    <a:lnTo>
                      <a:pt x="48934" y="30317"/>
                    </a:lnTo>
                    <a:lnTo>
                      <a:pt x="48934" y="286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4954234" y="3531740"/>
                <a:ext cx="1054787" cy="745246"/>
              </a:xfrm>
              <a:custGeom>
                <a:avLst/>
                <a:gdLst/>
                <a:ahLst/>
                <a:cxnLst/>
                <a:rect l="l" t="t" r="r" b="b"/>
                <a:pathLst>
                  <a:path w="16905" h="11944" extrusionOk="0">
                    <a:moveTo>
                      <a:pt x="16866" y="1"/>
                    </a:moveTo>
                    <a:lnTo>
                      <a:pt x="0" y="10257"/>
                    </a:lnTo>
                    <a:lnTo>
                      <a:pt x="0" y="11944"/>
                    </a:lnTo>
                    <a:lnTo>
                      <a:pt x="16905" y="1662"/>
                    </a:lnTo>
                    <a:lnTo>
                      <a:pt x="16866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1900997" y="1770142"/>
                <a:ext cx="4091989" cy="2401584"/>
              </a:xfrm>
              <a:custGeom>
                <a:avLst/>
                <a:gdLst/>
                <a:ahLst/>
                <a:cxnLst/>
                <a:rect l="l" t="t" r="r" b="b"/>
                <a:pathLst>
                  <a:path w="65582" h="38490" extrusionOk="0">
                    <a:moveTo>
                      <a:pt x="16852" y="0"/>
                    </a:moveTo>
                    <a:lnTo>
                      <a:pt x="0" y="9861"/>
                    </a:lnTo>
                    <a:lnTo>
                      <a:pt x="48934" y="38490"/>
                    </a:lnTo>
                    <a:lnTo>
                      <a:pt x="65581" y="28384"/>
                    </a:lnTo>
                    <a:lnTo>
                      <a:pt x="16852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2952478" y="1751611"/>
                <a:ext cx="804521" cy="494730"/>
              </a:xfrm>
              <a:custGeom>
                <a:avLst/>
                <a:gdLst/>
                <a:ahLst/>
                <a:cxnLst/>
                <a:rect l="l" t="t" r="r" b="b"/>
                <a:pathLst>
                  <a:path w="12894" h="7929" extrusionOk="0">
                    <a:moveTo>
                      <a:pt x="0" y="0"/>
                    </a:moveTo>
                    <a:lnTo>
                      <a:pt x="0" y="408"/>
                    </a:lnTo>
                    <a:lnTo>
                      <a:pt x="12893" y="7928"/>
                    </a:lnTo>
                    <a:lnTo>
                      <a:pt x="12893" y="7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6006526" y="3434217"/>
                <a:ext cx="168903" cy="201286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3226" extrusionOk="0">
                    <a:moveTo>
                      <a:pt x="2707" y="0"/>
                    </a:moveTo>
                    <a:lnTo>
                      <a:pt x="1" y="1564"/>
                    </a:lnTo>
                    <a:lnTo>
                      <a:pt x="40" y="3225"/>
                    </a:lnTo>
                    <a:lnTo>
                      <a:pt x="2707" y="1619"/>
                    </a:lnTo>
                    <a:lnTo>
                      <a:pt x="2707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2952478" y="1653838"/>
                <a:ext cx="3222951" cy="1878776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111" extrusionOk="0">
                    <a:moveTo>
                      <a:pt x="2693" y="0"/>
                    </a:moveTo>
                    <a:lnTo>
                      <a:pt x="0" y="1567"/>
                    </a:lnTo>
                    <a:lnTo>
                      <a:pt x="49029" y="30111"/>
                    </a:lnTo>
                    <a:lnTo>
                      <a:pt x="51654" y="28534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2938002" y="1765026"/>
                <a:ext cx="200288" cy="130031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84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3209" y="2083"/>
                    </a:lnTo>
                    <a:lnTo>
                      <a:pt x="3209" y="18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2943119" y="1751611"/>
                <a:ext cx="209585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59" extrusionOk="0">
                    <a:moveTo>
                      <a:pt x="150" y="0"/>
                    </a:moveTo>
                    <a:lnTo>
                      <a:pt x="0" y="82"/>
                    </a:lnTo>
                    <a:lnTo>
                      <a:pt x="3196" y="1959"/>
                    </a:lnTo>
                    <a:lnTo>
                      <a:pt x="3359" y="1861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7"/>
              <p:cNvSpPr/>
              <p:nvPr/>
            </p:nvSpPr>
            <p:spPr>
              <a:xfrm>
                <a:off x="2938002" y="1756665"/>
                <a:ext cx="204531" cy="124728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9" extrusionOk="0">
                    <a:moveTo>
                      <a:pt x="82" y="1"/>
                    </a:moveTo>
                    <a:cubicBezTo>
                      <a:pt x="27" y="27"/>
                      <a:pt x="1" y="82"/>
                      <a:pt x="1" y="135"/>
                    </a:cubicBezTo>
                    <a:lnTo>
                      <a:pt x="3209" y="1998"/>
                    </a:lnTo>
                    <a:cubicBezTo>
                      <a:pt x="3209" y="1959"/>
                      <a:pt x="3238" y="1891"/>
                      <a:pt x="3278" y="1878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3138228" y="1867665"/>
                <a:ext cx="14476" cy="27391"/>
              </a:xfrm>
              <a:custGeom>
                <a:avLst/>
                <a:gdLst/>
                <a:ahLst/>
                <a:cxnLst/>
                <a:rect l="l" t="t" r="r" b="b"/>
                <a:pathLst>
                  <a:path w="232" h="439" extrusionOk="0">
                    <a:moveTo>
                      <a:pt x="232" y="1"/>
                    </a:moveTo>
                    <a:lnTo>
                      <a:pt x="69" y="99"/>
                    </a:lnTo>
                    <a:cubicBezTo>
                      <a:pt x="29" y="112"/>
                      <a:pt x="0" y="180"/>
                      <a:pt x="0" y="219"/>
                    </a:cubicBezTo>
                    <a:lnTo>
                      <a:pt x="0" y="438"/>
                    </a:lnTo>
                    <a:lnTo>
                      <a:pt x="232" y="301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3139039" y="1882141"/>
                <a:ext cx="200413" cy="130780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096" extrusionOk="0">
                    <a:moveTo>
                      <a:pt x="0" y="0"/>
                    </a:moveTo>
                    <a:lnTo>
                      <a:pt x="0" y="219"/>
                    </a:lnTo>
                    <a:lnTo>
                      <a:pt x="3212" y="2096"/>
                    </a:lnTo>
                    <a:lnTo>
                      <a:pt x="3212" y="1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3144093" y="1868664"/>
                <a:ext cx="209834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960" extrusionOk="0">
                    <a:moveTo>
                      <a:pt x="151" y="1"/>
                    </a:moveTo>
                    <a:lnTo>
                      <a:pt x="1" y="96"/>
                    </a:lnTo>
                    <a:lnTo>
                      <a:pt x="3213" y="1959"/>
                    </a:lnTo>
                    <a:lnTo>
                      <a:pt x="3363" y="1861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7"/>
              <p:cNvSpPr/>
              <p:nvPr/>
            </p:nvSpPr>
            <p:spPr>
              <a:xfrm>
                <a:off x="3139039" y="1874591"/>
                <a:ext cx="205529" cy="124728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1999" extrusionOk="0">
                    <a:moveTo>
                      <a:pt x="82" y="1"/>
                    </a:moveTo>
                    <a:cubicBezTo>
                      <a:pt x="43" y="14"/>
                      <a:pt x="0" y="82"/>
                      <a:pt x="0" y="121"/>
                    </a:cubicBezTo>
                    <a:lnTo>
                      <a:pt x="3212" y="1998"/>
                    </a:lnTo>
                    <a:cubicBezTo>
                      <a:pt x="3212" y="1946"/>
                      <a:pt x="3251" y="1890"/>
                      <a:pt x="3294" y="1864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7"/>
              <p:cNvSpPr/>
              <p:nvPr/>
            </p:nvSpPr>
            <p:spPr>
              <a:xfrm>
                <a:off x="3339389" y="1984781"/>
                <a:ext cx="14538" cy="281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1" extrusionOk="0">
                    <a:moveTo>
                      <a:pt x="233" y="0"/>
                    </a:moveTo>
                    <a:lnTo>
                      <a:pt x="83" y="98"/>
                    </a:lnTo>
                    <a:cubicBezTo>
                      <a:pt x="40" y="124"/>
                      <a:pt x="1" y="180"/>
                      <a:pt x="1" y="232"/>
                    </a:cubicBezTo>
                    <a:lnTo>
                      <a:pt x="1" y="451"/>
                    </a:lnTo>
                    <a:lnTo>
                      <a:pt x="233" y="314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3341074" y="2000068"/>
                <a:ext cx="200226" cy="129969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2083" extrusionOk="0">
                    <a:moveTo>
                      <a:pt x="0" y="0"/>
                    </a:moveTo>
                    <a:lnTo>
                      <a:pt x="0" y="219"/>
                    </a:lnTo>
                    <a:lnTo>
                      <a:pt x="3209" y="2083"/>
                    </a:lnTo>
                    <a:lnTo>
                      <a:pt x="3209" y="1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3345317" y="1985779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64" y="1"/>
                    </a:moveTo>
                    <a:lnTo>
                      <a:pt x="1" y="95"/>
                    </a:lnTo>
                    <a:lnTo>
                      <a:pt x="3209" y="1959"/>
                    </a:lnTo>
                    <a:lnTo>
                      <a:pt x="3359" y="1878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3341074" y="1991707"/>
                <a:ext cx="204531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8" extrusionOk="0">
                    <a:moveTo>
                      <a:pt x="69" y="0"/>
                    </a:moveTo>
                    <a:cubicBezTo>
                      <a:pt x="26" y="27"/>
                      <a:pt x="0" y="82"/>
                      <a:pt x="0" y="134"/>
                    </a:cubicBezTo>
                    <a:lnTo>
                      <a:pt x="3209" y="1998"/>
                    </a:lnTo>
                    <a:cubicBezTo>
                      <a:pt x="3209" y="1946"/>
                      <a:pt x="3238" y="1890"/>
                      <a:pt x="3277" y="1864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7"/>
              <p:cNvSpPr/>
              <p:nvPr/>
            </p:nvSpPr>
            <p:spPr>
              <a:xfrm>
                <a:off x="3541237" y="2102895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19" y="1"/>
                    </a:moveTo>
                    <a:lnTo>
                      <a:pt x="69" y="82"/>
                    </a:lnTo>
                    <a:cubicBezTo>
                      <a:pt x="30" y="108"/>
                      <a:pt x="1" y="164"/>
                      <a:pt x="1" y="216"/>
                    </a:cubicBezTo>
                    <a:lnTo>
                      <a:pt x="1" y="435"/>
                    </a:lnTo>
                    <a:lnTo>
                      <a:pt x="232" y="298"/>
                    </a:lnTo>
                    <a:lnTo>
                      <a:pt x="219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7"/>
              <p:cNvSpPr/>
              <p:nvPr/>
            </p:nvSpPr>
            <p:spPr>
              <a:xfrm>
                <a:off x="3542236" y="2117183"/>
                <a:ext cx="200288" cy="129969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83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3209" y="2083"/>
                    </a:lnTo>
                    <a:lnTo>
                      <a:pt x="3209" y="18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7"/>
              <p:cNvSpPr/>
              <p:nvPr/>
            </p:nvSpPr>
            <p:spPr>
              <a:xfrm>
                <a:off x="3547352" y="2103706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47" y="1"/>
                    </a:moveTo>
                    <a:lnTo>
                      <a:pt x="1" y="82"/>
                    </a:lnTo>
                    <a:lnTo>
                      <a:pt x="3209" y="1959"/>
                    </a:lnTo>
                    <a:lnTo>
                      <a:pt x="3359" y="186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7"/>
              <p:cNvSpPr/>
              <p:nvPr/>
            </p:nvSpPr>
            <p:spPr>
              <a:xfrm>
                <a:off x="3542236" y="2108822"/>
                <a:ext cx="205404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1998" extrusionOk="0">
                    <a:moveTo>
                      <a:pt x="83" y="0"/>
                    </a:moveTo>
                    <a:cubicBezTo>
                      <a:pt x="40" y="26"/>
                      <a:pt x="1" y="82"/>
                      <a:pt x="1" y="134"/>
                    </a:cubicBezTo>
                    <a:lnTo>
                      <a:pt x="3209" y="1998"/>
                    </a:lnTo>
                    <a:cubicBezTo>
                      <a:pt x="3209" y="1959"/>
                      <a:pt x="3236" y="1890"/>
                      <a:pt x="3291" y="1877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7"/>
              <p:cNvSpPr/>
              <p:nvPr/>
            </p:nvSpPr>
            <p:spPr>
              <a:xfrm>
                <a:off x="3742461" y="2220010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32" y="0"/>
                    </a:moveTo>
                    <a:lnTo>
                      <a:pt x="82" y="95"/>
                    </a:lnTo>
                    <a:cubicBezTo>
                      <a:pt x="27" y="108"/>
                      <a:pt x="0" y="177"/>
                      <a:pt x="0" y="216"/>
                    </a:cubicBezTo>
                    <a:lnTo>
                      <a:pt x="0" y="435"/>
                    </a:lnTo>
                    <a:lnTo>
                      <a:pt x="232" y="310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7"/>
              <p:cNvSpPr/>
              <p:nvPr/>
            </p:nvSpPr>
            <p:spPr>
              <a:xfrm>
                <a:off x="3742461" y="2233425"/>
                <a:ext cx="200288" cy="130842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97" extrusionOk="0">
                    <a:moveTo>
                      <a:pt x="0" y="1"/>
                    </a:moveTo>
                    <a:lnTo>
                      <a:pt x="0" y="220"/>
                    </a:lnTo>
                    <a:lnTo>
                      <a:pt x="3209" y="2096"/>
                    </a:lnTo>
                    <a:lnTo>
                      <a:pt x="3209" y="18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7"/>
              <p:cNvSpPr/>
              <p:nvPr/>
            </p:nvSpPr>
            <p:spPr>
              <a:xfrm>
                <a:off x="3747578" y="2220010"/>
                <a:ext cx="209585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59" extrusionOk="0">
                    <a:moveTo>
                      <a:pt x="150" y="0"/>
                    </a:moveTo>
                    <a:lnTo>
                      <a:pt x="0" y="95"/>
                    </a:lnTo>
                    <a:lnTo>
                      <a:pt x="3196" y="1959"/>
                    </a:lnTo>
                    <a:lnTo>
                      <a:pt x="3359" y="1877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7"/>
              <p:cNvSpPr/>
              <p:nvPr/>
            </p:nvSpPr>
            <p:spPr>
              <a:xfrm>
                <a:off x="3742461" y="2225938"/>
                <a:ext cx="204531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8" extrusionOk="0">
                    <a:moveTo>
                      <a:pt x="82" y="0"/>
                    </a:moveTo>
                    <a:cubicBezTo>
                      <a:pt x="40" y="13"/>
                      <a:pt x="0" y="82"/>
                      <a:pt x="0" y="121"/>
                    </a:cubicBezTo>
                    <a:lnTo>
                      <a:pt x="3209" y="1998"/>
                    </a:lnTo>
                    <a:cubicBezTo>
                      <a:pt x="3209" y="1945"/>
                      <a:pt x="3238" y="1890"/>
                      <a:pt x="3278" y="1864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7"/>
              <p:cNvSpPr/>
              <p:nvPr/>
            </p:nvSpPr>
            <p:spPr>
              <a:xfrm>
                <a:off x="3942687" y="2337125"/>
                <a:ext cx="14476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2" h="435" extrusionOk="0">
                    <a:moveTo>
                      <a:pt x="232" y="0"/>
                    </a:moveTo>
                    <a:lnTo>
                      <a:pt x="69" y="82"/>
                    </a:lnTo>
                    <a:cubicBezTo>
                      <a:pt x="29" y="108"/>
                      <a:pt x="0" y="163"/>
                      <a:pt x="0" y="216"/>
                    </a:cubicBezTo>
                    <a:lnTo>
                      <a:pt x="0" y="434"/>
                    </a:lnTo>
                    <a:lnTo>
                      <a:pt x="232" y="297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7"/>
              <p:cNvSpPr/>
              <p:nvPr/>
            </p:nvSpPr>
            <p:spPr>
              <a:xfrm>
                <a:off x="3941813" y="2349729"/>
                <a:ext cx="200288" cy="130031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84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3210" y="2083"/>
                    </a:lnTo>
                    <a:lnTo>
                      <a:pt x="3210" y="18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7"/>
              <p:cNvSpPr/>
              <p:nvPr/>
            </p:nvSpPr>
            <p:spPr>
              <a:xfrm>
                <a:off x="3946930" y="2336065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51" y="1"/>
                    </a:moveTo>
                    <a:lnTo>
                      <a:pt x="1" y="82"/>
                    </a:lnTo>
                    <a:lnTo>
                      <a:pt x="3196" y="1959"/>
                    </a:lnTo>
                    <a:lnTo>
                      <a:pt x="3359" y="1865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3941813" y="2341181"/>
                <a:ext cx="204593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002" extrusionOk="0">
                    <a:moveTo>
                      <a:pt x="83" y="0"/>
                    </a:moveTo>
                    <a:cubicBezTo>
                      <a:pt x="43" y="30"/>
                      <a:pt x="1" y="82"/>
                      <a:pt x="1" y="138"/>
                    </a:cubicBezTo>
                    <a:lnTo>
                      <a:pt x="3210" y="2001"/>
                    </a:lnTo>
                    <a:cubicBezTo>
                      <a:pt x="3210" y="1959"/>
                      <a:pt x="3239" y="1894"/>
                      <a:pt x="3278" y="1877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7"/>
              <p:cNvSpPr/>
              <p:nvPr/>
            </p:nvSpPr>
            <p:spPr>
              <a:xfrm>
                <a:off x="4142039" y="2452369"/>
                <a:ext cx="14538" cy="2739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9" extrusionOk="0">
                    <a:moveTo>
                      <a:pt x="232" y="1"/>
                    </a:moveTo>
                    <a:lnTo>
                      <a:pt x="69" y="95"/>
                    </a:lnTo>
                    <a:cubicBezTo>
                      <a:pt x="30" y="112"/>
                      <a:pt x="1" y="177"/>
                      <a:pt x="1" y="219"/>
                    </a:cubicBezTo>
                    <a:lnTo>
                      <a:pt x="1" y="438"/>
                    </a:lnTo>
                    <a:lnTo>
                      <a:pt x="232" y="314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7"/>
              <p:cNvSpPr/>
              <p:nvPr/>
            </p:nvSpPr>
            <p:spPr>
              <a:xfrm>
                <a:off x="4142039" y="2466034"/>
                <a:ext cx="200475" cy="13078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096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3212" y="2096"/>
                    </a:lnTo>
                    <a:lnTo>
                      <a:pt x="3212" y="18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4147155" y="2452369"/>
                <a:ext cx="209834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960" extrusionOk="0">
                    <a:moveTo>
                      <a:pt x="150" y="1"/>
                    </a:moveTo>
                    <a:lnTo>
                      <a:pt x="0" y="95"/>
                    </a:lnTo>
                    <a:lnTo>
                      <a:pt x="3199" y="1959"/>
                    </a:lnTo>
                    <a:lnTo>
                      <a:pt x="3362" y="186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7"/>
              <p:cNvSpPr/>
              <p:nvPr/>
            </p:nvSpPr>
            <p:spPr>
              <a:xfrm>
                <a:off x="4142039" y="2458297"/>
                <a:ext cx="204718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2002" extrusionOk="0">
                    <a:moveTo>
                      <a:pt x="82" y="0"/>
                    </a:moveTo>
                    <a:cubicBezTo>
                      <a:pt x="30" y="17"/>
                      <a:pt x="1" y="82"/>
                      <a:pt x="1" y="124"/>
                    </a:cubicBezTo>
                    <a:lnTo>
                      <a:pt x="3212" y="2001"/>
                    </a:lnTo>
                    <a:cubicBezTo>
                      <a:pt x="3212" y="1946"/>
                      <a:pt x="3238" y="1893"/>
                      <a:pt x="3281" y="1864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7"/>
              <p:cNvSpPr/>
              <p:nvPr/>
            </p:nvSpPr>
            <p:spPr>
              <a:xfrm>
                <a:off x="4342451" y="2568673"/>
                <a:ext cx="14538" cy="281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1" extrusionOk="0">
                    <a:moveTo>
                      <a:pt x="232" y="0"/>
                    </a:moveTo>
                    <a:lnTo>
                      <a:pt x="69" y="95"/>
                    </a:lnTo>
                    <a:cubicBezTo>
                      <a:pt x="26" y="124"/>
                      <a:pt x="0" y="177"/>
                      <a:pt x="0" y="232"/>
                    </a:cubicBezTo>
                    <a:lnTo>
                      <a:pt x="0" y="451"/>
                    </a:lnTo>
                    <a:lnTo>
                      <a:pt x="232" y="314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952478" y="1653838"/>
                <a:ext cx="172335" cy="99458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594" extrusionOk="0">
                    <a:moveTo>
                      <a:pt x="2693" y="0"/>
                    </a:moveTo>
                    <a:lnTo>
                      <a:pt x="0" y="1567"/>
                    </a:lnTo>
                    <a:lnTo>
                      <a:pt x="69" y="1593"/>
                    </a:lnTo>
                    <a:lnTo>
                      <a:pt x="2762" y="30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7"/>
              <p:cNvSpPr/>
              <p:nvPr/>
            </p:nvSpPr>
            <p:spPr>
              <a:xfrm>
                <a:off x="3152641" y="1770142"/>
                <a:ext cx="171586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1607" extrusionOk="0">
                    <a:moveTo>
                      <a:pt x="2694" y="0"/>
                    </a:moveTo>
                    <a:lnTo>
                      <a:pt x="1" y="1564"/>
                    </a:lnTo>
                    <a:lnTo>
                      <a:pt x="69" y="1606"/>
                    </a:lnTo>
                    <a:lnTo>
                      <a:pt x="2749" y="43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7"/>
              <p:cNvSpPr/>
              <p:nvPr/>
            </p:nvSpPr>
            <p:spPr>
              <a:xfrm>
                <a:off x="3352867" y="1887195"/>
                <a:ext cx="171524" cy="99458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594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69" y="1594"/>
                    </a:lnTo>
                    <a:lnTo>
                      <a:pt x="2749" y="30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3553279" y="2003499"/>
                <a:ext cx="171337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1607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69" y="1607"/>
                    </a:lnTo>
                    <a:lnTo>
                      <a:pt x="2745" y="43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7"/>
              <p:cNvSpPr/>
              <p:nvPr/>
            </p:nvSpPr>
            <p:spPr>
              <a:xfrm>
                <a:off x="3753443" y="2120615"/>
                <a:ext cx="171586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1607" extrusionOk="0">
                    <a:moveTo>
                      <a:pt x="2694" y="1"/>
                    </a:moveTo>
                    <a:lnTo>
                      <a:pt x="1" y="1564"/>
                    </a:lnTo>
                    <a:lnTo>
                      <a:pt x="69" y="1606"/>
                    </a:lnTo>
                    <a:lnTo>
                      <a:pt x="2749" y="27"/>
                    </a:lnTo>
                    <a:lnTo>
                      <a:pt x="269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7"/>
              <p:cNvSpPr/>
              <p:nvPr/>
            </p:nvSpPr>
            <p:spPr>
              <a:xfrm>
                <a:off x="3953668" y="2236919"/>
                <a:ext cx="171524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607" extrusionOk="0">
                    <a:moveTo>
                      <a:pt x="2693" y="0"/>
                    </a:moveTo>
                    <a:lnTo>
                      <a:pt x="0" y="1564"/>
                    </a:lnTo>
                    <a:lnTo>
                      <a:pt x="56" y="1606"/>
                    </a:lnTo>
                    <a:lnTo>
                      <a:pt x="2749" y="39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4152209" y="2354035"/>
                <a:ext cx="172397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607" extrusionOk="0">
                    <a:moveTo>
                      <a:pt x="2710" y="0"/>
                    </a:moveTo>
                    <a:lnTo>
                      <a:pt x="1" y="1564"/>
                    </a:lnTo>
                    <a:lnTo>
                      <a:pt x="69" y="1606"/>
                    </a:lnTo>
                    <a:lnTo>
                      <a:pt x="2762" y="26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7"/>
              <p:cNvSpPr/>
              <p:nvPr/>
            </p:nvSpPr>
            <p:spPr>
              <a:xfrm>
                <a:off x="4352622" y="2470276"/>
                <a:ext cx="172335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604" extrusionOk="0">
                    <a:moveTo>
                      <a:pt x="2706" y="1"/>
                    </a:moveTo>
                    <a:lnTo>
                      <a:pt x="1" y="1564"/>
                    </a:lnTo>
                    <a:lnTo>
                      <a:pt x="69" y="1604"/>
                    </a:lnTo>
                    <a:lnTo>
                      <a:pt x="2762" y="40"/>
                    </a:lnTo>
                    <a:lnTo>
                      <a:pt x="270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7"/>
              <p:cNvSpPr/>
              <p:nvPr/>
            </p:nvSpPr>
            <p:spPr>
              <a:xfrm>
                <a:off x="4342451" y="2583149"/>
                <a:ext cx="199414" cy="129782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080" extrusionOk="0">
                    <a:moveTo>
                      <a:pt x="0" y="0"/>
                    </a:moveTo>
                    <a:lnTo>
                      <a:pt x="0" y="219"/>
                    </a:lnTo>
                    <a:lnTo>
                      <a:pt x="3196" y="2079"/>
                    </a:lnTo>
                    <a:lnTo>
                      <a:pt x="3196" y="1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7"/>
              <p:cNvSpPr/>
              <p:nvPr/>
            </p:nvSpPr>
            <p:spPr>
              <a:xfrm>
                <a:off x="4346694" y="2568673"/>
                <a:ext cx="209647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59" extrusionOk="0">
                    <a:moveTo>
                      <a:pt x="164" y="0"/>
                    </a:moveTo>
                    <a:lnTo>
                      <a:pt x="1" y="95"/>
                    </a:lnTo>
                    <a:lnTo>
                      <a:pt x="3209" y="1959"/>
                    </a:lnTo>
                    <a:lnTo>
                      <a:pt x="3360" y="187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7"/>
              <p:cNvSpPr/>
              <p:nvPr/>
            </p:nvSpPr>
            <p:spPr>
              <a:xfrm>
                <a:off x="4342451" y="2574601"/>
                <a:ext cx="204531" cy="124852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2001" extrusionOk="0">
                    <a:moveTo>
                      <a:pt x="69" y="0"/>
                    </a:moveTo>
                    <a:cubicBezTo>
                      <a:pt x="26" y="29"/>
                      <a:pt x="0" y="82"/>
                      <a:pt x="0" y="137"/>
                    </a:cubicBezTo>
                    <a:lnTo>
                      <a:pt x="3196" y="2001"/>
                    </a:lnTo>
                    <a:cubicBezTo>
                      <a:pt x="3196" y="1958"/>
                      <a:pt x="3235" y="1890"/>
                      <a:pt x="3277" y="1864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7"/>
              <p:cNvSpPr/>
              <p:nvPr/>
            </p:nvSpPr>
            <p:spPr>
              <a:xfrm>
                <a:off x="4541803" y="2685789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33" y="0"/>
                    </a:moveTo>
                    <a:lnTo>
                      <a:pt x="82" y="82"/>
                    </a:lnTo>
                    <a:cubicBezTo>
                      <a:pt x="40" y="108"/>
                      <a:pt x="1" y="176"/>
                      <a:pt x="1" y="219"/>
                    </a:cubicBezTo>
                    <a:lnTo>
                      <a:pt x="1" y="434"/>
                    </a:lnTo>
                    <a:lnTo>
                      <a:pt x="233" y="30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7"/>
              <p:cNvSpPr/>
              <p:nvPr/>
            </p:nvSpPr>
            <p:spPr>
              <a:xfrm>
                <a:off x="4552847" y="2587392"/>
                <a:ext cx="172335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604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69" y="1603"/>
                    </a:lnTo>
                    <a:lnTo>
                      <a:pt x="2761" y="27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7"/>
              <p:cNvSpPr/>
              <p:nvPr/>
            </p:nvSpPr>
            <p:spPr>
              <a:xfrm>
                <a:off x="4541803" y="2699391"/>
                <a:ext cx="200288" cy="130655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94" extrusionOk="0">
                    <a:moveTo>
                      <a:pt x="1" y="1"/>
                    </a:moveTo>
                    <a:lnTo>
                      <a:pt x="1" y="216"/>
                    </a:lnTo>
                    <a:lnTo>
                      <a:pt x="3209" y="2093"/>
                    </a:lnTo>
                    <a:lnTo>
                      <a:pt x="3209" y="18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7"/>
              <p:cNvSpPr/>
              <p:nvPr/>
            </p:nvSpPr>
            <p:spPr>
              <a:xfrm>
                <a:off x="4546920" y="2685789"/>
                <a:ext cx="209647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59" extrusionOk="0">
                    <a:moveTo>
                      <a:pt x="151" y="0"/>
                    </a:moveTo>
                    <a:lnTo>
                      <a:pt x="0" y="82"/>
                    </a:lnTo>
                    <a:lnTo>
                      <a:pt x="3209" y="1959"/>
                    </a:lnTo>
                    <a:lnTo>
                      <a:pt x="3359" y="186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7"/>
              <p:cNvSpPr/>
              <p:nvPr/>
            </p:nvSpPr>
            <p:spPr>
              <a:xfrm>
                <a:off x="4541803" y="2690843"/>
                <a:ext cx="205342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002" extrusionOk="0">
                    <a:moveTo>
                      <a:pt x="82" y="1"/>
                    </a:moveTo>
                    <a:cubicBezTo>
                      <a:pt x="40" y="27"/>
                      <a:pt x="1" y="95"/>
                      <a:pt x="1" y="138"/>
                    </a:cubicBezTo>
                    <a:lnTo>
                      <a:pt x="3209" y="2002"/>
                    </a:lnTo>
                    <a:cubicBezTo>
                      <a:pt x="3209" y="1959"/>
                      <a:pt x="3252" y="1904"/>
                      <a:pt x="3291" y="1878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7"/>
              <p:cNvSpPr/>
              <p:nvPr/>
            </p:nvSpPr>
            <p:spPr>
              <a:xfrm>
                <a:off x="4742029" y="2802031"/>
                <a:ext cx="14538" cy="2801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49" extrusionOk="0">
                    <a:moveTo>
                      <a:pt x="232" y="1"/>
                    </a:moveTo>
                    <a:lnTo>
                      <a:pt x="82" y="96"/>
                    </a:lnTo>
                    <a:cubicBezTo>
                      <a:pt x="43" y="122"/>
                      <a:pt x="0" y="177"/>
                      <a:pt x="0" y="220"/>
                    </a:cubicBezTo>
                    <a:lnTo>
                      <a:pt x="0" y="448"/>
                    </a:lnTo>
                    <a:lnTo>
                      <a:pt x="232" y="314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7"/>
              <p:cNvSpPr/>
              <p:nvPr/>
            </p:nvSpPr>
            <p:spPr>
              <a:xfrm>
                <a:off x="4753011" y="2703696"/>
                <a:ext cx="171524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604" extrusionOk="0">
                    <a:moveTo>
                      <a:pt x="2693" y="0"/>
                    </a:moveTo>
                    <a:lnTo>
                      <a:pt x="1" y="1564"/>
                    </a:lnTo>
                    <a:lnTo>
                      <a:pt x="56" y="1603"/>
                    </a:lnTo>
                    <a:lnTo>
                      <a:pt x="2749" y="40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7"/>
              <p:cNvSpPr/>
              <p:nvPr/>
            </p:nvSpPr>
            <p:spPr>
              <a:xfrm>
                <a:off x="4742029" y="2815695"/>
                <a:ext cx="200475" cy="130593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093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3212" y="2093"/>
                    </a:lnTo>
                    <a:lnTo>
                      <a:pt x="3212" y="18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7"/>
              <p:cNvSpPr/>
              <p:nvPr/>
            </p:nvSpPr>
            <p:spPr>
              <a:xfrm>
                <a:off x="4747083" y="2802031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51" y="1"/>
                    </a:moveTo>
                    <a:lnTo>
                      <a:pt x="1" y="96"/>
                    </a:lnTo>
                    <a:lnTo>
                      <a:pt x="3196" y="1959"/>
                    </a:lnTo>
                    <a:lnTo>
                      <a:pt x="3360" y="1878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>
                <a:off x="4742029" y="2807958"/>
                <a:ext cx="204531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2002" extrusionOk="0">
                    <a:moveTo>
                      <a:pt x="82" y="1"/>
                    </a:moveTo>
                    <a:cubicBezTo>
                      <a:pt x="43" y="27"/>
                      <a:pt x="0" y="82"/>
                      <a:pt x="0" y="125"/>
                    </a:cubicBezTo>
                    <a:lnTo>
                      <a:pt x="3212" y="2001"/>
                    </a:lnTo>
                    <a:cubicBezTo>
                      <a:pt x="3212" y="1946"/>
                      <a:pt x="3238" y="1890"/>
                      <a:pt x="3277" y="1864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7"/>
              <p:cNvSpPr/>
              <p:nvPr/>
            </p:nvSpPr>
            <p:spPr>
              <a:xfrm>
                <a:off x="4942442" y="2919146"/>
                <a:ext cx="1428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29" h="435" extrusionOk="0">
                    <a:moveTo>
                      <a:pt x="229" y="1"/>
                    </a:moveTo>
                    <a:lnTo>
                      <a:pt x="65" y="82"/>
                    </a:lnTo>
                    <a:cubicBezTo>
                      <a:pt x="26" y="108"/>
                      <a:pt x="0" y="164"/>
                      <a:pt x="0" y="219"/>
                    </a:cubicBezTo>
                    <a:lnTo>
                      <a:pt x="0" y="435"/>
                    </a:lnTo>
                    <a:lnTo>
                      <a:pt x="229" y="301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7"/>
              <p:cNvSpPr/>
              <p:nvPr/>
            </p:nvSpPr>
            <p:spPr>
              <a:xfrm>
                <a:off x="4952612" y="2820812"/>
                <a:ext cx="172148" cy="99208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1590" extrusionOk="0">
                    <a:moveTo>
                      <a:pt x="2706" y="0"/>
                    </a:moveTo>
                    <a:lnTo>
                      <a:pt x="0" y="1564"/>
                    </a:lnTo>
                    <a:lnTo>
                      <a:pt x="66" y="1590"/>
                    </a:lnTo>
                    <a:lnTo>
                      <a:pt x="2758" y="26"/>
                    </a:lnTo>
                    <a:lnTo>
                      <a:pt x="270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7"/>
              <p:cNvSpPr/>
              <p:nvPr/>
            </p:nvSpPr>
            <p:spPr>
              <a:xfrm>
                <a:off x="4942442" y="2932811"/>
                <a:ext cx="199414" cy="129782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080" extrusionOk="0">
                    <a:moveTo>
                      <a:pt x="0" y="0"/>
                    </a:moveTo>
                    <a:lnTo>
                      <a:pt x="0" y="216"/>
                    </a:lnTo>
                    <a:lnTo>
                      <a:pt x="3196" y="2080"/>
                    </a:lnTo>
                    <a:lnTo>
                      <a:pt x="3196" y="1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7"/>
              <p:cNvSpPr/>
              <p:nvPr/>
            </p:nvSpPr>
            <p:spPr>
              <a:xfrm>
                <a:off x="4946497" y="2918335"/>
                <a:ext cx="209834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960" extrusionOk="0">
                    <a:moveTo>
                      <a:pt x="151" y="1"/>
                    </a:moveTo>
                    <a:lnTo>
                      <a:pt x="0" y="95"/>
                    </a:lnTo>
                    <a:lnTo>
                      <a:pt x="3212" y="1959"/>
                    </a:lnTo>
                    <a:lnTo>
                      <a:pt x="3362" y="1878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7"/>
              <p:cNvSpPr/>
              <p:nvPr/>
            </p:nvSpPr>
            <p:spPr>
              <a:xfrm>
                <a:off x="4942442" y="2924262"/>
                <a:ext cx="204531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8" extrusionOk="0">
                    <a:moveTo>
                      <a:pt x="65" y="0"/>
                    </a:moveTo>
                    <a:cubicBezTo>
                      <a:pt x="26" y="26"/>
                      <a:pt x="0" y="82"/>
                      <a:pt x="0" y="137"/>
                    </a:cubicBezTo>
                    <a:lnTo>
                      <a:pt x="3196" y="1998"/>
                    </a:lnTo>
                    <a:cubicBezTo>
                      <a:pt x="3196" y="1959"/>
                      <a:pt x="3235" y="1890"/>
                      <a:pt x="3277" y="1864"/>
                    </a:cubicBez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5141794" y="3035450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32" y="1"/>
                    </a:moveTo>
                    <a:lnTo>
                      <a:pt x="82" y="82"/>
                    </a:lnTo>
                    <a:cubicBezTo>
                      <a:pt x="40" y="108"/>
                      <a:pt x="1" y="177"/>
                      <a:pt x="1" y="216"/>
                    </a:cubicBezTo>
                    <a:lnTo>
                      <a:pt x="1" y="435"/>
                    </a:lnTo>
                    <a:lnTo>
                      <a:pt x="232" y="298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5152775" y="2936866"/>
                <a:ext cx="172397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607" extrusionOk="0">
                    <a:moveTo>
                      <a:pt x="2694" y="1"/>
                    </a:moveTo>
                    <a:lnTo>
                      <a:pt x="1" y="1567"/>
                    </a:lnTo>
                    <a:lnTo>
                      <a:pt x="69" y="1607"/>
                    </a:lnTo>
                    <a:lnTo>
                      <a:pt x="2762" y="30"/>
                    </a:lnTo>
                    <a:lnTo>
                      <a:pt x="269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5141794" y="3048865"/>
                <a:ext cx="200288" cy="130842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97" extrusionOk="0">
                    <a:moveTo>
                      <a:pt x="1" y="1"/>
                    </a:moveTo>
                    <a:lnTo>
                      <a:pt x="1" y="220"/>
                    </a:lnTo>
                    <a:lnTo>
                      <a:pt x="3209" y="2096"/>
                    </a:lnTo>
                    <a:lnTo>
                      <a:pt x="3209" y="18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>
                <a:off x="5146910" y="3035450"/>
                <a:ext cx="209585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59" extrusionOk="0">
                    <a:moveTo>
                      <a:pt x="150" y="1"/>
                    </a:moveTo>
                    <a:lnTo>
                      <a:pt x="0" y="82"/>
                    </a:lnTo>
                    <a:lnTo>
                      <a:pt x="3209" y="1959"/>
                    </a:lnTo>
                    <a:lnTo>
                      <a:pt x="3359" y="186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>
                <a:off x="5141794" y="3040567"/>
                <a:ext cx="205342" cy="125476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011" extrusionOk="0">
                    <a:moveTo>
                      <a:pt x="82" y="0"/>
                    </a:moveTo>
                    <a:cubicBezTo>
                      <a:pt x="40" y="26"/>
                      <a:pt x="1" y="95"/>
                      <a:pt x="1" y="134"/>
                    </a:cubicBezTo>
                    <a:lnTo>
                      <a:pt x="3209" y="2011"/>
                    </a:lnTo>
                    <a:cubicBezTo>
                      <a:pt x="3209" y="1959"/>
                      <a:pt x="3252" y="1903"/>
                      <a:pt x="3291" y="1877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7"/>
              <p:cNvSpPr/>
              <p:nvPr/>
            </p:nvSpPr>
            <p:spPr>
              <a:xfrm>
                <a:off x="5342019" y="3151755"/>
                <a:ext cx="14476" cy="27953"/>
              </a:xfrm>
              <a:custGeom>
                <a:avLst/>
                <a:gdLst/>
                <a:ahLst/>
                <a:cxnLst/>
                <a:rect l="l" t="t" r="r" b="b"/>
                <a:pathLst>
                  <a:path w="232" h="448" extrusionOk="0">
                    <a:moveTo>
                      <a:pt x="232" y="0"/>
                    </a:moveTo>
                    <a:lnTo>
                      <a:pt x="82" y="95"/>
                    </a:lnTo>
                    <a:cubicBezTo>
                      <a:pt x="43" y="121"/>
                      <a:pt x="0" y="177"/>
                      <a:pt x="0" y="229"/>
                    </a:cubicBezTo>
                    <a:lnTo>
                      <a:pt x="0" y="447"/>
                    </a:lnTo>
                    <a:lnTo>
                      <a:pt x="232" y="310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7"/>
              <p:cNvSpPr/>
              <p:nvPr/>
            </p:nvSpPr>
            <p:spPr>
              <a:xfrm>
                <a:off x="5353001" y="3053170"/>
                <a:ext cx="171524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607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56" y="1606"/>
                    </a:lnTo>
                    <a:lnTo>
                      <a:pt x="2749" y="43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7"/>
              <p:cNvSpPr/>
              <p:nvPr/>
            </p:nvSpPr>
            <p:spPr>
              <a:xfrm>
                <a:off x="5342019" y="3164358"/>
                <a:ext cx="200226" cy="130842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2097" extrusionOk="0">
                    <a:moveTo>
                      <a:pt x="0" y="1"/>
                    </a:moveTo>
                    <a:lnTo>
                      <a:pt x="0" y="219"/>
                    </a:lnTo>
                    <a:lnTo>
                      <a:pt x="3209" y="2096"/>
                    </a:lnTo>
                    <a:lnTo>
                      <a:pt x="3209" y="18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5347073" y="3150694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51" y="1"/>
                    </a:moveTo>
                    <a:lnTo>
                      <a:pt x="1" y="99"/>
                    </a:lnTo>
                    <a:lnTo>
                      <a:pt x="3196" y="1959"/>
                    </a:lnTo>
                    <a:lnTo>
                      <a:pt x="3359" y="1865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5342019" y="3156809"/>
                <a:ext cx="204531" cy="124728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9" extrusionOk="0">
                    <a:moveTo>
                      <a:pt x="82" y="1"/>
                    </a:moveTo>
                    <a:cubicBezTo>
                      <a:pt x="43" y="14"/>
                      <a:pt x="0" y="82"/>
                      <a:pt x="0" y="122"/>
                    </a:cubicBezTo>
                    <a:lnTo>
                      <a:pt x="3209" y="1998"/>
                    </a:lnTo>
                    <a:cubicBezTo>
                      <a:pt x="3209" y="1943"/>
                      <a:pt x="3238" y="1891"/>
                      <a:pt x="3277" y="1861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7"/>
              <p:cNvSpPr/>
              <p:nvPr/>
            </p:nvSpPr>
            <p:spPr>
              <a:xfrm>
                <a:off x="5542182" y="3266998"/>
                <a:ext cx="14538" cy="2820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2" extrusionOk="0">
                    <a:moveTo>
                      <a:pt x="232" y="1"/>
                    </a:moveTo>
                    <a:lnTo>
                      <a:pt x="69" y="95"/>
                    </a:lnTo>
                    <a:cubicBezTo>
                      <a:pt x="30" y="125"/>
                      <a:pt x="1" y="177"/>
                      <a:pt x="1" y="232"/>
                    </a:cubicBezTo>
                    <a:lnTo>
                      <a:pt x="1" y="451"/>
                    </a:lnTo>
                    <a:lnTo>
                      <a:pt x="232" y="314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7"/>
              <p:cNvSpPr/>
              <p:nvPr/>
            </p:nvSpPr>
            <p:spPr>
              <a:xfrm>
                <a:off x="5552353" y="3169475"/>
                <a:ext cx="172397" cy="99458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594" extrusionOk="0">
                    <a:moveTo>
                      <a:pt x="2710" y="0"/>
                    </a:moveTo>
                    <a:lnTo>
                      <a:pt x="1" y="1551"/>
                    </a:lnTo>
                    <a:lnTo>
                      <a:pt x="69" y="1593"/>
                    </a:lnTo>
                    <a:lnTo>
                      <a:pt x="2762" y="26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7"/>
              <p:cNvSpPr/>
              <p:nvPr/>
            </p:nvSpPr>
            <p:spPr>
              <a:xfrm>
                <a:off x="5542182" y="3281474"/>
                <a:ext cx="200475" cy="129969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083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3213" y="2083"/>
                    </a:lnTo>
                    <a:lnTo>
                      <a:pt x="3200" y="18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7"/>
              <p:cNvSpPr/>
              <p:nvPr/>
            </p:nvSpPr>
            <p:spPr>
              <a:xfrm>
                <a:off x="5546488" y="3266998"/>
                <a:ext cx="209585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60" extrusionOk="0">
                    <a:moveTo>
                      <a:pt x="163" y="1"/>
                    </a:moveTo>
                    <a:lnTo>
                      <a:pt x="0" y="95"/>
                    </a:lnTo>
                    <a:lnTo>
                      <a:pt x="3212" y="1959"/>
                    </a:lnTo>
                    <a:lnTo>
                      <a:pt x="3359" y="1878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542182" y="3272926"/>
                <a:ext cx="204780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2002" extrusionOk="0">
                    <a:moveTo>
                      <a:pt x="69" y="0"/>
                    </a:moveTo>
                    <a:cubicBezTo>
                      <a:pt x="30" y="30"/>
                      <a:pt x="1" y="82"/>
                      <a:pt x="1" y="137"/>
                    </a:cubicBezTo>
                    <a:lnTo>
                      <a:pt x="3200" y="2001"/>
                    </a:lnTo>
                    <a:cubicBezTo>
                      <a:pt x="3200" y="1959"/>
                      <a:pt x="3239" y="1894"/>
                      <a:pt x="3281" y="1864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5741784" y="3384114"/>
                <a:ext cx="14288" cy="27329"/>
              </a:xfrm>
              <a:custGeom>
                <a:avLst/>
                <a:gdLst/>
                <a:ahLst/>
                <a:cxnLst/>
                <a:rect l="l" t="t" r="r" b="b"/>
                <a:pathLst>
                  <a:path w="229" h="438" extrusionOk="0">
                    <a:moveTo>
                      <a:pt x="229" y="1"/>
                    </a:moveTo>
                    <a:lnTo>
                      <a:pt x="82" y="82"/>
                    </a:lnTo>
                    <a:cubicBezTo>
                      <a:pt x="40" y="112"/>
                      <a:pt x="1" y="177"/>
                      <a:pt x="1" y="219"/>
                    </a:cubicBezTo>
                    <a:lnTo>
                      <a:pt x="14" y="438"/>
                    </a:lnTo>
                    <a:lnTo>
                      <a:pt x="229" y="301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7"/>
              <p:cNvSpPr/>
              <p:nvPr/>
            </p:nvSpPr>
            <p:spPr>
              <a:xfrm>
                <a:off x="5752766" y="3285779"/>
                <a:ext cx="172397" cy="100206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606" extrusionOk="0">
                    <a:moveTo>
                      <a:pt x="2707" y="0"/>
                    </a:moveTo>
                    <a:lnTo>
                      <a:pt x="1" y="1563"/>
                    </a:lnTo>
                    <a:lnTo>
                      <a:pt x="69" y="1606"/>
                    </a:lnTo>
                    <a:lnTo>
                      <a:pt x="2762" y="26"/>
                    </a:lnTo>
                    <a:lnTo>
                      <a:pt x="270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7"/>
              <p:cNvSpPr/>
              <p:nvPr/>
            </p:nvSpPr>
            <p:spPr>
              <a:xfrm>
                <a:off x="5742595" y="3397778"/>
                <a:ext cx="255445" cy="162976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2612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4094" y="2611"/>
                    </a:lnTo>
                    <a:lnTo>
                      <a:pt x="4094" y="23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7"/>
              <p:cNvSpPr/>
              <p:nvPr/>
            </p:nvSpPr>
            <p:spPr>
              <a:xfrm>
                <a:off x="5747712" y="3384114"/>
                <a:ext cx="264804" cy="15461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2478" extrusionOk="0">
                    <a:moveTo>
                      <a:pt x="150" y="1"/>
                    </a:moveTo>
                    <a:lnTo>
                      <a:pt x="0" y="82"/>
                    </a:lnTo>
                    <a:lnTo>
                      <a:pt x="4080" y="2478"/>
                    </a:lnTo>
                    <a:lnTo>
                      <a:pt x="4243" y="2380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7"/>
              <p:cNvSpPr/>
              <p:nvPr/>
            </p:nvSpPr>
            <p:spPr>
              <a:xfrm>
                <a:off x="5742595" y="3389230"/>
                <a:ext cx="259750" cy="157859"/>
              </a:xfrm>
              <a:custGeom>
                <a:avLst/>
                <a:gdLst/>
                <a:ahLst/>
                <a:cxnLst/>
                <a:rect l="l" t="t" r="r" b="b"/>
                <a:pathLst>
                  <a:path w="4163" h="2530" extrusionOk="0">
                    <a:moveTo>
                      <a:pt x="82" y="0"/>
                    </a:moveTo>
                    <a:cubicBezTo>
                      <a:pt x="27" y="30"/>
                      <a:pt x="1" y="95"/>
                      <a:pt x="1" y="137"/>
                    </a:cubicBezTo>
                    <a:lnTo>
                      <a:pt x="4094" y="2530"/>
                    </a:lnTo>
                    <a:cubicBezTo>
                      <a:pt x="4094" y="2478"/>
                      <a:pt x="4120" y="2422"/>
                      <a:pt x="4162" y="2396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5997978" y="3532614"/>
                <a:ext cx="14538" cy="281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1" extrusionOk="0">
                    <a:moveTo>
                      <a:pt x="232" y="0"/>
                    </a:moveTo>
                    <a:lnTo>
                      <a:pt x="69" y="98"/>
                    </a:lnTo>
                    <a:cubicBezTo>
                      <a:pt x="27" y="124"/>
                      <a:pt x="1" y="180"/>
                      <a:pt x="1" y="232"/>
                    </a:cubicBezTo>
                    <a:lnTo>
                      <a:pt x="1" y="450"/>
                    </a:lnTo>
                    <a:lnTo>
                      <a:pt x="232" y="313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5952991" y="3402021"/>
                <a:ext cx="172335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604" extrusionOk="0">
                    <a:moveTo>
                      <a:pt x="2706" y="1"/>
                    </a:moveTo>
                    <a:lnTo>
                      <a:pt x="0" y="1564"/>
                    </a:lnTo>
                    <a:lnTo>
                      <a:pt x="69" y="1603"/>
                    </a:lnTo>
                    <a:lnTo>
                      <a:pt x="2762" y="40"/>
                    </a:lnTo>
                    <a:lnTo>
                      <a:pt x="270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7"/>
              <p:cNvSpPr/>
              <p:nvPr/>
            </p:nvSpPr>
            <p:spPr>
              <a:xfrm>
                <a:off x="3221525" y="1871160"/>
                <a:ext cx="4118" cy="2683"/>
              </a:xfrm>
              <a:custGeom>
                <a:avLst/>
                <a:gdLst/>
                <a:ahLst/>
                <a:cxnLst/>
                <a:rect l="l" t="t" r="r" b="b"/>
                <a:pathLst>
                  <a:path w="66" h="43" extrusionOk="0">
                    <a:moveTo>
                      <a:pt x="13" y="0"/>
                    </a:moveTo>
                    <a:cubicBezTo>
                      <a:pt x="0" y="13"/>
                      <a:pt x="0" y="26"/>
                      <a:pt x="13" y="43"/>
                    </a:cubicBezTo>
                    <a:lnTo>
                      <a:pt x="52" y="43"/>
                    </a:lnTo>
                    <a:cubicBezTo>
                      <a:pt x="65" y="26"/>
                      <a:pt x="65" y="13"/>
                      <a:pt x="52" y="0"/>
                    </a:cubicBezTo>
                    <a:close/>
                  </a:path>
                </a:pathLst>
              </a:custGeom>
              <a:solidFill>
                <a:srgbClr val="DDE0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7"/>
              <p:cNvSpPr/>
              <p:nvPr/>
            </p:nvSpPr>
            <p:spPr>
              <a:xfrm>
                <a:off x="3222336" y="1871160"/>
                <a:ext cx="2496" cy="2433"/>
              </a:xfrm>
              <a:custGeom>
                <a:avLst/>
                <a:gdLst/>
                <a:ahLst/>
                <a:cxnLst/>
                <a:rect l="l" t="t" r="r" b="b"/>
                <a:pathLst>
                  <a:path w="40" h="39" extrusionOk="0">
                    <a:moveTo>
                      <a:pt x="0" y="0"/>
                    </a:moveTo>
                    <a:lnTo>
                      <a:pt x="0" y="13"/>
                    </a:lnTo>
                    <a:lnTo>
                      <a:pt x="0" y="26"/>
                    </a:lnTo>
                    <a:cubicBezTo>
                      <a:pt x="7" y="34"/>
                      <a:pt x="13" y="38"/>
                      <a:pt x="20" y="38"/>
                    </a:cubicBezTo>
                    <a:cubicBezTo>
                      <a:pt x="26" y="38"/>
                      <a:pt x="33" y="34"/>
                      <a:pt x="39" y="26"/>
                    </a:cubicBezTo>
                    <a:lnTo>
                      <a:pt x="39" y="13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B1B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7"/>
              <p:cNvSpPr/>
              <p:nvPr/>
            </p:nvSpPr>
            <p:spPr>
              <a:xfrm>
                <a:off x="3221525" y="1871160"/>
                <a:ext cx="4118" cy="1685"/>
              </a:xfrm>
              <a:custGeom>
                <a:avLst/>
                <a:gdLst/>
                <a:ahLst/>
                <a:cxnLst/>
                <a:rect l="l" t="t" r="r" b="b"/>
                <a:pathLst>
                  <a:path w="66" h="27" extrusionOk="0">
                    <a:moveTo>
                      <a:pt x="13" y="0"/>
                    </a:moveTo>
                    <a:cubicBezTo>
                      <a:pt x="0" y="0"/>
                      <a:pt x="0" y="13"/>
                      <a:pt x="13" y="26"/>
                    </a:cubicBezTo>
                    <a:lnTo>
                      <a:pt x="52" y="26"/>
                    </a:lnTo>
                    <a:cubicBezTo>
                      <a:pt x="65" y="13"/>
                      <a:pt x="65" y="0"/>
                      <a:pt x="52" y="0"/>
                    </a:cubicBezTo>
                    <a:close/>
                  </a:path>
                </a:pathLst>
              </a:custGeom>
              <a:solidFill>
                <a:srgbClr val="DDE0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7"/>
              <p:cNvSpPr/>
              <p:nvPr/>
            </p:nvSpPr>
            <p:spPr>
              <a:xfrm>
                <a:off x="3323354" y="1743063"/>
                <a:ext cx="33007" cy="153616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462" extrusionOk="0">
                    <a:moveTo>
                      <a:pt x="0" y="0"/>
                    </a:moveTo>
                    <a:lnTo>
                      <a:pt x="0" y="2311"/>
                    </a:lnTo>
                    <a:cubicBezTo>
                      <a:pt x="0" y="2353"/>
                      <a:pt x="26" y="2393"/>
                      <a:pt x="82" y="2422"/>
                    </a:cubicBezTo>
                    <a:cubicBezTo>
                      <a:pt x="136" y="2448"/>
                      <a:pt x="203" y="2461"/>
                      <a:pt x="271" y="2461"/>
                    </a:cubicBezTo>
                    <a:cubicBezTo>
                      <a:pt x="339" y="2461"/>
                      <a:pt x="406" y="2448"/>
                      <a:pt x="460" y="2422"/>
                    </a:cubicBezTo>
                    <a:cubicBezTo>
                      <a:pt x="516" y="2393"/>
                      <a:pt x="529" y="2353"/>
                      <a:pt x="529" y="2311"/>
                    </a:cubicBezTo>
                    <a:lnTo>
                      <a:pt x="529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3321482" y="1733079"/>
                <a:ext cx="36501" cy="19342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10" extrusionOk="0">
                    <a:moveTo>
                      <a:pt x="301" y="1"/>
                    </a:moveTo>
                    <a:cubicBezTo>
                      <a:pt x="233" y="1"/>
                      <a:pt x="166" y="18"/>
                      <a:pt x="112" y="52"/>
                    </a:cubicBezTo>
                    <a:cubicBezTo>
                      <a:pt x="1" y="105"/>
                      <a:pt x="14" y="199"/>
                      <a:pt x="112" y="268"/>
                    </a:cubicBezTo>
                    <a:cubicBezTo>
                      <a:pt x="166" y="296"/>
                      <a:pt x="233" y="309"/>
                      <a:pt x="301" y="309"/>
                    </a:cubicBezTo>
                    <a:cubicBezTo>
                      <a:pt x="369" y="309"/>
                      <a:pt x="436" y="296"/>
                      <a:pt x="490" y="268"/>
                    </a:cubicBezTo>
                    <a:cubicBezTo>
                      <a:pt x="585" y="199"/>
                      <a:pt x="585" y="105"/>
                      <a:pt x="490" y="52"/>
                    </a:cubicBezTo>
                    <a:cubicBezTo>
                      <a:pt x="436" y="18"/>
                      <a:pt x="369" y="1"/>
                      <a:pt x="30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3328408" y="1126974"/>
                <a:ext cx="23710" cy="62139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9959" extrusionOk="0">
                    <a:moveTo>
                      <a:pt x="1" y="0"/>
                    </a:moveTo>
                    <a:lnTo>
                      <a:pt x="1" y="9848"/>
                    </a:lnTo>
                    <a:cubicBezTo>
                      <a:pt x="1" y="9887"/>
                      <a:pt x="14" y="9913"/>
                      <a:pt x="53" y="9930"/>
                    </a:cubicBezTo>
                    <a:cubicBezTo>
                      <a:pt x="87" y="9949"/>
                      <a:pt x="135" y="9959"/>
                      <a:pt x="185" y="9959"/>
                    </a:cubicBezTo>
                    <a:cubicBezTo>
                      <a:pt x="235" y="9959"/>
                      <a:pt x="286" y="9949"/>
                      <a:pt x="327" y="9930"/>
                    </a:cubicBezTo>
                    <a:cubicBezTo>
                      <a:pt x="366" y="9913"/>
                      <a:pt x="379" y="9887"/>
                      <a:pt x="379" y="9848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7"/>
              <p:cNvSpPr/>
              <p:nvPr/>
            </p:nvSpPr>
            <p:spPr>
              <a:xfrm>
                <a:off x="3326598" y="1119861"/>
                <a:ext cx="26331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26" extrusionOk="0">
                    <a:moveTo>
                      <a:pt x="214" y="1"/>
                    </a:moveTo>
                    <a:cubicBezTo>
                      <a:pt x="164" y="1"/>
                      <a:pt x="116" y="12"/>
                      <a:pt x="82" y="33"/>
                    </a:cubicBezTo>
                    <a:cubicBezTo>
                      <a:pt x="0" y="88"/>
                      <a:pt x="13" y="154"/>
                      <a:pt x="82" y="196"/>
                    </a:cubicBezTo>
                    <a:cubicBezTo>
                      <a:pt x="116" y="216"/>
                      <a:pt x="164" y="225"/>
                      <a:pt x="214" y="225"/>
                    </a:cubicBezTo>
                    <a:cubicBezTo>
                      <a:pt x="264" y="225"/>
                      <a:pt x="315" y="216"/>
                      <a:pt x="356" y="196"/>
                    </a:cubicBezTo>
                    <a:cubicBezTo>
                      <a:pt x="421" y="154"/>
                      <a:pt x="421" y="88"/>
                      <a:pt x="356" y="33"/>
                    </a:cubicBezTo>
                    <a:cubicBezTo>
                      <a:pt x="315" y="12"/>
                      <a:pt x="264" y="1"/>
                      <a:pt x="21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7"/>
              <p:cNvSpPr/>
              <p:nvPr/>
            </p:nvSpPr>
            <p:spPr>
              <a:xfrm>
                <a:off x="3328408" y="1141762"/>
                <a:ext cx="10233" cy="12167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95" extrusionOk="0">
                    <a:moveTo>
                      <a:pt x="73" y="1"/>
                    </a:moveTo>
                    <a:cubicBezTo>
                      <a:pt x="37" y="1"/>
                      <a:pt x="1" y="13"/>
                      <a:pt x="1" y="47"/>
                    </a:cubicBezTo>
                    <a:cubicBezTo>
                      <a:pt x="1" y="90"/>
                      <a:pt x="27" y="158"/>
                      <a:pt x="82" y="184"/>
                    </a:cubicBezTo>
                    <a:cubicBezTo>
                      <a:pt x="93" y="192"/>
                      <a:pt x="103" y="195"/>
                      <a:pt x="112" y="195"/>
                    </a:cubicBezTo>
                    <a:cubicBezTo>
                      <a:pt x="134" y="195"/>
                      <a:pt x="148" y="174"/>
                      <a:pt x="148" y="145"/>
                    </a:cubicBezTo>
                    <a:cubicBezTo>
                      <a:pt x="148" y="90"/>
                      <a:pt x="164" y="34"/>
                      <a:pt x="121" y="8"/>
                    </a:cubicBezTo>
                    <a:cubicBezTo>
                      <a:pt x="108" y="4"/>
                      <a:pt x="91" y="1"/>
                      <a:pt x="7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7"/>
              <p:cNvSpPr/>
              <p:nvPr/>
            </p:nvSpPr>
            <p:spPr>
              <a:xfrm>
                <a:off x="3154263" y="1137644"/>
                <a:ext cx="184377" cy="113996"/>
              </a:xfrm>
              <a:custGeom>
                <a:avLst/>
                <a:gdLst/>
                <a:ahLst/>
                <a:cxnLst/>
                <a:rect l="l" t="t" r="r" b="b"/>
                <a:pathLst>
                  <a:path w="2955" h="1827" extrusionOk="0">
                    <a:moveTo>
                      <a:pt x="2830" y="0"/>
                    </a:moveTo>
                    <a:cubicBezTo>
                      <a:pt x="2825" y="0"/>
                      <a:pt x="2822" y="2"/>
                      <a:pt x="2818" y="6"/>
                    </a:cubicBezTo>
                    <a:lnTo>
                      <a:pt x="1" y="1638"/>
                    </a:lnTo>
                    <a:lnTo>
                      <a:pt x="17" y="1680"/>
                    </a:lnTo>
                    <a:cubicBezTo>
                      <a:pt x="30" y="1719"/>
                      <a:pt x="56" y="1775"/>
                      <a:pt x="99" y="1801"/>
                    </a:cubicBezTo>
                    <a:lnTo>
                      <a:pt x="112" y="1827"/>
                    </a:lnTo>
                    <a:lnTo>
                      <a:pt x="2926" y="211"/>
                    </a:lnTo>
                    <a:lnTo>
                      <a:pt x="2926" y="195"/>
                    </a:lnTo>
                    <a:cubicBezTo>
                      <a:pt x="2939" y="195"/>
                      <a:pt x="2955" y="182"/>
                      <a:pt x="2955" y="156"/>
                    </a:cubicBezTo>
                    <a:cubicBezTo>
                      <a:pt x="2955" y="100"/>
                      <a:pt x="2912" y="32"/>
                      <a:pt x="2873" y="19"/>
                    </a:cubicBezTo>
                    <a:cubicBezTo>
                      <a:pt x="2853" y="9"/>
                      <a:pt x="2840" y="0"/>
                      <a:pt x="283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7"/>
              <p:cNvSpPr/>
              <p:nvPr/>
            </p:nvSpPr>
            <p:spPr>
              <a:xfrm>
                <a:off x="3152641" y="1239161"/>
                <a:ext cx="10295" cy="1322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12" extrusionOk="0">
                    <a:moveTo>
                      <a:pt x="51" y="0"/>
                    </a:moveTo>
                    <a:cubicBezTo>
                      <a:pt x="24" y="0"/>
                      <a:pt x="1" y="25"/>
                      <a:pt x="1" y="66"/>
                    </a:cubicBezTo>
                    <a:cubicBezTo>
                      <a:pt x="1" y="105"/>
                      <a:pt x="43" y="174"/>
                      <a:pt x="82" y="200"/>
                    </a:cubicBezTo>
                    <a:cubicBezTo>
                      <a:pt x="94" y="208"/>
                      <a:pt x="106" y="212"/>
                      <a:pt x="117" y="212"/>
                    </a:cubicBezTo>
                    <a:cubicBezTo>
                      <a:pt x="144" y="212"/>
                      <a:pt x="164" y="189"/>
                      <a:pt x="164" y="161"/>
                    </a:cubicBezTo>
                    <a:cubicBezTo>
                      <a:pt x="164" y="105"/>
                      <a:pt x="125" y="37"/>
                      <a:pt x="82" y="11"/>
                    </a:cubicBezTo>
                    <a:cubicBezTo>
                      <a:pt x="72" y="4"/>
                      <a:pt x="61" y="0"/>
                      <a:pt x="5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7"/>
              <p:cNvSpPr/>
              <p:nvPr/>
            </p:nvSpPr>
            <p:spPr>
              <a:xfrm>
                <a:off x="3153452" y="1242031"/>
                <a:ext cx="6988" cy="911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46" extrusionOk="0">
                    <a:moveTo>
                      <a:pt x="35" y="1"/>
                    </a:moveTo>
                    <a:cubicBezTo>
                      <a:pt x="16" y="1"/>
                      <a:pt x="1" y="14"/>
                      <a:pt x="1" y="33"/>
                    </a:cubicBezTo>
                    <a:cubicBezTo>
                      <a:pt x="1" y="72"/>
                      <a:pt x="30" y="115"/>
                      <a:pt x="56" y="141"/>
                    </a:cubicBezTo>
                    <a:cubicBezTo>
                      <a:pt x="63" y="144"/>
                      <a:pt x="70" y="146"/>
                      <a:pt x="76" y="146"/>
                    </a:cubicBezTo>
                    <a:cubicBezTo>
                      <a:pt x="95" y="146"/>
                      <a:pt x="112" y="131"/>
                      <a:pt x="112" y="102"/>
                    </a:cubicBezTo>
                    <a:cubicBezTo>
                      <a:pt x="112" y="72"/>
                      <a:pt x="82" y="20"/>
                      <a:pt x="56" y="7"/>
                    </a:cubicBezTo>
                    <a:cubicBezTo>
                      <a:pt x="49" y="3"/>
                      <a:pt x="42" y="1"/>
                      <a:pt x="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7"/>
              <p:cNvSpPr/>
              <p:nvPr/>
            </p:nvSpPr>
            <p:spPr>
              <a:xfrm>
                <a:off x="3096673" y="1245712"/>
                <a:ext cx="75623" cy="51788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830" extrusionOk="0">
                    <a:moveTo>
                      <a:pt x="1211" y="0"/>
                    </a:moveTo>
                    <a:lnTo>
                      <a:pt x="0" y="696"/>
                    </a:lnTo>
                    <a:lnTo>
                      <a:pt x="0" y="829"/>
                    </a:lnTo>
                    <a:lnTo>
                      <a:pt x="1211" y="137"/>
                    </a:lnTo>
                    <a:lnTo>
                      <a:pt x="1211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7"/>
              <p:cNvSpPr/>
              <p:nvPr/>
            </p:nvSpPr>
            <p:spPr>
              <a:xfrm>
                <a:off x="3071216" y="1231236"/>
                <a:ext cx="101080" cy="5790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928" extrusionOk="0">
                    <a:moveTo>
                      <a:pt x="1211" y="1"/>
                    </a:moveTo>
                    <a:lnTo>
                      <a:pt x="0" y="696"/>
                    </a:lnTo>
                    <a:lnTo>
                      <a:pt x="408" y="928"/>
                    </a:lnTo>
                    <a:lnTo>
                      <a:pt x="1619" y="232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7"/>
              <p:cNvSpPr/>
              <p:nvPr/>
            </p:nvSpPr>
            <p:spPr>
              <a:xfrm>
                <a:off x="3071216" y="1274601"/>
                <a:ext cx="25520" cy="22899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7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408" y="366"/>
                    </a:lnTo>
                    <a:lnTo>
                      <a:pt x="408" y="2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7"/>
              <p:cNvSpPr/>
              <p:nvPr/>
            </p:nvSpPr>
            <p:spPr>
              <a:xfrm>
                <a:off x="4534066" y="2421858"/>
                <a:ext cx="33257" cy="15374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464" extrusionOk="0">
                    <a:moveTo>
                      <a:pt x="1" y="0"/>
                    </a:moveTo>
                    <a:lnTo>
                      <a:pt x="1" y="2314"/>
                    </a:lnTo>
                    <a:cubicBezTo>
                      <a:pt x="1" y="2353"/>
                      <a:pt x="30" y="2396"/>
                      <a:pt x="69" y="2422"/>
                    </a:cubicBezTo>
                    <a:cubicBezTo>
                      <a:pt x="125" y="2450"/>
                      <a:pt x="193" y="2464"/>
                      <a:pt x="261" y="2464"/>
                    </a:cubicBezTo>
                    <a:cubicBezTo>
                      <a:pt x="330" y="2464"/>
                      <a:pt x="397" y="2450"/>
                      <a:pt x="451" y="2422"/>
                    </a:cubicBezTo>
                    <a:cubicBezTo>
                      <a:pt x="507" y="2396"/>
                      <a:pt x="533" y="2353"/>
                      <a:pt x="533" y="2314"/>
                    </a:cubicBez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7"/>
              <p:cNvSpPr/>
              <p:nvPr/>
            </p:nvSpPr>
            <p:spPr>
              <a:xfrm>
                <a:off x="4532444" y="2411875"/>
                <a:ext cx="36501" cy="194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11" extrusionOk="0">
                    <a:moveTo>
                      <a:pt x="287" y="1"/>
                    </a:moveTo>
                    <a:cubicBezTo>
                      <a:pt x="219" y="1"/>
                      <a:pt x="151" y="18"/>
                      <a:pt x="95" y="52"/>
                    </a:cubicBezTo>
                    <a:cubicBezTo>
                      <a:pt x="1" y="108"/>
                      <a:pt x="1" y="202"/>
                      <a:pt x="95" y="271"/>
                    </a:cubicBezTo>
                    <a:cubicBezTo>
                      <a:pt x="151" y="297"/>
                      <a:pt x="219" y="310"/>
                      <a:pt x="287" y="310"/>
                    </a:cubicBezTo>
                    <a:cubicBezTo>
                      <a:pt x="356" y="310"/>
                      <a:pt x="423" y="297"/>
                      <a:pt x="477" y="271"/>
                    </a:cubicBezTo>
                    <a:cubicBezTo>
                      <a:pt x="585" y="202"/>
                      <a:pt x="585" y="108"/>
                      <a:pt x="477" y="52"/>
                    </a:cubicBezTo>
                    <a:cubicBezTo>
                      <a:pt x="423" y="18"/>
                      <a:pt x="356" y="1"/>
                      <a:pt x="28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7"/>
              <p:cNvSpPr/>
              <p:nvPr/>
            </p:nvSpPr>
            <p:spPr>
              <a:xfrm>
                <a:off x="4538372" y="1805770"/>
                <a:ext cx="23897" cy="62139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9959" extrusionOk="0">
                    <a:moveTo>
                      <a:pt x="0" y="0"/>
                    </a:moveTo>
                    <a:lnTo>
                      <a:pt x="0" y="9848"/>
                    </a:lnTo>
                    <a:cubicBezTo>
                      <a:pt x="0" y="9887"/>
                      <a:pt x="30" y="9916"/>
                      <a:pt x="56" y="9930"/>
                    </a:cubicBezTo>
                    <a:cubicBezTo>
                      <a:pt x="97" y="9949"/>
                      <a:pt x="147" y="9959"/>
                      <a:pt x="196" y="9959"/>
                    </a:cubicBezTo>
                    <a:cubicBezTo>
                      <a:pt x="245" y="9959"/>
                      <a:pt x="292" y="9949"/>
                      <a:pt x="327" y="9930"/>
                    </a:cubicBezTo>
                    <a:cubicBezTo>
                      <a:pt x="369" y="9916"/>
                      <a:pt x="382" y="9887"/>
                      <a:pt x="382" y="9861"/>
                    </a:cubicBez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7"/>
              <p:cNvSpPr/>
              <p:nvPr/>
            </p:nvSpPr>
            <p:spPr>
              <a:xfrm>
                <a:off x="4537561" y="1798844"/>
                <a:ext cx="26331" cy="14039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25" extrusionOk="0">
                    <a:moveTo>
                      <a:pt x="209" y="0"/>
                    </a:moveTo>
                    <a:cubicBezTo>
                      <a:pt x="160" y="0"/>
                      <a:pt x="110" y="10"/>
                      <a:pt x="69" y="30"/>
                    </a:cubicBezTo>
                    <a:cubicBezTo>
                      <a:pt x="0" y="85"/>
                      <a:pt x="0" y="154"/>
                      <a:pt x="69" y="193"/>
                    </a:cubicBezTo>
                    <a:cubicBezTo>
                      <a:pt x="110" y="214"/>
                      <a:pt x="160" y="225"/>
                      <a:pt x="209" y="225"/>
                    </a:cubicBezTo>
                    <a:cubicBezTo>
                      <a:pt x="258" y="225"/>
                      <a:pt x="305" y="214"/>
                      <a:pt x="340" y="193"/>
                    </a:cubicBezTo>
                    <a:cubicBezTo>
                      <a:pt x="421" y="154"/>
                      <a:pt x="421" y="85"/>
                      <a:pt x="340" y="30"/>
                    </a:cubicBezTo>
                    <a:cubicBezTo>
                      <a:pt x="305" y="10"/>
                      <a:pt x="258" y="0"/>
                      <a:pt x="20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7"/>
              <p:cNvSpPr/>
              <p:nvPr/>
            </p:nvSpPr>
            <p:spPr>
              <a:xfrm>
                <a:off x="4538372" y="1820620"/>
                <a:ext cx="11044" cy="12229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96" extrusionOk="0">
                    <a:moveTo>
                      <a:pt x="74" y="0"/>
                    </a:moveTo>
                    <a:cubicBezTo>
                      <a:pt x="37" y="0"/>
                      <a:pt x="0" y="12"/>
                      <a:pt x="0" y="50"/>
                    </a:cubicBezTo>
                    <a:cubicBezTo>
                      <a:pt x="0" y="89"/>
                      <a:pt x="43" y="157"/>
                      <a:pt x="82" y="183"/>
                    </a:cubicBezTo>
                    <a:cubicBezTo>
                      <a:pt x="94" y="192"/>
                      <a:pt x="106" y="195"/>
                      <a:pt x="116" y="195"/>
                    </a:cubicBezTo>
                    <a:cubicBezTo>
                      <a:pt x="143" y="195"/>
                      <a:pt x="164" y="172"/>
                      <a:pt x="164" y="144"/>
                    </a:cubicBezTo>
                    <a:cubicBezTo>
                      <a:pt x="164" y="89"/>
                      <a:pt x="177" y="37"/>
                      <a:pt x="124" y="7"/>
                    </a:cubicBezTo>
                    <a:cubicBezTo>
                      <a:pt x="110" y="3"/>
                      <a:pt x="92" y="0"/>
                      <a:pt x="7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7"/>
              <p:cNvSpPr/>
              <p:nvPr/>
            </p:nvSpPr>
            <p:spPr>
              <a:xfrm>
                <a:off x="4364414" y="1816439"/>
                <a:ext cx="184190" cy="114245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831" extrusionOk="0">
                    <a:moveTo>
                      <a:pt x="2829" y="0"/>
                    </a:moveTo>
                    <a:cubicBezTo>
                      <a:pt x="2825" y="0"/>
                      <a:pt x="2821" y="2"/>
                      <a:pt x="2818" y="6"/>
                    </a:cubicBezTo>
                    <a:lnTo>
                      <a:pt x="1" y="1638"/>
                    </a:lnTo>
                    <a:lnTo>
                      <a:pt x="27" y="1680"/>
                    </a:lnTo>
                    <a:cubicBezTo>
                      <a:pt x="27" y="1719"/>
                      <a:pt x="56" y="1775"/>
                      <a:pt x="95" y="1801"/>
                    </a:cubicBezTo>
                    <a:lnTo>
                      <a:pt x="125" y="1830"/>
                    </a:lnTo>
                    <a:lnTo>
                      <a:pt x="2925" y="211"/>
                    </a:lnTo>
                    <a:cubicBezTo>
                      <a:pt x="2938" y="198"/>
                      <a:pt x="2952" y="185"/>
                      <a:pt x="2952" y="156"/>
                    </a:cubicBezTo>
                    <a:cubicBezTo>
                      <a:pt x="2952" y="104"/>
                      <a:pt x="2912" y="35"/>
                      <a:pt x="2870" y="22"/>
                    </a:cubicBezTo>
                    <a:cubicBezTo>
                      <a:pt x="2851" y="10"/>
                      <a:pt x="2839" y="0"/>
                      <a:pt x="282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7"/>
              <p:cNvSpPr/>
              <p:nvPr/>
            </p:nvSpPr>
            <p:spPr>
              <a:xfrm>
                <a:off x="4362792" y="1917956"/>
                <a:ext cx="10233" cy="13353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14" extrusionOk="0">
                    <a:moveTo>
                      <a:pt x="50" y="0"/>
                    </a:moveTo>
                    <a:cubicBezTo>
                      <a:pt x="22" y="0"/>
                      <a:pt x="1" y="25"/>
                      <a:pt x="1" y="66"/>
                    </a:cubicBezTo>
                    <a:cubicBezTo>
                      <a:pt x="1" y="109"/>
                      <a:pt x="40" y="174"/>
                      <a:pt x="82" y="203"/>
                    </a:cubicBezTo>
                    <a:cubicBezTo>
                      <a:pt x="97" y="210"/>
                      <a:pt x="109" y="214"/>
                      <a:pt x="120" y="214"/>
                    </a:cubicBezTo>
                    <a:cubicBezTo>
                      <a:pt x="149" y="214"/>
                      <a:pt x="164" y="191"/>
                      <a:pt x="164" y="161"/>
                    </a:cubicBezTo>
                    <a:cubicBezTo>
                      <a:pt x="164" y="109"/>
                      <a:pt x="135" y="40"/>
                      <a:pt x="82" y="11"/>
                    </a:cubicBezTo>
                    <a:cubicBezTo>
                      <a:pt x="71" y="4"/>
                      <a:pt x="60" y="0"/>
                      <a:pt x="5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7"/>
              <p:cNvSpPr/>
              <p:nvPr/>
            </p:nvSpPr>
            <p:spPr>
              <a:xfrm>
                <a:off x="4363603" y="1920888"/>
                <a:ext cx="6801" cy="929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49" extrusionOk="0">
                    <a:moveTo>
                      <a:pt x="34" y="1"/>
                    </a:moveTo>
                    <a:cubicBezTo>
                      <a:pt x="15" y="1"/>
                      <a:pt x="1" y="13"/>
                      <a:pt x="1" y="32"/>
                    </a:cubicBezTo>
                    <a:cubicBezTo>
                      <a:pt x="1" y="75"/>
                      <a:pt x="27" y="114"/>
                      <a:pt x="56" y="143"/>
                    </a:cubicBezTo>
                    <a:cubicBezTo>
                      <a:pt x="66" y="146"/>
                      <a:pt x="74" y="148"/>
                      <a:pt x="81" y="148"/>
                    </a:cubicBezTo>
                    <a:cubicBezTo>
                      <a:pt x="101" y="148"/>
                      <a:pt x="108" y="133"/>
                      <a:pt x="108" y="101"/>
                    </a:cubicBezTo>
                    <a:cubicBezTo>
                      <a:pt x="108" y="75"/>
                      <a:pt x="95" y="19"/>
                      <a:pt x="56" y="6"/>
                    </a:cubicBezTo>
                    <a:cubicBezTo>
                      <a:pt x="48" y="3"/>
                      <a:pt x="41" y="1"/>
                      <a:pt x="3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7"/>
              <p:cNvSpPr/>
              <p:nvPr/>
            </p:nvSpPr>
            <p:spPr>
              <a:xfrm>
                <a:off x="4306824" y="1924695"/>
                <a:ext cx="75623" cy="51788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830" extrusionOk="0">
                    <a:moveTo>
                      <a:pt x="1211" y="1"/>
                    </a:moveTo>
                    <a:lnTo>
                      <a:pt x="0" y="693"/>
                    </a:lnTo>
                    <a:lnTo>
                      <a:pt x="0" y="830"/>
                    </a:lnTo>
                    <a:lnTo>
                      <a:pt x="1211" y="134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7"/>
              <p:cNvSpPr/>
              <p:nvPr/>
            </p:nvSpPr>
            <p:spPr>
              <a:xfrm>
                <a:off x="4281367" y="1910219"/>
                <a:ext cx="101080" cy="5771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925" extrusionOk="0">
                    <a:moveTo>
                      <a:pt x="1211" y="1"/>
                    </a:moveTo>
                    <a:lnTo>
                      <a:pt x="0" y="693"/>
                    </a:lnTo>
                    <a:lnTo>
                      <a:pt x="408" y="925"/>
                    </a:lnTo>
                    <a:lnTo>
                      <a:pt x="1619" y="233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7"/>
              <p:cNvSpPr/>
              <p:nvPr/>
            </p:nvSpPr>
            <p:spPr>
              <a:xfrm>
                <a:off x="4281367" y="1953396"/>
                <a:ext cx="25520" cy="230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408" y="370"/>
                    </a:lnTo>
                    <a:lnTo>
                      <a:pt x="408" y="2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7"/>
              <p:cNvSpPr/>
              <p:nvPr/>
            </p:nvSpPr>
            <p:spPr>
              <a:xfrm>
                <a:off x="5733236" y="3151755"/>
                <a:ext cx="33069" cy="153554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461" extrusionOk="0">
                    <a:moveTo>
                      <a:pt x="0" y="0"/>
                    </a:moveTo>
                    <a:lnTo>
                      <a:pt x="0" y="2311"/>
                    </a:lnTo>
                    <a:cubicBezTo>
                      <a:pt x="0" y="2350"/>
                      <a:pt x="13" y="2393"/>
                      <a:pt x="69" y="2419"/>
                    </a:cubicBezTo>
                    <a:cubicBezTo>
                      <a:pt x="123" y="2447"/>
                      <a:pt x="191" y="2461"/>
                      <a:pt x="258" y="2461"/>
                    </a:cubicBezTo>
                    <a:cubicBezTo>
                      <a:pt x="326" y="2461"/>
                      <a:pt x="394" y="2447"/>
                      <a:pt x="448" y="2419"/>
                    </a:cubicBezTo>
                    <a:cubicBezTo>
                      <a:pt x="503" y="2393"/>
                      <a:pt x="529" y="2350"/>
                      <a:pt x="516" y="2311"/>
                    </a:cubicBez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7"/>
              <p:cNvSpPr/>
              <p:nvPr/>
            </p:nvSpPr>
            <p:spPr>
              <a:xfrm>
                <a:off x="5731614" y="3141584"/>
                <a:ext cx="35690" cy="1953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13" extrusionOk="0">
                    <a:moveTo>
                      <a:pt x="284" y="1"/>
                    </a:moveTo>
                    <a:cubicBezTo>
                      <a:pt x="217" y="1"/>
                      <a:pt x="149" y="18"/>
                      <a:pt x="95" y="52"/>
                    </a:cubicBezTo>
                    <a:cubicBezTo>
                      <a:pt x="0" y="108"/>
                      <a:pt x="0" y="202"/>
                      <a:pt x="95" y="271"/>
                    </a:cubicBezTo>
                    <a:cubicBezTo>
                      <a:pt x="149" y="299"/>
                      <a:pt x="217" y="313"/>
                      <a:pt x="284" y="313"/>
                    </a:cubicBezTo>
                    <a:cubicBezTo>
                      <a:pt x="352" y="313"/>
                      <a:pt x="420" y="299"/>
                      <a:pt x="474" y="271"/>
                    </a:cubicBezTo>
                    <a:cubicBezTo>
                      <a:pt x="572" y="202"/>
                      <a:pt x="572" y="108"/>
                      <a:pt x="474" y="52"/>
                    </a:cubicBezTo>
                    <a:cubicBezTo>
                      <a:pt x="420" y="18"/>
                      <a:pt x="352" y="1"/>
                      <a:pt x="28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7"/>
              <p:cNvSpPr/>
              <p:nvPr/>
            </p:nvSpPr>
            <p:spPr>
              <a:xfrm>
                <a:off x="5737479" y="2535666"/>
                <a:ext cx="23710" cy="62139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9959" extrusionOk="0">
                    <a:moveTo>
                      <a:pt x="1" y="1"/>
                    </a:moveTo>
                    <a:lnTo>
                      <a:pt x="1" y="9858"/>
                    </a:lnTo>
                    <a:cubicBezTo>
                      <a:pt x="1" y="9887"/>
                      <a:pt x="14" y="9913"/>
                      <a:pt x="53" y="9927"/>
                    </a:cubicBezTo>
                    <a:cubicBezTo>
                      <a:pt x="94" y="9948"/>
                      <a:pt x="142" y="9958"/>
                      <a:pt x="190" y="9958"/>
                    </a:cubicBezTo>
                    <a:cubicBezTo>
                      <a:pt x="238" y="9958"/>
                      <a:pt x="287" y="9948"/>
                      <a:pt x="327" y="9927"/>
                    </a:cubicBezTo>
                    <a:cubicBezTo>
                      <a:pt x="367" y="9913"/>
                      <a:pt x="380" y="9887"/>
                      <a:pt x="380" y="9858"/>
                    </a:cubicBezTo>
                    <a:lnTo>
                      <a:pt x="38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7"/>
              <p:cNvSpPr/>
              <p:nvPr/>
            </p:nvSpPr>
            <p:spPr>
              <a:xfrm>
                <a:off x="5736668" y="2528616"/>
                <a:ext cx="25520" cy="14039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25" extrusionOk="0">
                    <a:moveTo>
                      <a:pt x="203" y="0"/>
                    </a:moveTo>
                    <a:cubicBezTo>
                      <a:pt x="155" y="0"/>
                      <a:pt x="107" y="11"/>
                      <a:pt x="66" y="32"/>
                    </a:cubicBezTo>
                    <a:cubicBezTo>
                      <a:pt x="1" y="84"/>
                      <a:pt x="1" y="153"/>
                      <a:pt x="66" y="195"/>
                    </a:cubicBezTo>
                    <a:cubicBezTo>
                      <a:pt x="107" y="215"/>
                      <a:pt x="155" y="225"/>
                      <a:pt x="203" y="225"/>
                    </a:cubicBezTo>
                    <a:cubicBezTo>
                      <a:pt x="251" y="225"/>
                      <a:pt x="300" y="215"/>
                      <a:pt x="340" y="195"/>
                    </a:cubicBezTo>
                    <a:cubicBezTo>
                      <a:pt x="409" y="153"/>
                      <a:pt x="409" y="84"/>
                      <a:pt x="340" y="32"/>
                    </a:cubicBezTo>
                    <a:cubicBezTo>
                      <a:pt x="300" y="11"/>
                      <a:pt x="251" y="0"/>
                      <a:pt x="20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7"/>
              <p:cNvSpPr/>
              <p:nvPr/>
            </p:nvSpPr>
            <p:spPr>
              <a:xfrm>
                <a:off x="5737479" y="2550516"/>
                <a:ext cx="10295" cy="1216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5" extrusionOk="0">
                    <a:moveTo>
                      <a:pt x="59" y="1"/>
                    </a:moveTo>
                    <a:cubicBezTo>
                      <a:pt x="28" y="1"/>
                      <a:pt x="1" y="14"/>
                      <a:pt x="1" y="47"/>
                    </a:cubicBezTo>
                    <a:cubicBezTo>
                      <a:pt x="1" y="102"/>
                      <a:pt x="27" y="154"/>
                      <a:pt x="83" y="184"/>
                    </a:cubicBezTo>
                    <a:cubicBezTo>
                      <a:pt x="93" y="191"/>
                      <a:pt x="104" y="194"/>
                      <a:pt x="115" y="194"/>
                    </a:cubicBezTo>
                    <a:cubicBezTo>
                      <a:pt x="142" y="194"/>
                      <a:pt x="164" y="172"/>
                      <a:pt x="164" y="141"/>
                    </a:cubicBezTo>
                    <a:cubicBezTo>
                      <a:pt x="164" y="89"/>
                      <a:pt x="164" y="34"/>
                      <a:pt x="122" y="20"/>
                    </a:cubicBezTo>
                    <a:cubicBezTo>
                      <a:pt x="105" y="8"/>
                      <a:pt x="81" y="1"/>
                      <a:pt x="5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7"/>
              <p:cNvSpPr/>
              <p:nvPr/>
            </p:nvSpPr>
            <p:spPr>
              <a:xfrm>
                <a:off x="5563584" y="2546336"/>
                <a:ext cx="184190" cy="114058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828" extrusionOk="0">
                    <a:moveTo>
                      <a:pt x="2826" y="0"/>
                    </a:moveTo>
                    <a:cubicBezTo>
                      <a:pt x="2822" y="0"/>
                      <a:pt x="2818" y="2"/>
                      <a:pt x="2814" y="6"/>
                    </a:cubicBezTo>
                    <a:lnTo>
                      <a:pt x="0" y="1638"/>
                    </a:lnTo>
                    <a:lnTo>
                      <a:pt x="27" y="1677"/>
                    </a:lnTo>
                    <a:cubicBezTo>
                      <a:pt x="27" y="1719"/>
                      <a:pt x="53" y="1772"/>
                      <a:pt x="95" y="1801"/>
                    </a:cubicBezTo>
                    <a:lnTo>
                      <a:pt x="108" y="1827"/>
                    </a:lnTo>
                    <a:lnTo>
                      <a:pt x="2922" y="208"/>
                    </a:lnTo>
                    <a:cubicBezTo>
                      <a:pt x="2938" y="195"/>
                      <a:pt x="2951" y="182"/>
                      <a:pt x="2951" y="156"/>
                    </a:cubicBezTo>
                    <a:cubicBezTo>
                      <a:pt x="2951" y="101"/>
                      <a:pt x="2909" y="32"/>
                      <a:pt x="2870" y="19"/>
                    </a:cubicBezTo>
                    <a:cubicBezTo>
                      <a:pt x="2849" y="10"/>
                      <a:pt x="2836" y="0"/>
                      <a:pt x="28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7"/>
              <p:cNvSpPr/>
              <p:nvPr/>
            </p:nvSpPr>
            <p:spPr>
              <a:xfrm>
                <a:off x="5561775" y="2647790"/>
                <a:ext cx="10233" cy="1322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12" extrusionOk="0">
                    <a:moveTo>
                      <a:pt x="50" y="0"/>
                    </a:moveTo>
                    <a:cubicBezTo>
                      <a:pt x="23" y="0"/>
                      <a:pt x="0" y="26"/>
                      <a:pt x="0" y="64"/>
                    </a:cubicBezTo>
                    <a:cubicBezTo>
                      <a:pt x="0" y="107"/>
                      <a:pt x="43" y="175"/>
                      <a:pt x="82" y="201"/>
                    </a:cubicBezTo>
                    <a:cubicBezTo>
                      <a:pt x="97" y="208"/>
                      <a:pt x="110" y="212"/>
                      <a:pt x="121" y="212"/>
                    </a:cubicBezTo>
                    <a:cubicBezTo>
                      <a:pt x="150" y="212"/>
                      <a:pt x="163" y="190"/>
                      <a:pt x="163" y="162"/>
                    </a:cubicBezTo>
                    <a:cubicBezTo>
                      <a:pt x="163" y="107"/>
                      <a:pt x="137" y="38"/>
                      <a:pt x="82" y="12"/>
                    </a:cubicBezTo>
                    <a:cubicBezTo>
                      <a:pt x="71" y="4"/>
                      <a:pt x="60" y="0"/>
                      <a:pt x="5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7"/>
              <p:cNvSpPr/>
              <p:nvPr/>
            </p:nvSpPr>
            <p:spPr>
              <a:xfrm>
                <a:off x="5562586" y="2650660"/>
                <a:ext cx="6988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47" extrusionOk="0">
                    <a:moveTo>
                      <a:pt x="36" y="0"/>
                    </a:moveTo>
                    <a:cubicBezTo>
                      <a:pt x="17" y="0"/>
                      <a:pt x="0" y="16"/>
                      <a:pt x="0" y="47"/>
                    </a:cubicBezTo>
                    <a:cubicBezTo>
                      <a:pt x="0" y="74"/>
                      <a:pt x="30" y="129"/>
                      <a:pt x="56" y="142"/>
                    </a:cubicBezTo>
                    <a:cubicBezTo>
                      <a:pt x="62" y="145"/>
                      <a:pt x="69" y="147"/>
                      <a:pt x="75" y="147"/>
                    </a:cubicBezTo>
                    <a:cubicBezTo>
                      <a:pt x="94" y="147"/>
                      <a:pt x="111" y="132"/>
                      <a:pt x="111" y="100"/>
                    </a:cubicBezTo>
                    <a:cubicBezTo>
                      <a:pt x="111" y="74"/>
                      <a:pt x="82" y="18"/>
                      <a:pt x="56" y="5"/>
                    </a:cubicBezTo>
                    <a:cubicBezTo>
                      <a:pt x="49" y="2"/>
                      <a:pt x="43" y="0"/>
                      <a:pt x="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7"/>
              <p:cNvSpPr/>
              <p:nvPr/>
            </p:nvSpPr>
            <p:spPr>
              <a:xfrm>
                <a:off x="5505744" y="2654404"/>
                <a:ext cx="75623" cy="51788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830" extrusionOk="0">
                    <a:moveTo>
                      <a:pt x="1211" y="1"/>
                    </a:moveTo>
                    <a:lnTo>
                      <a:pt x="0" y="709"/>
                    </a:lnTo>
                    <a:lnTo>
                      <a:pt x="0" y="830"/>
                    </a:lnTo>
                    <a:lnTo>
                      <a:pt x="1211" y="138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7"/>
              <p:cNvSpPr/>
              <p:nvPr/>
            </p:nvSpPr>
            <p:spPr>
              <a:xfrm>
                <a:off x="5480287" y="2639928"/>
                <a:ext cx="101080" cy="58714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941" extrusionOk="0">
                    <a:moveTo>
                      <a:pt x="1211" y="1"/>
                    </a:moveTo>
                    <a:lnTo>
                      <a:pt x="0" y="696"/>
                    </a:lnTo>
                    <a:lnTo>
                      <a:pt x="408" y="941"/>
                    </a:lnTo>
                    <a:lnTo>
                      <a:pt x="1619" y="233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7"/>
              <p:cNvSpPr/>
              <p:nvPr/>
            </p:nvSpPr>
            <p:spPr>
              <a:xfrm>
                <a:off x="5480287" y="2683355"/>
                <a:ext cx="25520" cy="2283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6" extrusionOk="0">
                    <a:moveTo>
                      <a:pt x="0" y="0"/>
                    </a:moveTo>
                    <a:lnTo>
                      <a:pt x="0" y="134"/>
                    </a:lnTo>
                    <a:lnTo>
                      <a:pt x="408" y="366"/>
                    </a:lnTo>
                    <a:lnTo>
                      <a:pt x="408" y="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7"/>
              <p:cNvSpPr/>
              <p:nvPr/>
            </p:nvSpPr>
            <p:spPr>
              <a:xfrm>
                <a:off x="4071782" y="1719228"/>
                <a:ext cx="70319" cy="49354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791" extrusionOk="0">
                    <a:moveTo>
                      <a:pt x="1127" y="0"/>
                    </a:moveTo>
                    <a:lnTo>
                      <a:pt x="0" y="340"/>
                    </a:lnTo>
                    <a:lnTo>
                      <a:pt x="271" y="790"/>
                    </a:lnTo>
                    <a:lnTo>
                      <a:pt x="1127" y="300"/>
                    </a:lnTo>
                    <a:lnTo>
                      <a:pt x="1127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7"/>
              <p:cNvSpPr/>
              <p:nvPr/>
            </p:nvSpPr>
            <p:spPr>
              <a:xfrm>
                <a:off x="3960594" y="1645477"/>
                <a:ext cx="181507" cy="104324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1672" extrusionOk="0">
                    <a:moveTo>
                      <a:pt x="855" y="1"/>
                    </a:moveTo>
                    <a:lnTo>
                      <a:pt x="0" y="490"/>
                    </a:lnTo>
                    <a:lnTo>
                      <a:pt x="0" y="1182"/>
                    </a:lnTo>
                    <a:lnTo>
                      <a:pt x="855" y="1672"/>
                    </a:lnTo>
                    <a:lnTo>
                      <a:pt x="2053" y="1672"/>
                    </a:lnTo>
                    <a:lnTo>
                      <a:pt x="2909" y="1182"/>
                    </a:lnTo>
                    <a:lnTo>
                      <a:pt x="2909" y="490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7"/>
              <p:cNvSpPr/>
              <p:nvPr/>
            </p:nvSpPr>
            <p:spPr>
              <a:xfrm>
                <a:off x="3988485" y="1660764"/>
                <a:ext cx="125726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559" extrusionOk="0">
                    <a:moveTo>
                      <a:pt x="585" y="0"/>
                    </a:moveTo>
                    <a:lnTo>
                      <a:pt x="0" y="340"/>
                    </a:lnTo>
                    <a:lnTo>
                      <a:pt x="0" y="559"/>
                    </a:lnTo>
                    <a:lnTo>
                      <a:pt x="2014" y="559"/>
                    </a:lnTo>
                    <a:lnTo>
                      <a:pt x="2014" y="340"/>
                    </a:lnTo>
                    <a:lnTo>
                      <a:pt x="1430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7"/>
              <p:cNvSpPr/>
              <p:nvPr/>
            </p:nvSpPr>
            <p:spPr>
              <a:xfrm>
                <a:off x="3988485" y="1674179"/>
                <a:ext cx="125726" cy="58714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941" extrusionOk="0">
                    <a:moveTo>
                      <a:pt x="585" y="1"/>
                    </a:moveTo>
                    <a:lnTo>
                      <a:pt x="0" y="344"/>
                    </a:lnTo>
                    <a:lnTo>
                      <a:pt x="0" y="601"/>
                    </a:lnTo>
                    <a:lnTo>
                      <a:pt x="585" y="941"/>
                    </a:lnTo>
                    <a:lnTo>
                      <a:pt x="1430" y="941"/>
                    </a:lnTo>
                    <a:lnTo>
                      <a:pt x="2014" y="601"/>
                    </a:lnTo>
                    <a:lnTo>
                      <a:pt x="2014" y="344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7"/>
              <p:cNvSpPr/>
              <p:nvPr/>
            </p:nvSpPr>
            <p:spPr>
              <a:xfrm>
                <a:off x="4007203" y="1749739"/>
                <a:ext cx="81550" cy="188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02" extrusionOk="0">
                    <a:moveTo>
                      <a:pt x="108" y="1"/>
                    </a:moveTo>
                    <a:lnTo>
                      <a:pt x="1" y="43"/>
                    </a:lnTo>
                    <a:lnTo>
                      <a:pt x="108" y="301"/>
                    </a:lnTo>
                    <a:lnTo>
                      <a:pt x="1306" y="301"/>
                    </a:lnTo>
                    <a:lnTo>
                      <a:pt x="1306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7"/>
              <p:cNvSpPr/>
              <p:nvPr/>
            </p:nvSpPr>
            <p:spPr>
              <a:xfrm>
                <a:off x="3960594" y="1719228"/>
                <a:ext cx="53410" cy="49354"/>
              </a:xfrm>
              <a:custGeom>
                <a:avLst/>
                <a:gdLst/>
                <a:ahLst/>
                <a:cxnLst/>
                <a:rect l="l" t="t" r="r" b="b"/>
                <a:pathLst>
                  <a:path w="856" h="791" extrusionOk="0">
                    <a:moveTo>
                      <a:pt x="0" y="0"/>
                    </a:moveTo>
                    <a:lnTo>
                      <a:pt x="0" y="300"/>
                    </a:lnTo>
                    <a:lnTo>
                      <a:pt x="855" y="790"/>
                    </a:lnTo>
                    <a:lnTo>
                      <a:pt x="855" y="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7"/>
              <p:cNvSpPr/>
              <p:nvPr/>
            </p:nvSpPr>
            <p:spPr>
              <a:xfrm>
                <a:off x="3975007" y="1653027"/>
                <a:ext cx="152868" cy="87415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1401" extrusionOk="0">
                    <a:moveTo>
                      <a:pt x="719" y="0"/>
                    </a:moveTo>
                    <a:lnTo>
                      <a:pt x="1" y="408"/>
                    </a:lnTo>
                    <a:lnTo>
                      <a:pt x="1" y="993"/>
                    </a:lnTo>
                    <a:lnTo>
                      <a:pt x="719" y="1401"/>
                    </a:lnTo>
                    <a:lnTo>
                      <a:pt x="1728" y="1401"/>
                    </a:lnTo>
                    <a:lnTo>
                      <a:pt x="2449" y="993"/>
                    </a:lnTo>
                    <a:lnTo>
                      <a:pt x="2449" y="408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7"/>
              <p:cNvSpPr/>
              <p:nvPr/>
            </p:nvSpPr>
            <p:spPr>
              <a:xfrm>
                <a:off x="4043642" y="1527550"/>
                <a:ext cx="16160" cy="20191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3236" extrusionOk="0">
                    <a:moveTo>
                      <a:pt x="1" y="1"/>
                    </a:moveTo>
                    <a:lnTo>
                      <a:pt x="1" y="3235"/>
                    </a:lnTo>
                    <a:lnTo>
                      <a:pt x="259" y="3235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7"/>
              <p:cNvSpPr/>
              <p:nvPr/>
            </p:nvSpPr>
            <p:spPr>
              <a:xfrm>
                <a:off x="4059740" y="1520625"/>
                <a:ext cx="11106" cy="20883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347" extrusionOk="0">
                    <a:moveTo>
                      <a:pt x="177" y="1"/>
                    </a:moveTo>
                    <a:lnTo>
                      <a:pt x="1" y="112"/>
                    </a:lnTo>
                    <a:lnTo>
                      <a:pt x="1" y="3346"/>
                    </a:lnTo>
                    <a:lnTo>
                      <a:pt x="177" y="325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7"/>
              <p:cNvSpPr/>
              <p:nvPr/>
            </p:nvSpPr>
            <p:spPr>
              <a:xfrm>
                <a:off x="4031849" y="1520625"/>
                <a:ext cx="11855" cy="208836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347" extrusionOk="0">
                    <a:moveTo>
                      <a:pt x="1" y="1"/>
                    </a:moveTo>
                    <a:lnTo>
                      <a:pt x="1" y="3252"/>
                    </a:lnTo>
                    <a:lnTo>
                      <a:pt x="190" y="3346"/>
                    </a:lnTo>
                    <a:lnTo>
                      <a:pt x="190" y="1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7"/>
              <p:cNvSpPr/>
              <p:nvPr/>
            </p:nvSpPr>
            <p:spPr>
              <a:xfrm>
                <a:off x="4031849" y="1504527"/>
                <a:ext cx="38997" cy="2308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370" extrusionOk="0">
                    <a:moveTo>
                      <a:pt x="190" y="1"/>
                    </a:moveTo>
                    <a:lnTo>
                      <a:pt x="1" y="109"/>
                    </a:lnTo>
                    <a:lnTo>
                      <a:pt x="1" y="259"/>
                    </a:lnTo>
                    <a:lnTo>
                      <a:pt x="190" y="370"/>
                    </a:lnTo>
                    <a:lnTo>
                      <a:pt x="448" y="370"/>
                    </a:lnTo>
                    <a:lnTo>
                      <a:pt x="624" y="259"/>
                    </a:lnTo>
                    <a:lnTo>
                      <a:pt x="624" y="109"/>
                    </a:lnTo>
                    <a:lnTo>
                      <a:pt x="44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7"/>
              <p:cNvSpPr/>
              <p:nvPr/>
            </p:nvSpPr>
            <p:spPr>
              <a:xfrm>
                <a:off x="3918041" y="762837"/>
                <a:ext cx="267425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12649" extrusionOk="0">
                    <a:moveTo>
                      <a:pt x="2138" y="0"/>
                    </a:moveTo>
                    <a:lnTo>
                      <a:pt x="0" y="10896"/>
                    </a:lnTo>
                    <a:lnTo>
                      <a:pt x="0" y="11914"/>
                    </a:lnTo>
                    <a:lnTo>
                      <a:pt x="1253" y="12648"/>
                    </a:lnTo>
                    <a:lnTo>
                      <a:pt x="3019" y="12648"/>
                    </a:lnTo>
                    <a:lnTo>
                      <a:pt x="4286" y="11914"/>
                    </a:lnTo>
                    <a:lnTo>
                      <a:pt x="4286" y="10896"/>
                    </a:lnTo>
                    <a:lnTo>
                      <a:pt x="213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7"/>
              <p:cNvSpPr/>
              <p:nvPr/>
            </p:nvSpPr>
            <p:spPr>
              <a:xfrm>
                <a:off x="3996222" y="762837"/>
                <a:ext cx="189244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12649" extrusionOk="0">
                    <a:moveTo>
                      <a:pt x="885" y="0"/>
                    </a:moveTo>
                    <a:lnTo>
                      <a:pt x="0" y="12648"/>
                    </a:lnTo>
                    <a:lnTo>
                      <a:pt x="1766" y="12648"/>
                    </a:lnTo>
                    <a:lnTo>
                      <a:pt x="3033" y="11914"/>
                    </a:lnTo>
                    <a:lnTo>
                      <a:pt x="3033" y="10896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7"/>
              <p:cNvSpPr/>
              <p:nvPr/>
            </p:nvSpPr>
            <p:spPr>
              <a:xfrm>
                <a:off x="5250361" y="2408381"/>
                <a:ext cx="70506" cy="49167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788" extrusionOk="0">
                    <a:moveTo>
                      <a:pt x="1130" y="1"/>
                    </a:moveTo>
                    <a:lnTo>
                      <a:pt x="0" y="353"/>
                    </a:lnTo>
                    <a:lnTo>
                      <a:pt x="271" y="787"/>
                    </a:lnTo>
                    <a:lnTo>
                      <a:pt x="1130" y="298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7"/>
              <p:cNvSpPr/>
              <p:nvPr/>
            </p:nvSpPr>
            <p:spPr>
              <a:xfrm>
                <a:off x="5139173" y="2334442"/>
                <a:ext cx="181694" cy="105385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1689" extrusionOk="0">
                    <a:moveTo>
                      <a:pt x="859" y="1"/>
                    </a:moveTo>
                    <a:lnTo>
                      <a:pt x="0" y="490"/>
                    </a:lnTo>
                    <a:lnTo>
                      <a:pt x="0" y="1186"/>
                    </a:lnTo>
                    <a:lnTo>
                      <a:pt x="859" y="1688"/>
                    </a:lnTo>
                    <a:lnTo>
                      <a:pt x="2053" y="1688"/>
                    </a:lnTo>
                    <a:lnTo>
                      <a:pt x="2912" y="1186"/>
                    </a:lnTo>
                    <a:lnTo>
                      <a:pt x="2912" y="490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7"/>
              <p:cNvSpPr/>
              <p:nvPr/>
            </p:nvSpPr>
            <p:spPr>
              <a:xfrm>
                <a:off x="5167251" y="2349729"/>
                <a:ext cx="125539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559" extrusionOk="0">
                    <a:moveTo>
                      <a:pt x="585" y="1"/>
                    </a:moveTo>
                    <a:lnTo>
                      <a:pt x="1" y="340"/>
                    </a:lnTo>
                    <a:lnTo>
                      <a:pt x="1" y="559"/>
                    </a:lnTo>
                    <a:lnTo>
                      <a:pt x="2011" y="559"/>
                    </a:lnTo>
                    <a:lnTo>
                      <a:pt x="2011" y="340"/>
                    </a:lnTo>
                    <a:lnTo>
                      <a:pt x="1427" y="1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7"/>
              <p:cNvSpPr/>
              <p:nvPr/>
            </p:nvSpPr>
            <p:spPr>
              <a:xfrm>
                <a:off x="5167251" y="2364205"/>
                <a:ext cx="125539" cy="57715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925" extrusionOk="0">
                    <a:moveTo>
                      <a:pt x="585" y="0"/>
                    </a:moveTo>
                    <a:lnTo>
                      <a:pt x="1" y="327"/>
                    </a:lnTo>
                    <a:lnTo>
                      <a:pt x="1" y="585"/>
                    </a:lnTo>
                    <a:lnTo>
                      <a:pt x="585" y="924"/>
                    </a:lnTo>
                    <a:lnTo>
                      <a:pt x="1427" y="924"/>
                    </a:lnTo>
                    <a:lnTo>
                      <a:pt x="2011" y="585"/>
                    </a:lnTo>
                    <a:lnTo>
                      <a:pt x="2011" y="3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7"/>
              <p:cNvSpPr/>
              <p:nvPr/>
            </p:nvSpPr>
            <p:spPr>
              <a:xfrm>
                <a:off x="5185782" y="2439765"/>
                <a:ext cx="81550" cy="177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85" extrusionOk="0">
                    <a:moveTo>
                      <a:pt x="112" y="0"/>
                    </a:moveTo>
                    <a:lnTo>
                      <a:pt x="1" y="26"/>
                    </a:lnTo>
                    <a:lnTo>
                      <a:pt x="112" y="284"/>
                    </a:lnTo>
                    <a:lnTo>
                      <a:pt x="1306" y="284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7"/>
              <p:cNvSpPr/>
              <p:nvPr/>
            </p:nvSpPr>
            <p:spPr>
              <a:xfrm>
                <a:off x="5139173" y="2408381"/>
                <a:ext cx="53597" cy="49167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88" extrusionOk="0">
                    <a:moveTo>
                      <a:pt x="0" y="1"/>
                    </a:moveTo>
                    <a:lnTo>
                      <a:pt x="0" y="298"/>
                    </a:lnTo>
                    <a:lnTo>
                      <a:pt x="859" y="787"/>
                    </a:lnTo>
                    <a:lnTo>
                      <a:pt x="859" y="5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7"/>
              <p:cNvSpPr/>
              <p:nvPr/>
            </p:nvSpPr>
            <p:spPr>
              <a:xfrm>
                <a:off x="5153586" y="2342179"/>
                <a:ext cx="152805" cy="88289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415" extrusionOk="0">
                    <a:moveTo>
                      <a:pt x="722" y="1"/>
                    </a:moveTo>
                    <a:lnTo>
                      <a:pt x="1" y="409"/>
                    </a:lnTo>
                    <a:lnTo>
                      <a:pt x="1" y="993"/>
                    </a:lnTo>
                    <a:lnTo>
                      <a:pt x="722" y="1414"/>
                    </a:lnTo>
                    <a:lnTo>
                      <a:pt x="1728" y="1414"/>
                    </a:lnTo>
                    <a:lnTo>
                      <a:pt x="2449" y="993"/>
                    </a:lnTo>
                    <a:lnTo>
                      <a:pt x="2449" y="409"/>
                    </a:lnTo>
                    <a:lnTo>
                      <a:pt x="172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7"/>
              <p:cNvSpPr/>
              <p:nvPr/>
            </p:nvSpPr>
            <p:spPr>
              <a:xfrm>
                <a:off x="5221410" y="2216516"/>
                <a:ext cx="16410" cy="20290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52" extrusionOk="0">
                    <a:moveTo>
                      <a:pt x="1" y="1"/>
                    </a:moveTo>
                    <a:lnTo>
                      <a:pt x="1" y="3252"/>
                    </a:lnTo>
                    <a:lnTo>
                      <a:pt x="262" y="325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7"/>
              <p:cNvSpPr/>
              <p:nvPr/>
            </p:nvSpPr>
            <p:spPr>
              <a:xfrm>
                <a:off x="5237757" y="2209840"/>
                <a:ext cx="11855" cy="20958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359" extrusionOk="0">
                    <a:moveTo>
                      <a:pt x="189" y="0"/>
                    </a:moveTo>
                    <a:lnTo>
                      <a:pt x="0" y="108"/>
                    </a:lnTo>
                    <a:lnTo>
                      <a:pt x="0" y="3359"/>
                    </a:lnTo>
                    <a:lnTo>
                      <a:pt x="189" y="324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7"/>
              <p:cNvSpPr/>
              <p:nvPr/>
            </p:nvSpPr>
            <p:spPr>
              <a:xfrm>
                <a:off x="5210428" y="2209840"/>
                <a:ext cx="11044" cy="20958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359" extrusionOk="0">
                    <a:moveTo>
                      <a:pt x="1" y="0"/>
                    </a:moveTo>
                    <a:lnTo>
                      <a:pt x="1" y="3248"/>
                    </a:lnTo>
                    <a:lnTo>
                      <a:pt x="177" y="3359"/>
                    </a:lnTo>
                    <a:lnTo>
                      <a:pt x="177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7"/>
              <p:cNvSpPr/>
              <p:nvPr/>
            </p:nvSpPr>
            <p:spPr>
              <a:xfrm>
                <a:off x="5210428" y="2194553"/>
                <a:ext cx="39184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353" extrusionOk="0">
                    <a:moveTo>
                      <a:pt x="177" y="0"/>
                    </a:moveTo>
                    <a:lnTo>
                      <a:pt x="1" y="95"/>
                    </a:lnTo>
                    <a:lnTo>
                      <a:pt x="1" y="245"/>
                    </a:lnTo>
                    <a:lnTo>
                      <a:pt x="177" y="353"/>
                    </a:lnTo>
                    <a:lnTo>
                      <a:pt x="438" y="353"/>
                    </a:lnTo>
                    <a:lnTo>
                      <a:pt x="627" y="245"/>
                    </a:lnTo>
                    <a:lnTo>
                      <a:pt x="627" y="95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7"/>
              <p:cNvSpPr/>
              <p:nvPr/>
            </p:nvSpPr>
            <p:spPr>
              <a:xfrm>
                <a:off x="5095996" y="1451990"/>
                <a:ext cx="267238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12649" extrusionOk="0">
                    <a:moveTo>
                      <a:pt x="2148" y="1"/>
                    </a:moveTo>
                    <a:lnTo>
                      <a:pt x="0" y="10893"/>
                    </a:lnTo>
                    <a:lnTo>
                      <a:pt x="0" y="11914"/>
                    </a:lnTo>
                    <a:lnTo>
                      <a:pt x="1263" y="12649"/>
                    </a:lnTo>
                    <a:lnTo>
                      <a:pt x="3033" y="12649"/>
                    </a:lnTo>
                    <a:lnTo>
                      <a:pt x="4283" y="11914"/>
                    </a:lnTo>
                    <a:lnTo>
                      <a:pt x="4283" y="10893"/>
                    </a:lnTo>
                    <a:lnTo>
                      <a:pt x="2148" y="1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7"/>
              <p:cNvSpPr/>
              <p:nvPr/>
            </p:nvSpPr>
            <p:spPr>
              <a:xfrm>
                <a:off x="5174801" y="1451990"/>
                <a:ext cx="188433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12649" extrusionOk="0">
                    <a:moveTo>
                      <a:pt x="885" y="1"/>
                    </a:moveTo>
                    <a:lnTo>
                      <a:pt x="0" y="12649"/>
                    </a:lnTo>
                    <a:lnTo>
                      <a:pt x="1770" y="12649"/>
                    </a:lnTo>
                    <a:lnTo>
                      <a:pt x="3020" y="11914"/>
                    </a:lnTo>
                    <a:lnTo>
                      <a:pt x="3020" y="10893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7"/>
              <p:cNvSpPr/>
              <p:nvPr/>
            </p:nvSpPr>
            <p:spPr>
              <a:xfrm>
                <a:off x="2664712" y="2199607"/>
                <a:ext cx="348913" cy="202721"/>
              </a:xfrm>
              <a:custGeom>
                <a:avLst/>
                <a:gdLst/>
                <a:ahLst/>
                <a:cxnLst/>
                <a:rect l="l" t="t" r="r" b="b"/>
                <a:pathLst>
                  <a:path w="5592" h="3249" extrusionOk="0">
                    <a:moveTo>
                      <a:pt x="395" y="1"/>
                    </a:moveTo>
                    <a:lnTo>
                      <a:pt x="0" y="229"/>
                    </a:lnTo>
                    <a:lnTo>
                      <a:pt x="5197" y="3249"/>
                    </a:lnTo>
                    <a:lnTo>
                      <a:pt x="5591" y="3020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7"/>
              <p:cNvSpPr/>
              <p:nvPr/>
            </p:nvSpPr>
            <p:spPr>
              <a:xfrm>
                <a:off x="3374268" y="2612038"/>
                <a:ext cx="348726" cy="202721"/>
              </a:xfrm>
              <a:custGeom>
                <a:avLst/>
                <a:gdLst/>
                <a:ahLst/>
                <a:cxnLst/>
                <a:rect l="l" t="t" r="r" b="b"/>
                <a:pathLst>
                  <a:path w="5589" h="3249" extrusionOk="0">
                    <a:moveTo>
                      <a:pt x="392" y="1"/>
                    </a:moveTo>
                    <a:lnTo>
                      <a:pt x="0" y="229"/>
                    </a:lnTo>
                    <a:lnTo>
                      <a:pt x="5193" y="3248"/>
                    </a:lnTo>
                    <a:lnTo>
                      <a:pt x="5588" y="3020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7"/>
              <p:cNvSpPr/>
              <p:nvPr/>
            </p:nvSpPr>
            <p:spPr>
              <a:xfrm>
                <a:off x="4083575" y="3024469"/>
                <a:ext cx="348726" cy="202659"/>
              </a:xfrm>
              <a:custGeom>
                <a:avLst/>
                <a:gdLst/>
                <a:ahLst/>
                <a:cxnLst/>
                <a:rect l="l" t="t" r="r" b="b"/>
                <a:pathLst>
                  <a:path w="5589" h="3248" extrusionOk="0">
                    <a:moveTo>
                      <a:pt x="396" y="0"/>
                    </a:moveTo>
                    <a:lnTo>
                      <a:pt x="1" y="229"/>
                    </a:lnTo>
                    <a:lnTo>
                      <a:pt x="5197" y="3248"/>
                    </a:lnTo>
                    <a:lnTo>
                      <a:pt x="5589" y="3019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7"/>
              <p:cNvSpPr/>
              <p:nvPr/>
            </p:nvSpPr>
            <p:spPr>
              <a:xfrm>
                <a:off x="4792943" y="3436837"/>
                <a:ext cx="348913" cy="202721"/>
              </a:xfrm>
              <a:custGeom>
                <a:avLst/>
                <a:gdLst/>
                <a:ahLst/>
                <a:cxnLst/>
                <a:rect l="l" t="t" r="r" b="b"/>
                <a:pathLst>
                  <a:path w="5592" h="3249" extrusionOk="0">
                    <a:moveTo>
                      <a:pt x="395" y="1"/>
                    </a:moveTo>
                    <a:lnTo>
                      <a:pt x="0" y="229"/>
                    </a:lnTo>
                    <a:lnTo>
                      <a:pt x="5197" y="3249"/>
                    </a:lnTo>
                    <a:lnTo>
                      <a:pt x="5592" y="3020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5" name="Google Shape;1215;p37"/>
            <p:cNvGrpSpPr/>
            <p:nvPr/>
          </p:nvGrpSpPr>
          <p:grpSpPr>
            <a:xfrm>
              <a:off x="5077958" y="2108194"/>
              <a:ext cx="1440145" cy="1120700"/>
              <a:chOff x="4551775" y="1391800"/>
              <a:chExt cx="565450" cy="440025"/>
            </a:xfrm>
          </p:grpSpPr>
          <p:sp>
            <p:nvSpPr>
              <p:cNvPr id="1216" name="Google Shape;1216;p37"/>
              <p:cNvSpPr/>
              <p:nvPr/>
            </p:nvSpPr>
            <p:spPr>
              <a:xfrm>
                <a:off x="4982550" y="1527675"/>
                <a:ext cx="2042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944" extrusionOk="0">
                    <a:moveTo>
                      <a:pt x="656" y="0"/>
                    </a:moveTo>
                    <a:cubicBezTo>
                      <a:pt x="646" y="0"/>
                      <a:pt x="636" y="2"/>
                      <a:pt x="624" y="7"/>
                    </a:cubicBezTo>
                    <a:cubicBezTo>
                      <a:pt x="542" y="7"/>
                      <a:pt x="422" y="89"/>
                      <a:pt x="203" y="222"/>
                    </a:cubicBezTo>
                    <a:cubicBezTo>
                      <a:pt x="121" y="291"/>
                      <a:pt x="40" y="386"/>
                      <a:pt x="14" y="480"/>
                    </a:cubicBezTo>
                    <a:lnTo>
                      <a:pt x="14" y="497"/>
                    </a:lnTo>
                    <a:cubicBezTo>
                      <a:pt x="1" y="510"/>
                      <a:pt x="1" y="523"/>
                      <a:pt x="1" y="536"/>
                    </a:cubicBezTo>
                    <a:lnTo>
                      <a:pt x="1" y="604"/>
                    </a:lnTo>
                    <a:lnTo>
                      <a:pt x="1" y="699"/>
                    </a:lnTo>
                    <a:cubicBezTo>
                      <a:pt x="1" y="754"/>
                      <a:pt x="1" y="794"/>
                      <a:pt x="14" y="823"/>
                    </a:cubicBezTo>
                    <a:cubicBezTo>
                      <a:pt x="14" y="836"/>
                      <a:pt x="27" y="849"/>
                      <a:pt x="27" y="849"/>
                    </a:cubicBezTo>
                    <a:cubicBezTo>
                      <a:pt x="40" y="862"/>
                      <a:pt x="40" y="862"/>
                      <a:pt x="53" y="875"/>
                    </a:cubicBezTo>
                    <a:cubicBezTo>
                      <a:pt x="82" y="905"/>
                      <a:pt x="134" y="931"/>
                      <a:pt x="203" y="944"/>
                    </a:cubicBezTo>
                    <a:lnTo>
                      <a:pt x="298" y="944"/>
                    </a:lnTo>
                    <a:cubicBezTo>
                      <a:pt x="327" y="944"/>
                      <a:pt x="366" y="931"/>
                      <a:pt x="396" y="918"/>
                    </a:cubicBezTo>
                    <a:cubicBezTo>
                      <a:pt x="396" y="918"/>
                      <a:pt x="409" y="918"/>
                      <a:pt x="409" y="905"/>
                    </a:cubicBezTo>
                    <a:cubicBezTo>
                      <a:pt x="422" y="905"/>
                      <a:pt x="422" y="905"/>
                      <a:pt x="435" y="888"/>
                    </a:cubicBezTo>
                    <a:cubicBezTo>
                      <a:pt x="559" y="807"/>
                      <a:pt x="722" y="660"/>
                      <a:pt x="774" y="536"/>
                    </a:cubicBezTo>
                    <a:cubicBezTo>
                      <a:pt x="787" y="510"/>
                      <a:pt x="804" y="497"/>
                      <a:pt x="804" y="467"/>
                    </a:cubicBezTo>
                    <a:cubicBezTo>
                      <a:pt x="804" y="441"/>
                      <a:pt x="817" y="415"/>
                      <a:pt x="817" y="399"/>
                    </a:cubicBezTo>
                    <a:lnTo>
                      <a:pt x="817" y="372"/>
                    </a:lnTo>
                    <a:lnTo>
                      <a:pt x="817" y="317"/>
                    </a:lnTo>
                    <a:lnTo>
                      <a:pt x="817" y="278"/>
                    </a:lnTo>
                    <a:lnTo>
                      <a:pt x="817" y="252"/>
                    </a:lnTo>
                    <a:cubicBezTo>
                      <a:pt x="817" y="222"/>
                      <a:pt x="804" y="183"/>
                      <a:pt x="804" y="170"/>
                    </a:cubicBezTo>
                    <a:lnTo>
                      <a:pt x="804" y="154"/>
                    </a:lnTo>
                    <a:cubicBezTo>
                      <a:pt x="787" y="102"/>
                      <a:pt x="761" y="59"/>
                      <a:pt x="735" y="33"/>
                    </a:cubicBezTo>
                    <a:cubicBezTo>
                      <a:pt x="704" y="14"/>
                      <a:pt x="682" y="0"/>
                      <a:pt x="656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7"/>
              <p:cNvSpPr/>
              <p:nvPr/>
            </p:nvSpPr>
            <p:spPr>
              <a:xfrm>
                <a:off x="4986950" y="1530200"/>
                <a:ext cx="160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826" extrusionOk="0">
                    <a:moveTo>
                      <a:pt x="530" y="1"/>
                    </a:moveTo>
                    <a:cubicBezTo>
                      <a:pt x="464" y="14"/>
                      <a:pt x="340" y="69"/>
                      <a:pt x="259" y="134"/>
                    </a:cubicBezTo>
                    <a:cubicBezTo>
                      <a:pt x="151" y="232"/>
                      <a:pt x="1" y="327"/>
                      <a:pt x="1" y="529"/>
                    </a:cubicBezTo>
                    <a:lnTo>
                      <a:pt x="1" y="559"/>
                    </a:lnTo>
                    <a:cubicBezTo>
                      <a:pt x="1" y="624"/>
                      <a:pt x="1" y="679"/>
                      <a:pt x="27" y="722"/>
                    </a:cubicBezTo>
                    <a:lnTo>
                      <a:pt x="27" y="735"/>
                    </a:lnTo>
                    <a:cubicBezTo>
                      <a:pt x="40" y="774"/>
                      <a:pt x="69" y="804"/>
                      <a:pt x="95" y="817"/>
                    </a:cubicBezTo>
                    <a:cubicBezTo>
                      <a:pt x="113" y="822"/>
                      <a:pt x="130" y="825"/>
                      <a:pt x="148" y="825"/>
                    </a:cubicBezTo>
                    <a:cubicBezTo>
                      <a:pt x="173" y="825"/>
                      <a:pt x="200" y="819"/>
                      <a:pt x="233" y="804"/>
                    </a:cubicBezTo>
                    <a:cubicBezTo>
                      <a:pt x="246" y="804"/>
                      <a:pt x="246" y="804"/>
                      <a:pt x="259" y="787"/>
                    </a:cubicBezTo>
                    <a:cubicBezTo>
                      <a:pt x="409" y="722"/>
                      <a:pt x="546" y="572"/>
                      <a:pt x="598" y="435"/>
                    </a:cubicBezTo>
                    <a:cubicBezTo>
                      <a:pt x="611" y="409"/>
                      <a:pt x="628" y="396"/>
                      <a:pt x="628" y="366"/>
                    </a:cubicBezTo>
                    <a:cubicBezTo>
                      <a:pt x="628" y="340"/>
                      <a:pt x="641" y="327"/>
                      <a:pt x="641" y="298"/>
                    </a:cubicBezTo>
                    <a:lnTo>
                      <a:pt x="641" y="271"/>
                    </a:lnTo>
                    <a:lnTo>
                      <a:pt x="641" y="216"/>
                    </a:lnTo>
                    <a:lnTo>
                      <a:pt x="641" y="177"/>
                    </a:lnTo>
                    <a:lnTo>
                      <a:pt x="641" y="151"/>
                    </a:lnTo>
                    <a:cubicBezTo>
                      <a:pt x="641" y="108"/>
                      <a:pt x="628" y="82"/>
                      <a:pt x="628" y="69"/>
                    </a:cubicBezTo>
                    <a:lnTo>
                      <a:pt x="628" y="53"/>
                    </a:lnTo>
                    <a:cubicBezTo>
                      <a:pt x="611" y="27"/>
                      <a:pt x="598" y="1"/>
                      <a:pt x="572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7"/>
              <p:cNvSpPr/>
              <p:nvPr/>
            </p:nvSpPr>
            <p:spPr>
              <a:xfrm>
                <a:off x="4551775" y="1474050"/>
                <a:ext cx="565450" cy="317525"/>
              </a:xfrm>
              <a:custGeom>
                <a:avLst/>
                <a:gdLst/>
                <a:ahLst/>
                <a:cxnLst/>
                <a:rect l="l" t="t" r="r" b="b"/>
                <a:pathLst>
                  <a:path w="22618" h="12701" extrusionOk="0">
                    <a:moveTo>
                      <a:pt x="4960" y="0"/>
                    </a:moveTo>
                    <a:cubicBezTo>
                      <a:pt x="3732" y="0"/>
                      <a:pt x="176" y="2999"/>
                      <a:pt x="82" y="3523"/>
                    </a:cubicBezTo>
                    <a:cubicBezTo>
                      <a:pt x="1" y="4029"/>
                      <a:pt x="461" y="4313"/>
                      <a:pt x="1127" y="4708"/>
                    </a:cubicBezTo>
                    <a:lnTo>
                      <a:pt x="13667" y="12039"/>
                    </a:lnTo>
                    <a:cubicBezTo>
                      <a:pt x="13667" y="12039"/>
                      <a:pt x="14810" y="12623"/>
                      <a:pt x="15952" y="12691"/>
                    </a:cubicBezTo>
                    <a:cubicBezTo>
                      <a:pt x="16034" y="12697"/>
                      <a:pt x="16114" y="12700"/>
                      <a:pt x="16194" y="12700"/>
                    </a:cubicBezTo>
                    <a:cubicBezTo>
                      <a:pt x="17233" y="12700"/>
                      <a:pt x="18123" y="12232"/>
                      <a:pt x="18769" y="11944"/>
                    </a:cubicBezTo>
                    <a:cubicBezTo>
                      <a:pt x="19461" y="11631"/>
                      <a:pt x="21054" y="10704"/>
                      <a:pt x="21380" y="10394"/>
                    </a:cubicBezTo>
                    <a:cubicBezTo>
                      <a:pt x="21720" y="10093"/>
                      <a:pt x="22617" y="9440"/>
                      <a:pt x="21720" y="8556"/>
                    </a:cubicBezTo>
                    <a:cubicBezTo>
                      <a:pt x="20822" y="7671"/>
                      <a:pt x="6173" y="43"/>
                      <a:pt x="4991" y="1"/>
                    </a:cubicBezTo>
                    <a:cubicBezTo>
                      <a:pt x="4981" y="0"/>
                      <a:pt x="4971" y="0"/>
                      <a:pt x="496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7"/>
              <p:cNvSpPr/>
              <p:nvPr/>
            </p:nvSpPr>
            <p:spPr>
              <a:xfrm>
                <a:off x="4604425" y="1497225"/>
                <a:ext cx="350900" cy="252250"/>
              </a:xfrm>
              <a:custGeom>
                <a:avLst/>
                <a:gdLst/>
                <a:ahLst/>
                <a:cxnLst/>
                <a:rect l="l" t="t" r="r" b="b"/>
                <a:pathLst>
                  <a:path w="14036" h="10090" extrusionOk="0">
                    <a:moveTo>
                      <a:pt x="163" y="1"/>
                    </a:moveTo>
                    <a:lnTo>
                      <a:pt x="0" y="2733"/>
                    </a:lnTo>
                    <a:lnTo>
                      <a:pt x="424" y="3360"/>
                    </a:lnTo>
                    <a:lnTo>
                      <a:pt x="1469" y="2625"/>
                    </a:lnTo>
                    <a:lnTo>
                      <a:pt x="6012" y="5713"/>
                    </a:lnTo>
                    <a:lnTo>
                      <a:pt x="10216" y="9235"/>
                    </a:lnTo>
                    <a:lnTo>
                      <a:pt x="11196" y="8621"/>
                    </a:lnTo>
                    <a:lnTo>
                      <a:pt x="13533" y="10090"/>
                    </a:lnTo>
                    <a:lnTo>
                      <a:pt x="14035" y="4979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7"/>
              <p:cNvSpPr/>
              <p:nvPr/>
            </p:nvSpPr>
            <p:spPr>
              <a:xfrm>
                <a:off x="4909100" y="1719200"/>
                <a:ext cx="33000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688" extrusionOk="0">
                    <a:moveTo>
                      <a:pt x="233" y="0"/>
                    </a:moveTo>
                    <a:lnTo>
                      <a:pt x="1" y="287"/>
                    </a:lnTo>
                    <a:lnTo>
                      <a:pt x="1088" y="1688"/>
                    </a:lnTo>
                    <a:lnTo>
                      <a:pt x="1320" y="1404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7"/>
              <p:cNvSpPr/>
              <p:nvPr/>
            </p:nvSpPr>
            <p:spPr>
              <a:xfrm>
                <a:off x="4906750" y="1720900"/>
                <a:ext cx="3265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689" extrusionOk="0">
                    <a:moveTo>
                      <a:pt x="216" y="1"/>
                    </a:moveTo>
                    <a:lnTo>
                      <a:pt x="0" y="288"/>
                    </a:lnTo>
                    <a:lnTo>
                      <a:pt x="1074" y="1688"/>
                    </a:lnTo>
                    <a:lnTo>
                      <a:pt x="1306" y="1401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FFB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7"/>
              <p:cNvSpPr/>
              <p:nvPr/>
            </p:nvSpPr>
            <p:spPr>
              <a:xfrm>
                <a:off x="4871000" y="1681825"/>
                <a:ext cx="67350" cy="85375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3415" extrusionOk="0">
                    <a:moveTo>
                      <a:pt x="1074" y="0"/>
                    </a:moveTo>
                    <a:lnTo>
                      <a:pt x="1" y="627"/>
                    </a:lnTo>
                    <a:lnTo>
                      <a:pt x="1607" y="3414"/>
                    </a:lnTo>
                    <a:lnTo>
                      <a:pt x="2693" y="2788"/>
                    </a:lnTo>
                    <a:lnTo>
                      <a:pt x="2341" y="872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7"/>
              <p:cNvSpPr/>
              <p:nvPr/>
            </p:nvSpPr>
            <p:spPr>
              <a:xfrm>
                <a:off x="4862200" y="16958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7" y="1"/>
                    </a:moveTo>
                    <a:cubicBezTo>
                      <a:pt x="256" y="1"/>
                      <a:pt x="0" y="296"/>
                      <a:pt x="0" y="814"/>
                    </a:cubicBezTo>
                    <a:cubicBezTo>
                      <a:pt x="0" y="1536"/>
                      <a:pt x="516" y="2420"/>
                      <a:pt x="1143" y="2786"/>
                    </a:cubicBezTo>
                    <a:cubicBezTo>
                      <a:pt x="1324" y="2893"/>
                      <a:pt x="1497" y="2944"/>
                      <a:pt x="1651" y="2944"/>
                    </a:cubicBezTo>
                    <a:cubicBezTo>
                      <a:pt x="2024" y="2944"/>
                      <a:pt x="2285" y="2644"/>
                      <a:pt x="2285" y="2133"/>
                    </a:cubicBezTo>
                    <a:cubicBezTo>
                      <a:pt x="2285" y="1412"/>
                      <a:pt x="1766" y="527"/>
                      <a:pt x="1143" y="161"/>
                    </a:cubicBezTo>
                    <a:cubicBezTo>
                      <a:pt x="958" y="53"/>
                      <a:pt x="783" y="1"/>
                      <a:pt x="627" y="1"/>
                    </a:cubicBezTo>
                    <a:close/>
                  </a:path>
                </a:pathLst>
              </a:custGeom>
              <a:solidFill>
                <a:srgbClr val="853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7"/>
              <p:cNvSpPr/>
              <p:nvPr/>
            </p:nvSpPr>
            <p:spPr>
              <a:xfrm>
                <a:off x="4644550" y="1538750"/>
                <a:ext cx="57150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37" extrusionOk="0">
                    <a:moveTo>
                      <a:pt x="621" y="0"/>
                    </a:moveTo>
                    <a:cubicBezTo>
                      <a:pt x="250" y="0"/>
                      <a:pt x="1" y="293"/>
                      <a:pt x="1" y="801"/>
                    </a:cubicBezTo>
                    <a:cubicBezTo>
                      <a:pt x="1" y="1535"/>
                      <a:pt x="504" y="2420"/>
                      <a:pt x="1143" y="2786"/>
                    </a:cubicBezTo>
                    <a:cubicBezTo>
                      <a:pt x="1325" y="2888"/>
                      <a:pt x="1498" y="2936"/>
                      <a:pt x="1651" y="2936"/>
                    </a:cubicBezTo>
                    <a:cubicBezTo>
                      <a:pt x="2026" y="2936"/>
                      <a:pt x="2286" y="2645"/>
                      <a:pt x="2286" y="2133"/>
                    </a:cubicBezTo>
                    <a:cubicBezTo>
                      <a:pt x="2286" y="1398"/>
                      <a:pt x="1770" y="514"/>
                      <a:pt x="1143" y="161"/>
                    </a:cubicBezTo>
                    <a:cubicBezTo>
                      <a:pt x="954" y="52"/>
                      <a:pt x="777" y="0"/>
                      <a:pt x="621" y="0"/>
                    </a:cubicBezTo>
                    <a:close/>
                  </a:path>
                </a:pathLst>
              </a:custGeom>
              <a:solidFill>
                <a:srgbClr val="7427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7"/>
              <p:cNvSpPr/>
              <p:nvPr/>
            </p:nvSpPr>
            <p:spPr>
              <a:xfrm>
                <a:off x="4626200" y="1540400"/>
                <a:ext cx="67350" cy="85375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3415" extrusionOk="0">
                    <a:moveTo>
                      <a:pt x="1087" y="1"/>
                    </a:moveTo>
                    <a:lnTo>
                      <a:pt x="1" y="624"/>
                    </a:lnTo>
                    <a:lnTo>
                      <a:pt x="1619" y="3415"/>
                    </a:lnTo>
                    <a:lnTo>
                      <a:pt x="2693" y="2788"/>
                    </a:lnTo>
                    <a:lnTo>
                      <a:pt x="2354" y="869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7"/>
              <p:cNvSpPr/>
              <p:nvPr/>
            </p:nvSpPr>
            <p:spPr>
              <a:xfrm>
                <a:off x="4696950" y="1391800"/>
                <a:ext cx="403225" cy="309050"/>
              </a:xfrm>
              <a:custGeom>
                <a:avLst/>
                <a:gdLst/>
                <a:ahLst/>
                <a:cxnLst/>
                <a:rect l="l" t="t" r="r" b="b"/>
                <a:pathLst>
                  <a:path w="16129" h="12362" extrusionOk="0">
                    <a:moveTo>
                      <a:pt x="692" y="1"/>
                    </a:moveTo>
                    <a:lnTo>
                      <a:pt x="542" y="40"/>
                    </a:lnTo>
                    <a:lnTo>
                      <a:pt x="516" y="409"/>
                    </a:lnTo>
                    <a:lnTo>
                      <a:pt x="284" y="627"/>
                    </a:lnTo>
                    <a:lnTo>
                      <a:pt x="379" y="804"/>
                    </a:lnTo>
                    <a:lnTo>
                      <a:pt x="284" y="1483"/>
                    </a:lnTo>
                    <a:lnTo>
                      <a:pt x="95" y="1590"/>
                    </a:lnTo>
                    <a:lnTo>
                      <a:pt x="13" y="2204"/>
                    </a:lnTo>
                    <a:lnTo>
                      <a:pt x="0" y="2243"/>
                    </a:lnTo>
                    <a:cubicBezTo>
                      <a:pt x="0" y="2243"/>
                      <a:pt x="151" y="2814"/>
                      <a:pt x="353" y="3059"/>
                    </a:cubicBezTo>
                    <a:cubicBezTo>
                      <a:pt x="516" y="3252"/>
                      <a:pt x="1632" y="3986"/>
                      <a:pt x="2054" y="4257"/>
                    </a:cubicBezTo>
                    <a:cubicBezTo>
                      <a:pt x="2148" y="4326"/>
                      <a:pt x="2204" y="4365"/>
                      <a:pt x="2204" y="4365"/>
                    </a:cubicBezTo>
                    <a:lnTo>
                      <a:pt x="2230" y="4365"/>
                    </a:lnTo>
                    <a:lnTo>
                      <a:pt x="2230" y="3957"/>
                    </a:lnTo>
                    <a:cubicBezTo>
                      <a:pt x="2230" y="3360"/>
                      <a:pt x="2530" y="3016"/>
                      <a:pt x="2966" y="3016"/>
                    </a:cubicBezTo>
                    <a:cubicBezTo>
                      <a:pt x="3145" y="3016"/>
                      <a:pt x="3348" y="3074"/>
                      <a:pt x="3562" y="3196"/>
                    </a:cubicBezTo>
                    <a:cubicBezTo>
                      <a:pt x="4296" y="3617"/>
                      <a:pt x="4896" y="4652"/>
                      <a:pt x="4896" y="5507"/>
                    </a:cubicBezTo>
                    <a:lnTo>
                      <a:pt x="4896" y="6121"/>
                    </a:lnTo>
                    <a:lnTo>
                      <a:pt x="4923" y="6147"/>
                    </a:lnTo>
                    <a:lnTo>
                      <a:pt x="12009" y="10240"/>
                    </a:lnTo>
                    <a:lnTo>
                      <a:pt x="12009" y="9617"/>
                    </a:lnTo>
                    <a:cubicBezTo>
                      <a:pt x="12009" y="9017"/>
                      <a:pt x="12309" y="8672"/>
                      <a:pt x="12746" y="8672"/>
                    </a:cubicBezTo>
                    <a:cubicBezTo>
                      <a:pt x="12925" y="8672"/>
                      <a:pt x="13127" y="8730"/>
                      <a:pt x="13341" y="8853"/>
                    </a:cubicBezTo>
                    <a:cubicBezTo>
                      <a:pt x="14075" y="9290"/>
                      <a:pt x="14676" y="10322"/>
                      <a:pt x="14676" y="11167"/>
                    </a:cubicBezTo>
                    <a:lnTo>
                      <a:pt x="14676" y="11790"/>
                    </a:lnTo>
                    <a:lnTo>
                      <a:pt x="14796" y="11859"/>
                    </a:lnTo>
                    <a:lnTo>
                      <a:pt x="14852" y="11888"/>
                    </a:lnTo>
                    <a:lnTo>
                      <a:pt x="15694" y="12349"/>
                    </a:lnTo>
                    <a:lnTo>
                      <a:pt x="15707" y="12362"/>
                    </a:lnTo>
                    <a:lnTo>
                      <a:pt x="15913" y="12336"/>
                    </a:lnTo>
                    <a:lnTo>
                      <a:pt x="15952" y="12185"/>
                    </a:lnTo>
                    <a:lnTo>
                      <a:pt x="15857" y="12185"/>
                    </a:lnTo>
                    <a:lnTo>
                      <a:pt x="15913" y="12117"/>
                    </a:lnTo>
                    <a:lnTo>
                      <a:pt x="16089" y="11872"/>
                    </a:lnTo>
                    <a:lnTo>
                      <a:pt x="16128" y="11696"/>
                    </a:lnTo>
                    <a:lnTo>
                      <a:pt x="16076" y="10485"/>
                    </a:lnTo>
                    <a:lnTo>
                      <a:pt x="16076" y="10446"/>
                    </a:lnTo>
                    <a:cubicBezTo>
                      <a:pt x="16076" y="10446"/>
                      <a:pt x="15818" y="10051"/>
                      <a:pt x="15423" y="9669"/>
                    </a:cubicBezTo>
                    <a:cubicBezTo>
                      <a:pt x="15028" y="9303"/>
                      <a:pt x="14607" y="8706"/>
                      <a:pt x="13778" y="8135"/>
                    </a:cubicBezTo>
                    <a:cubicBezTo>
                      <a:pt x="12946" y="7547"/>
                      <a:pt x="12146" y="6937"/>
                      <a:pt x="12146" y="6937"/>
                    </a:cubicBezTo>
                    <a:cubicBezTo>
                      <a:pt x="12146" y="6937"/>
                      <a:pt x="11656" y="6353"/>
                      <a:pt x="11206" y="5821"/>
                    </a:cubicBezTo>
                    <a:cubicBezTo>
                      <a:pt x="10772" y="5292"/>
                      <a:pt x="9887" y="4352"/>
                      <a:pt x="8963" y="3591"/>
                    </a:cubicBezTo>
                    <a:cubicBezTo>
                      <a:pt x="8036" y="2831"/>
                      <a:pt x="7289" y="2436"/>
                      <a:pt x="6773" y="2149"/>
                    </a:cubicBezTo>
                    <a:cubicBezTo>
                      <a:pt x="6271" y="1865"/>
                      <a:pt x="5262" y="1264"/>
                      <a:pt x="4067" y="954"/>
                    </a:cubicBezTo>
                    <a:cubicBezTo>
                      <a:pt x="2870" y="627"/>
                      <a:pt x="1835" y="340"/>
                      <a:pt x="1835" y="340"/>
                    </a:cubicBezTo>
                    <a:lnTo>
                      <a:pt x="692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7"/>
              <p:cNvSpPr/>
              <p:nvPr/>
            </p:nvSpPr>
            <p:spPr>
              <a:xfrm>
                <a:off x="4709850" y="1391800"/>
                <a:ext cx="389000" cy="2621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10485" extrusionOk="0">
                    <a:moveTo>
                      <a:pt x="176" y="1"/>
                    </a:moveTo>
                    <a:lnTo>
                      <a:pt x="26" y="40"/>
                    </a:lnTo>
                    <a:lnTo>
                      <a:pt x="0" y="409"/>
                    </a:lnTo>
                    <a:lnTo>
                      <a:pt x="1306" y="1117"/>
                    </a:lnTo>
                    <a:cubicBezTo>
                      <a:pt x="1306" y="1117"/>
                      <a:pt x="2367" y="1659"/>
                      <a:pt x="3509" y="2325"/>
                    </a:cubicBezTo>
                    <a:cubicBezTo>
                      <a:pt x="4651" y="3007"/>
                      <a:pt x="9916" y="6189"/>
                      <a:pt x="11059" y="6911"/>
                    </a:cubicBezTo>
                    <a:cubicBezTo>
                      <a:pt x="12201" y="7629"/>
                      <a:pt x="13817" y="9045"/>
                      <a:pt x="13817" y="9045"/>
                    </a:cubicBezTo>
                    <a:lnTo>
                      <a:pt x="15410" y="10338"/>
                    </a:lnTo>
                    <a:lnTo>
                      <a:pt x="15560" y="10485"/>
                    </a:lnTo>
                    <a:lnTo>
                      <a:pt x="15560" y="10446"/>
                    </a:lnTo>
                    <a:cubicBezTo>
                      <a:pt x="15560" y="10446"/>
                      <a:pt x="15302" y="10051"/>
                      <a:pt x="14907" y="9669"/>
                    </a:cubicBezTo>
                    <a:cubicBezTo>
                      <a:pt x="14512" y="9303"/>
                      <a:pt x="14091" y="8706"/>
                      <a:pt x="13262" y="8135"/>
                    </a:cubicBezTo>
                    <a:cubicBezTo>
                      <a:pt x="12430" y="7547"/>
                      <a:pt x="11630" y="6937"/>
                      <a:pt x="11630" y="6937"/>
                    </a:cubicBezTo>
                    <a:cubicBezTo>
                      <a:pt x="11630" y="6937"/>
                      <a:pt x="11140" y="6353"/>
                      <a:pt x="10690" y="5821"/>
                    </a:cubicBezTo>
                    <a:cubicBezTo>
                      <a:pt x="10256" y="5292"/>
                      <a:pt x="9371" y="4352"/>
                      <a:pt x="8447" y="3591"/>
                    </a:cubicBezTo>
                    <a:cubicBezTo>
                      <a:pt x="7520" y="2831"/>
                      <a:pt x="6773" y="2436"/>
                      <a:pt x="6257" y="2149"/>
                    </a:cubicBezTo>
                    <a:cubicBezTo>
                      <a:pt x="5918" y="1959"/>
                      <a:pt x="5304" y="1564"/>
                      <a:pt x="4583" y="1264"/>
                    </a:cubicBezTo>
                    <a:cubicBezTo>
                      <a:pt x="4256" y="1130"/>
                      <a:pt x="3930" y="1049"/>
                      <a:pt x="3551" y="954"/>
                    </a:cubicBezTo>
                    <a:cubicBezTo>
                      <a:pt x="2354" y="627"/>
                      <a:pt x="1319" y="340"/>
                      <a:pt x="1319" y="340"/>
                    </a:cubicBez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7"/>
              <p:cNvSpPr/>
              <p:nvPr/>
            </p:nvSpPr>
            <p:spPr>
              <a:xfrm>
                <a:off x="4801000" y="1444200"/>
                <a:ext cx="186950" cy="19007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7603" extrusionOk="0">
                    <a:moveTo>
                      <a:pt x="52" y="0"/>
                    </a:moveTo>
                    <a:lnTo>
                      <a:pt x="0" y="340"/>
                    </a:lnTo>
                    <a:lnTo>
                      <a:pt x="284" y="1277"/>
                    </a:lnTo>
                    <a:lnTo>
                      <a:pt x="1495" y="4106"/>
                    </a:lnTo>
                    <a:lnTo>
                      <a:pt x="7315" y="7602"/>
                    </a:lnTo>
                    <a:lnTo>
                      <a:pt x="7383" y="7126"/>
                    </a:lnTo>
                    <a:lnTo>
                      <a:pt x="7383" y="6825"/>
                    </a:lnTo>
                    <a:cubicBezTo>
                      <a:pt x="7396" y="6773"/>
                      <a:pt x="7478" y="6078"/>
                      <a:pt x="7465" y="5562"/>
                    </a:cubicBezTo>
                    <a:cubicBezTo>
                      <a:pt x="7452" y="5043"/>
                      <a:pt x="7452" y="4815"/>
                      <a:pt x="7452" y="4815"/>
                    </a:cubicBezTo>
                    <a:lnTo>
                      <a:pt x="7452" y="4798"/>
                    </a:lnTo>
                    <a:lnTo>
                      <a:pt x="7263" y="4338"/>
                    </a:lnTo>
                    <a:lnTo>
                      <a:pt x="7181" y="4377"/>
                    </a:lnTo>
                    <a:lnTo>
                      <a:pt x="7370" y="4815"/>
                    </a:lnTo>
                    <a:cubicBezTo>
                      <a:pt x="7370" y="4867"/>
                      <a:pt x="7370" y="5099"/>
                      <a:pt x="7383" y="5562"/>
                    </a:cubicBezTo>
                    <a:cubicBezTo>
                      <a:pt x="7413" y="6091"/>
                      <a:pt x="7302" y="6799"/>
                      <a:pt x="7302" y="6812"/>
                    </a:cubicBezTo>
                    <a:lnTo>
                      <a:pt x="7302" y="7113"/>
                    </a:lnTo>
                    <a:lnTo>
                      <a:pt x="7250" y="7478"/>
                    </a:lnTo>
                    <a:lnTo>
                      <a:pt x="1564" y="4051"/>
                    </a:lnTo>
                    <a:lnTo>
                      <a:pt x="353" y="1250"/>
                    </a:lnTo>
                    <a:lnTo>
                      <a:pt x="82" y="340"/>
                    </a:lnTo>
                    <a:lnTo>
                      <a:pt x="121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7"/>
              <p:cNvSpPr/>
              <p:nvPr/>
            </p:nvSpPr>
            <p:spPr>
              <a:xfrm>
                <a:off x="4780600" y="1416275"/>
                <a:ext cx="211450" cy="145850"/>
              </a:xfrm>
              <a:custGeom>
                <a:avLst/>
                <a:gdLst/>
                <a:ahLst/>
                <a:cxnLst/>
                <a:rect l="l" t="t" r="r" b="b"/>
                <a:pathLst>
                  <a:path w="8458" h="5834" extrusionOk="0">
                    <a:moveTo>
                      <a:pt x="108" y="1"/>
                    </a:moveTo>
                    <a:cubicBezTo>
                      <a:pt x="108" y="1"/>
                      <a:pt x="0" y="285"/>
                      <a:pt x="0" y="301"/>
                    </a:cubicBezTo>
                    <a:cubicBezTo>
                      <a:pt x="0" y="314"/>
                      <a:pt x="395" y="804"/>
                      <a:pt x="395" y="804"/>
                    </a:cubicBezTo>
                    <a:lnTo>
                      <a:pt x="8376" y="5834"/>
                    </a:lnTo>
                    <a:lnTo>
                      <a:pt x="8457" y="5795"/>
                    </a:lnTo>
                    <a:cubicBezTo>
                      <a:pt x="8457" y="5795"/>
                      <a:pt x="7276" y="4381"/>
                      <a:pt x="6433" y="3510"/>
                    </a:cubicBezTo>
                    <a:cubicBezTo>
                      <a:pt x="5588" y="2638"/>
                      <a:pt x="4501" y="1933"/>
                      <a:pt x="3969" y="1620"/>
                    </a:cubicBezTo>
                    <a:cubicBezTo>
                      <a:pt x="3427" y="1320"/>
                      <a:pt x="1998" y="546"/>
                      <a:pt x="1495" y="396"/>
                    </a:cubicBezTo>
                    <a:cubicBezTo>
                      <a:pt x="1005" y="24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84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7"/>
              <p:cNvSpPr/>
              <p:nvPr/>
            </p:nvSpPr>
            <p:spPr>
              <a:xfrm>
                <a:off x="4803675" y="1426150"/>
                <a:ext cx="2557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033" extrusionOk="0">
                    <a:moveTo>
                      <a:pt x="572" y="1"/>
                    </a:moveTo>
                    <a:lnTo>
                      <a:pt x="1" y="735"/>
                    </a:lnTo>
                    <a:lnTo>
                      <a:pt x="464" y="1032"/>
                    </a:lnTo>
                    <a:lnTo>
                      <a:pt x="1022" y="164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7"/>
              <p:cNvSpPr/>
              <p:nvPr/>
            </p:nvSpPr>
            <p:spPr>
              <a:xfrm>
                <a:off x="5050525" y="1617925"/>
                <a:ext cx="445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1440" extrusionOk="0">
                    <a:moveTo>
                      <a:pt x="190" y="0"/>
                    </a:moveTo>
                    <a:lnTo>
                      <a:pt x="1" y="53"/>
                    </a:lnTo>
                    <a:lnTo>
                      <a:pt x="533" y="679"/>
                    </a:lnTo>
                    <a:lnTo>
                      <a:pt x="1117" y="1130"/>
                    </a:lnTo>
                    <a:lnTo>
                      <a:pt x="1251" y="1130"/>
                    </a:lnTo>
                    <a:lnTo>
                      <a:pt x="1646" y="1440"/>
                    </a:lnTo>
                    <a:lnTo>
                      <a:pt x="1783" y="1293"/>
                    </a:lnTo>
                    <a:lnTo>
                      <a:pt x="954" y="529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E15E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7"/>
              <p:cNvSpPr/>
              <p:nvPr/>
            </p:nvSpPr>
            <p:spPr>
              <a:xfrm>
                <a:off x="5095075" y="1655300"/>
                <a:ext cx="51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56" extrusionOk="0">
                    <a:moveTo>
                      <a:pt x="164" y="0"/>
                    </a:moveTo>
                    <a:lnTo>
                      <a:pt x="14" y="232"/>
                    </a:lnTo>
                    <a:lnTo>
                      <a:pt x="1" y="761"/>
                    </a:lnTo>
                    <a:lnTo>
                      <a:pt x="203" y="115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7"/>
              <p:cNvSpPr/>
              <p:nvPr/>
            </p:nvSpPr>
            <p:spPr>
              <a:xfrm>
                <a:off x="4704050" y="1398250"/>
                <a:ext cx="3845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023" extrusionOk="0">
                    <a:moveTo>
                      <a:pt x="245" y="1"/>
                    </a:moveTo>
                    <a:lnTo>
                      <a:pt x="0" y="369"/>
                    </a:lnTo>
                    <a:lnTo>
                      <a:pt x="111" y="477"/>
                    </a:lnTo>
                    <a:lnTo>
                      <a:pt x="1280" y="1022"/>
                    </a:lnTo>
                    <a:lnTo>
                      <a:pt x="1512" y="993"/>
                    </a:lnTo>
                    <a:lnTo>
                      <a:pt x="1538" y="859"/>
                    </a:lnTo>
                    <a:lnTo>
                      <a:pt x="722" y="108"/>
                    </a:lnTo>
                    <a:lnTo>
                      <a:pt x="382" y="1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rgbClr val="E15E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7"/>
              <p:cNvSpPr/>
              <p:nvPr/>
            </p:nvSpPr>
            <p:spPr>
              <a:xfrm>
                <a:off x="4696950" y="1446900"/>
                <a:ext cx="5510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161" extrusionOk="0">
                    <a:moveTo>
                      <a:pt x="13" y="0"/>
                    </a:moveTo>
                    <a:lnTo>
                      <a:pt x="0" y="39"/>
                    </a:lnTo>
                    <a:cubicBezTo>
                      <a:pt x="0" y="39"/>
                      <a:pt x="151" y="610"/>
                      <a:pt x="353" y="855"/>
                    </a:cubicBezTo>
                    <a:cubicBezTo>
                      <a:pt x="516" y="1048"/>
                      <a:pt x="1632" y="1782"/>
                      <a:pt x="2054" y="2053"/>
                    </a:cubicBezTo>
                    <a:cubicBezTo>
                      <a:pt x="2148" y="2122"/>
                      <a:pt x="2204" y="2161"/>
                      <a:pt x="2204" y="2161"/>
                    </a:cubicBezTo>
                    <a:lnTo>
                      <a:pt x="898" y="1155"/>
                    </a:lnTo>
                    <a:lnTo>
                      <a:pt x="598" y="447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7"/>
              <p:cNvSpPr/>
              <p:nvPr/>
            </p:nvSpPr>
            <p:spPr>
              <a:xfrm>
                <a:off x="4699325" y="1428850"/>
                <a:ext cx="47600" cy="35025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401" extrusionOk="0">
                    <a:moveTo>
                      <a:pt x="189" y="1"/>
                    </a:moveTo>
                    <a:lnTo>
                      <a:pt x="0" y="108"/>
                    </a:lnTo>
                    <a:lnTo>
                      <a:pt x="137" y="259"/>
                    </a:lnTo>
                    <a:lnTo>
                      <a:pt x="1903" y="1401"/>
                    </a:lnTo>
                    <a:lnTo>
                      <a:pt x="1632" y="1061"/>
                    </a:lnTo>
                    <a:lnTo>
                      <a:pt x="735" y="422"/>
                    </a:lnTo>
                    <a:lnTo>
                      <a:pt x="232" y="125"/>
                    </a:lnTo>
                    <a:lnTo>
                      <a:pt x="189" y="6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7"/>
              <p:cNvSpPr/>
              <p:nvPr/>
            </p:nvSpPr>
            <p:spPr>
              <a:xfrm>
                <a:off x="4824725" y="1518950"/>
                <a:ext cx="16577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4256" extrusionOk="0">
                    <a:moveTo>
                      <a:pt x="1" y="0"/>
                    </a:moveTo>
                    <a:cubicBezTo>
                      <a:pt x="1" y="0"/>
                      <a:pt x="6408" y="4191"/>
                      <a:pt x="6529" y="4243"/>
                    </a:cubicBezTo>
                    <a:cubicBezTo>
                      <a:pt x="6543" y="4251"/>
                      <a:pt x="6555" y="4255"/>
                      <a:pt x="6564" y="4255"/>
                    </a:cubicBezTo>
                    <a:cubicBezTo>
                      <a:pt x="6631" y="4255"/>
                      <a:pt x="6535" y="4039"/>
                      <a:pt x="6258" y="3822"/>
                    </a:cubicBezTo>
                    <a:cubicBezTo>
                      <a:pt x="5945" y="3591"/>
                      <a:pt x="1839" y="1035"/>
                      <a:pt x="1023" y="532"/>
                    </a:cubicBezTo>
                    <a:cubicBezTo>
                      <a:pt x="220" y="1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7"/>
              <p:cNvSpPr/>
              <p:nvPr/>
            </p:nvSpPr>
            <p:spPr>
              <a:xfrm>
                <a:off x="5063825" y="1642400"/>
                <a:ext cx="3022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088" extrusionOk="0">
                    <a:moveTo>
                      <a:pt x="1" y="1"/>
                    </a:moveTo>
                    <a:lnTo>
                      <a:pt x="556" y="407"/>
                    </a:lnTo>
                    <a:lnTo>
                      <a:pt x="529" y="379"/>
                    </a:lnTo>
                    <a:lnTo>
                      <a:pt x="1" y="1"/>
                    </a:lnTo>
                    <a:close/>
                    <a:moveTo>
                      <a:pt x="556" y="407"/>
                    </a:moveTo>
                    <a:lnTo>
                      <a:pt x="1208" y="1088"/>
                    </a:lnTo>
                    <a:lnTo>
                      <a:pt x="817" y="598"/>
                    </a:lnTo>
                    <a:lnTo>
                      <a:pt x="556" y="407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7"/>
              <p:cNvSpPr/>
              <p:nvPr/>
            </p:nvSpPr>
            <p:spPr>
              <a:xfrm>
                <a:off x="5001900" y="1614925"/>
                <a:ext cx="57125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2" extrusionOk="0">
                    <a:moveTo>
                      <a:pt x="629" y="1"/>
                    </a:moveTo>
                    <a:cubicBezTo>
                      <a:pt x="258" y="1"/>
                      <a:pt x="0" y="294"/>
                      <a:pt x="0" y="812"/>
                    </a:cubicBezTo>
                    <a:cubicBezTo>
                      <a:pt x="0" y="1534"/>
                      <a:pt x="519" y="2418"/>
                      <a:pt x="1143" y="2784"/>
                    </a:cubicBezTo>
                    <a:cubicBezTo>
                      <a:pt x="1325" y="2891"/>
                      <a:pt x="1498" y="2942"/>
                      <a:pt x="1652" y="2942"/>
                    </a:cubicBezTo>
                    <a:cubicBezTo>
                      <a:pt x="2026" y="2942"/>
                      <a:pt x="2285" y="2642"/>
                      <a:pt x="2285" y="2131"/>
                    </a:cubicBezTo>
                    <a:cubicBezTo>
                      <a:pt x="2285" y="1413"/>
                      <a:pt x="1769" y="528"/>
                      <a:pt x="1143" y="160"/>
                    </a:cubicBezTo>
                    <a:cubicBezTo>
                      <a:pt x="959" y="52"/>
                      <a:pt x="784" y="1"/>
                      <a:pt x="62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7"/>
              <p:cNvSpPr/>
              <p:nvPr/>
            </p:nvSpPr>
            <p:spPr>
              <a:xfrm>
                <a:off x="4757425" y="1473200"/>
                <a:ext cx="57125" cy="73575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3" extrusionOk="0">
                    <a:moveTo>
                      <a:pt x="629" y="1"/>
                    </a:moveTo>
                    <a:cubicBezTo>
                      <a:pt x="254" y="1"/>
                      <a:pt x="0" y="301"/>
                      <a:pt x="0" y="812"/>
                    </a:cubicBezTo>
                    <a:cubicBezTo>
                      <a:pt x="0" y="1546"/>
                      <a:pt x="506" y="2431"/>
                      <a:pt x="1143" y="2783"/>
                    </a:cubicBezTo>
                    <a:cubicBezTo>
                      <a:pt x="1327" y="2891"/>
                      <a:pt x="1502" y="2942"/>
                      <a:pt x="1657" y="2942"/>
                    </a:cubicBezTo>
                    <a:cubicBezTo>
                      <a:pt x="2028" y="2942"/>
                      <a:pt x="2285" y="2648"/>
                      <a:pt x="2285" y="2130"/>
                    </a:cubicBezTo>
                    <a:cubicBezTo>
                      <a:pt x="2285" y="1409"/>
                      <a:pt x="1769" y="525"/>
                      <a:pt x="1143" y="159"/>
                    </a:cubicBezTo>
                    <a:cubicBezTo>
                      <a:pt x="957" y="52"/>
                      <a:pt x="783" y="1"/>
                      <a:pt x="62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7"/>
              <p:cNvSpPr/>
              <p:nvPr/>
            </p:nvSpPr>
            <p:spPr>
              <a:xfrm>
                <a:off x="4992750" y="1603100"/>
                <a:ext cx="75500" cy="8592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437" extrusionOk="0">
                    <a:moveTo>
                      <a:pt x="833" y="1"/>
                    </a:moveTo>
                    <a:cubicBezTo>
                      <a:pt x="340" y="1"/>
                      <a:pt x="1" y="396"/>
                      <a:pt x="1" y="1070"/>
                    </a:cubicBezTo>
                    <a:lnTo>
                      <a:pt x="1" y="1693"/>
                    </a:lnTo>
                    <a:lnTo>
                      <a:pt x="177" y="1788"/>
                    </a:lnTo>
                    <a:lnTo>
                      <a:pt x="177" y="1165"/>
                    </a:lnTo>
                    <a:cubicBezTo>
                      <a:pt x="177" y="565"/>
                      <a:pt x="477" y="220"/>
                      <a:pt x="914" y="220"/>
                    </a:cubicBezTo>
                    <a:cubicBezTo>
                      <a:pt x="1093" y="220"/>
                      <a:pt x="1295" y="278"/>
                      <a:pt x="1509" y="401"/>
                    </a:cubicBezTo>
                    <a:cubicBezTo>
                      <a:pt x="2243" y="838"/>
                      <a:pt x="2844" y="1870"/>
                      <a:pt x="2844" y="2715"/>
                    </a:cubicBezTo>
                    <a:lnTo>
                      <a:pt x="2844" y="3338"/>
                    </a:lnTo>
                    <a:lnTo>
                      <a:pt x="2964" y="3407"/>
                    </a:lnTo>
                    <a:lnTo>
                      <a:pt x="3020" y="3436"/>
                    </a:lnTo>
                    <a:lnTo>
                      <a:pt x="3020" y="2810"/>
                    </a:lnTo>
                    <a:cubicBezTo>
                      <a:pt x="3020" y="1857"/>
                      <a:pt x="2338" y="688"/>
                      <a:pt x="1509" y="212"/>
                    </a:cubicBezTo>
                    <a:cubicBezTo>
                      <a:pt x="1266" y="68"/>
                      <a:pt x="1036" y="1"/>
                      <a:pt x="833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7"/>
              <p:cNvSpPr/>
              <p:nvPr/>
            </p:nvSpPr>
            <p:spPr>
              <a:xfrm>
                <a:off x="4748275" y="1461500"/>
                <a:ext cx="75175" cy="8602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3441" extrusionOk="0">
                    <a:moveTo>
                      <a:pt x="834" y="1"/>
                    </a:moveTo>
                    <a:cubicBezTo>
                      <a:pt x="341" y="1"/>
                      <a:pt x="1" y="390"/>
                      <a:pt x="1" y="1074"/>
                    </a:cubicBezTo>
                    <a:lnTo>
                      <a:pt x="1" y="1469"/>
                    </a:lnTo>
                    <a:cubicBezTo>
                      <a:pt x="95" y="1538"/>
                      <a:pt x="151" y="1577"/>
                      <a:pt x="151" y="1577"/>
                    </a:cubicBezTo>
                    <a:lnTo>
                      <a:pt x="177" y="1577"/>
                    </a:lnTo>
                    <a:lnTo>
                      <a:pt x="177" y="1169"/>
                    </a:lnTo>
                    <a:cubicBezTo>
                      <a:pt x="177" y="572"/>
                      <a:pt x="477" y="228"/>
                      <a:pt x="913" y="228"/>
                    </a:cubicBezTo>
                    <a:cubicBezTo>
                      <a:pt x="1092" y="228"/>
                      <a:pt x="1295" y="286"/>
                      <a:pt x="1509" y="408"/>
                    </a:cubicBezTo>
                    <a:cubicBezTo>
                      <a:pt x="2243" y="829"/>
                      <a:pt x="2843" y="1864"/>
                      <a:pt x="2843" y="2719"/>
                    </a:cubicBezTo>
                    <a:lnTo>
                      <a:pt x="2843" y="3333"/>
                    </a:lnTo>
                    <a:lnTo>
                      <a:pt x="2870" y="3359"/>
                    </a:lnTo>
                    <a:lnTo>
                      <a:pt x="3007" y="3441"/>
                    </a:lnTo>
                    <a:lnTo>
                      <a:pt x="3007" y="2817"/>
                    </a:lnTo>
                    <a:cubicBezTo>
                      <a:pt x="3007" y="1864"/>
                      <a:pt x="2341" y="696"/>
                      <a:pt x="1509" y="206"/>
                    </a:cubicBezTo>
                    <a:cubicBezTo>
                      <a:pt x="1266" y="67"/>
                      <a:pt x="1037" y="1"/>
                      <a:pt x="834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7"/>
              <p:cNvSpPr/>
              <p:nvPr/>
            </p:nvSpPr>
            <p:spPr>
              <a:xfrm>
                <a:off x="4627925" y="1407800"/>
                <a:ext cx="194475" cy="89775"/>
              </a:xfrm>
              <a:custGeom>
                <a:avLst/>
                <a:gdLst/>
                <a:ahLst/>
                <a:cxnLst/>
                <a:rect l="l" t="t" r="r" b="b"/>
                <a:pathLst>
                  <a:path w="7779" h="3591" extrusionOk="0">
                    <a:moveTo>
                      <a:pt x="4677" y="1"/>
                    </a:moveTo>
                    <a:lnTo>
                      <a:pt x="3809" y="327"/>
                    </a:lnTo>
                    <a:lnTo>
                      <a:pt x="2856" y="722"/>
                    </a:lnTo>
                    <a:lnTo>
                      <a:pt x="1198" y="1685"/>
                    </a:lnTo>
                    <a:lnTo>
                      <a:pt x="313" y="2354"/>
                    </a:lnTo>
                    <a:lnTo>
                      <a:pt x="0" y="2638"/>
                    </a:lnTo>
                    <a:lnTo>
                      <a:pt x="0" y="2801"/>
                    </a:lnTo>
                    <a:lnTo>
                      <a:pt x="2585" y="3591"/>
                    </a:lnTo>
                    <a:lnTo>
                      <a:pt x="3264" y="3088"/>
                    </a:lnTo>
                    <a:lnTo>
                      <a:pt x="4351" y="2354"/>
                    </a:lnTo>
                    <a:lnTo>
                      <a:pt x="5712" y="1577"/>
                    </a:lnTo>
                    <a:lnTo>
                      <a:pt x="6747" y="1074"/>
                    </a:lnTo>
                    <a:lnTo>
                      <a:pt x="7778" y="666"/>
                    </a:lnTo>
                    <a:lnTo>
                      <a:pt x="5085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7"/>
              <p:cNvSpPr/>
              <p:nvPr/>
            </p:nvSpPr>
            <p:spPr>
              <a:xfrm>
                <a:off x="4629625" y="1409525"/>
                <a:ext cx="186975" cy="86350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454" extrusionOk="0">
                    <a:moveTo>
                      <a:pt x="4622" y="0"/>
                    </a:moveTo>
                    <a:lnTo>
                      <a:pt x="3767" y="326"/>
                    </a:lnTo>
                    <a:lnTo>
                      <a:pt x="2814" y="718"/>
                    </a:lnTo>
                    <a:lnTo>
                      <a:pt x="1169" y="1671"/>
                    </a:lnTo>
                    <a:lnTo>
                      <a:pt x="298" y="2337"/>
                    </a:lnTo>
                    <a:lnTo>
                      <a:pt x="1" y="2611"/>
                    </a:lnTo>
                    <a:lnTo>
                      <a:pt x="1" y="2677"/>
                    </a:lnTo>
                    <a:lnTo>
                      <a:pt x="1672" y="3196"/>
                    </a:lnTo>
                    <a:lnTo>
                      <a:pt x="2501" y="3453"/>
                    </a:lnTo>
                    <a:lnTo>
                      <a:pt x="3154" y="2964"/>
                    </a:lnTo>
                    <a:lnTo>
                      <a:pt x="4244" y="2229"/>
                    </a:lnTo>
                    <a:lnTo>
                      <a:pt x="5602" y="1440"/>
                    </a:lnTo>
                    <a:lnTo>
                      <a:pt x="6418" y="1045"/>
                    </a:lnTo>
                    <a:lnTo>
                      <a:pt x="6649" y="937"/>
                    </a:lnTo>
                    <a:lnTo>
                      <a:pt x="7439" y="624"/>
                    </a:lnTo>
                    <a:lnTo>
                      <a:pt x="7479" y="610"/>
                    </a:lnTo>
                    <a:lnTo>
                      <a:pt x="6813" y="447"/>
                    </a:lnTo>
                    <a:lnTo>
                      <a:pt x="6134" y="284"/>
                    </a:lnTo>
                    <a:lnTo>
                      <a:pt x="5017" y="13"/>
                    </a:lnTo>
                    <a:lnTo>
                      <a:pt x="4828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7"/>
              <p:cNvSpPr/>
              <p:nvPr/>
            </p:nvSpPr>
            <p:spPr>
              <a:xfrm>
                <a:off x="4955300" y="1652925"/>
                <a:ext cx="143550" cy="120400"/>
              </a:xfrm>
              <a:custGeom>
                <a:avLst/>
                <a:gdLst/>
                <a:ahLst/>
                <a:cxnLst/>
                <a:rect l="l" t="t" r="r" b="b"/>
                <a:pathLst>
                  <a:path w="5742" h="4816" extrusionOk="0">
                    <a:moveTo>
                      <a:pt x="5742" y="1"/>
                    </a:moveTo>
                    <a:lnTo>
                      <a:pt x="4342" y="817"/>
                    </a:lnTo>
                    <a:lnTo>
                      <a:pt x="653" y="2951"/>
                    </a:lnTo>
                    <a:lnTo>
                      <a:pt x="56" y="4407"/>
                    </a:lnTo>
                    <a:lnTo>
                      <a:pt x="0" y="4570"/>
                    </a:lnTo>
                    <a:lnTo>
                      <a:pt x="356" y="4815"/>
                    </a:lnTo>
                    <a:lnTo>
                      <a:pt x="1430" y="4609"/>
                    </a:lnTo>
                    <a:lnTo>
                      <a:pt x="2804" y="4038"/>
                    </a:lnTo>
                    <a:lnTo>
                      <a:pt x="4475" y="3075"/>
                    </a:lnTo>
                    <a:lnTo>
                      <a:pt x="5197" y="2436"/>
                    </a:lnTo>
                    <a:lnTo>
                      <a:pt x="5579" y="1891"/>
                    </a:lnTo>
                    <a:lnTo>
                      <a:pt x="5579" y="1740"/>
                    </a:lnTo>
                    <a:lnTo>
                      <a:pt x="5579" y="1701"/>
                    </a:lnTo>
                    <a:lnTo>
                      <a:pt x="5579" y="1672"/>
                    </a:lnTo>
                    <a:lnTo>
                      <a:pt x="5566" y="1564"/>
                    </a:lnTo>
                    <a:lnTo>
                      <a:pt x="5647" y="980"/>
                    </a:lnTo>
                    <a:lnTo>
                      <a:pt x="5742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7"/>
              <p:cNvSpPr/>
              <p:nvPr/>
            </p:nvSpPr>
            <p:spPr>
              <a:xfrm>
                <a:off x="5000575" y="1565200"/>
                <a:ext cx="98275" cy="93875"/>
              </a:xfrm>
              <a:custGeom>
                <a:avLst/>
                <a:gdLst/>
                <a:ahLst/>
                <a:cxnLst/>
                <a:rect l="l" t="t" r="r" b="b"/>
                <a:pathLst>
                  <a:path w="3931" h="3755" extrusionOk="0">
                    <a:moveTo>
                      <a:pt x="1" y="1"/>
                    </a:moveTo>
                    <a:lnTo>
                      <a:pt x="1672" y="2952"/>
                    </a:lnTo>
                    <a:lnTo>
                      <a:pt x="3931" y="3754"/>
                    </a:lnTo>
                    <a:cubicBezTo>
                      <a:pt x="3931" y="3754"/>
                      <a:pt x="3901" y="3428"/>
                      <a:pt x="3794" y="3170"/>
                    </a:cubicBezTo>
                    <a:cubicBezTo>
                      <a:pt x="3686" y="2912"/>
                      <a:pt x="3399" y="2586"/>
                      <a:pt x="2801" y="2109"/>
                    </a:cubicBezTo>
                    <a:cubicBezTo>
                      <a:pt x="2204" y="162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7"/>
              <p:cNvSpPr/>
              <p:nvPr/>
            </p:nvSpPr>
            <p:spPr>
              <a:xfrm>
                <a:off x="4860800" y="1565200"/>
                <a:ext cx="238050" cy="161525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6461" extrusionOk="0">
                    <a:moveTo>
                      <a:pt x="5592" y="1"/>
                    </a:moveTo>
                    <a:lnTo>
                      <a:pt x="1" y="3239"/>
                    </a:lnTo>
                    <a:lnTo>
                      <a:pt x="1117" y="4038"/>
                    </a:lnTo>
                    <a:lnTo>
                      <a:pt x="4433" y="6460"/>
                    </a:lnTo>
                    <a:lnTo>
                      <a:pt x="5713" y="6052"/>
                    </a:lnTo>
                    <a:lnTo>
                      <a:pt x="6705" y="5605"/>
                    </a:lnTo>
                    <a:lnTo>
                      <a:pt x="8461" y="4584"/>
                    </a:lnTo>
                    <a:lnTo>
                      <a:pt x="8908" y="4202"/>
                    </a:lnTo>
                    <a:lnTo>
                      <a:pt x="9522" y="3510"/>
                    </a:lnTo>
                    <a:cubicBezTo>
                      <a:pt x="9522" y="3510"/>
                      <a:pt x="9385" y="3304"/>
                      <a:pt x="9140" y="3007"/>
                    </a:cubicBezTo>
                    <a:cubicBezTo>
                      <a:pt x="8840" y="2625"/>
                      <a:pt x="8379" y="2109"/>
                      <a:pt x="7847" y="1688"/>
                    </a:cubicBezTo>
                    <a:cubicBezTo>
                      <a:pt x="6898" y="938"/>
                      <a:pt x="5592" y="1"/>
                      <a:pt x="5592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7"/>
              <p:cNvSpPr/>
              <p:nvPr/>
            </p:nvSpPr>
            <p:spPr>
              <a:xfrm>
                <a:off x="4843825" y="1637250"/>
                <a:ext cx="255025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3605" extrusionOk="0">
                    <a:moveTo>
                      <a:pt x="1" y="1"/>
                    </a:moveTo>
                    <a:lnTo>
                      <a:pt x="82" y="314"/>
                    </a:lnTo>
                    <a:cubicBezTo>
                      <a:pt x="95" y="314"/>
                      <a:pt x="95" y="314"/>
                      <a:pt x="108" y="327"/>
                    </a:cubicBezTo>
                    <a:cubicBezTo>
                      <a:pt x="1251" y="1049"/>
                      <a:pt x="3209" y="2260"/>
                      <a:pt x="3209" y="2260"/>
                    </a:cubicBezTo>
                    <a:lnTo>
                      <a:pt x="4965" y="3458"/>
                    </a:lnTo>
                    <a:lnTo>
                      <a:pt x="5112" y="3604"/>
                    </a:lnTo>
                    <a:lnTo>
                      <a:pt x="5112" y="3578"/>
                    </a:lnTo>
                    <a:lnTo>
                      <a:pt x="6392" y="3170"/>
                    </a:lnTo>
                    <a:lnTo>
                      <a:pt x="7384" y="2723"/>
                    </a:lnTo>
                    <a:lnTo>
                      <a:pt x="9140" y="1702"/>
                    </a:lnTo>
                    <a:lnTo>
                      <a:pt x="9587" y="1320"/>
                    </a:lnTo>
                    <a:lnTo>
                      <a:pt x="10201" y="628"/>
                    </a:lnTo>
                    <a:cubicBezTo>
                      <a:pt x="10201" y="628"/>
                      <a:pt x="10064" y="422"/>
                      <a:pt x="9819" y="125"/>
                    </a:cubicBezTo>
                    <a:cubicBezTo>
                      <a:pt x="9806" y="194"/>
                      <a:pt x="9793" y="275"/>
                      <a:pt x="9780" y="357"/>
                    </a:cubicBezTo>
                    <a:cubicBezTo>
                      <a:pt x="9698" y="654"/>
                      <a:pt x="9140" y="1320"/>
                      <a:pt x="8947" y="1470"/>
                    </a:cubicBezTo>
                    <a:cubicBezTo>
                      <a:pt x="8758" y="1633"/>
                      <a:pt x="6907" y="2612"/>
                      <a:pt x="6568" y="2655"/>
                    </a:cubicBezTo>
                    <a:cubicBezTo>
                      <a:pt x="6418" y="2679"/>
                      <a:pt x="6133" y="2695"/>
                      <a:pt x="5822" y="2695"/>
                    </a:cubicBezTo>
                    <a:cubicBezTo>
                      <a:pt x="5455" y="2695"/>
                      <a:pt x="5051" y="2672"/>
                      <a:pt x="4786" y="2612"/>
                    </a:cubicBezTo>
                    <a:cubicBezTo>
                      <a:pt x="4489" y="2544"/>
                      <a:pt x="4068" y="2397"/>
                      <a:pt x="3699" y="2247"/>
                    </a:cubicBezTo>
                    <a:cubicBezTo>
                      <a:pt x="3467" y="2152"/>
                      <a:pt x="3265" y="2054"/>
                      <a:pt x="3128" y="1959"/>
                    </a:cubicBezTo>
                    <a:cubicBezTo>
                      <a:pt x="2951" y="1865"/>
                      <a:pt x="2380" y="1525"/>
                      <a:pt x="1796" y="1156"/>
                    </a:cubicBezTo>
                    <a:cubicBezTo>
                      <a:pt x="1048" y="709"/>
                      <a:pt x="259" y="233"/>
                      <a:pt x="259" y="23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7"/>
              <p:cNvSpPr/>
              <p:nvPr/>
            </p:nvSpPr>
            <p:spPr>
              <a:xfrm>
                <a:off x="4883575" y="1640025"/>
                <a:ext cx="129925" cy="68650"/>
              </a:xfrm>
              <a:custGeom>
                <a:avLst/>
                <a:gdLst/>
                <a:ahLst/>
                <a:cxnLst/>
                <a:rect l="l" t="t" r="r" b="b"/>
                <a:pathLst>
                  <a:path w="5197" h="2746" extrusionOk="0">
                    <a:moveTo>
                      <a:pt x="69" y="1"/>
                    </a:moveTo>
                    <a:lnTo>
                      <a:pt x="0" y="14"/>
                    </a:lnTo>
                    <a:cubicBezTo>
                      <a:pt x="0" y="27"/>
                      <a:pt x="5128" y="2514"/>
                      <a:pt x="5184" y="2746"/>
                    </a:cubicBezTo>
                    <a:cubicBezTo>
                      <a:pt x="5197" y="2651"/>
                      <a:pt x="5102" y="2583"/>
                      <a:pt x="4857" y="2433"/>
                    </a:cubicBezTo>
                    <a:cubicBezTo>
                      <a:pt x="4257" y="1972"/>
                      <a:pt x="69" y="1"/>
                      <a:pt x="69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7"/>
              <p:cNvSpPr/>
              <p:nvPr/>
            </p:nvSpPr>
            <p:spPr>
              <a:xfrm>
                <a:off x="4988350" y="1581850"/>
                <a:ext cx="8292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810" extrusionOk="0">
                    <a:moveTo>
                      <a:pt x="66" y="1"/>
                    </a:moveTo>
                    <a:lnTo>
                      <a:pt x="0" y="27"/>
                    </a:lnTo>
                    <a:lnTo>
                      <a:pt x="3235" y="3604"/>
                    </a:lnTo>
                    <a:lnTo>
                      <a:pt x="3317" y="3810"/>
                    </a:lnTo>
                    <a:lnTo>
                      <a:pt x="3264" y="3536"/>
                    </a:lnTo>
                    <a:lnTo>
                      <a:pt x="66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7"/>
              <p:cNvSpPr/>
              <p:nvPr/>
            </p:nvSpPr>
            <p:spPr>
              <a:xfrm>
                <a:off x="4986300" y="1659700"/>
                <a:ext cx="100000" cy="60575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423" extrusionOk="0">
                    <a:moveTo>
                      <a:pt x="3999" y="1"/>
                    </a:moveTo>
                    <a:cubicBezTo>
                      <a:pt x="3999" y="1"/>
                      <a:pt x="3536" y="614"/>
                      <a:pt x="3386" y="735"/>
                    </a:cubicBezTo>
                    <a:cubicBezTo>
                      <a:pt x="3102" y="954"/>
                      <a:pt x="2054" y="1580"/>
                      <a:pt x="1633" y="1757"/>
                    </a:cubicBezTo>
                    <a:cubicBezTo>
                      <a:pt x="1235" y="1934"/>
                      <a:pt x="817" y="2112"/>
                      <a:pt x="140" y="2112"/>
                    </a:cubicBezTo>
                    <a:cubicBezTo>
                      <a:pt x="95" y="2112"/>
                      <a:pt x="48" y="2111"/>
                      <a:pt x="1" y="2109"/>
                    </a:cubicBezTo>
                    <a:lnTo>
                      <a:pt x="1" y="2109"/>
                    </a:lnTo>
                    <a:cubicBezTo>
                      <a:pt x="121" y="2285"/>
                      <a:pt x="706" y="2422"/>
                      <a:pt x="706" y="2422"/>
                    </a:cubicBezTo>
                    <a:lnTo>
                      <a:pt x="2406" y="1538"/>
                    </a:lnTo>
                    <a:lnTo>
                      <a:pt x="3673" y="777"/>
                    </a:lnTo>
                    <a:lnTo>
                      <a:pt x="3999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7"/>
              <p:cNvSpPr/>
              <p:nvPr/>
            </p:nvSpPr>
            <p:spPr>
              <a:xfrm>
                <a:off x="4787025" y="1481575"/>
                <a:ext cx="213575" cy="16460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6584" extrusionOk="0">
                    <a:moveTo>
                      <a:pt x="5360" y="0"/>
                    </a:moveTo>
                    <a:lnTo>
                      <a:pt x="1" y="3101"/>
                    </a:lnTo>
                    <a:lnTo>
                      <a:pt x="2952" y="6584"/>
                    </a:lnTo>
                    <a:lnTo>
                      <a:pt x="4218" y="6228"/>
                    </a:lnTo>
                    <a:lnTo>
                      <a:pt x="5099" y="5875"/>
                    </a:lnTo>
                    <a:lnTo>
                      <a:pt x="7453" y="4514"/>
                    </a:lnTo>
                    <a:lnTo>
                      <a:pt x="7890" y="4106"/>
                    </a:lnTo>
                    <a:lnTo>
                      <a:pt x="8543" y="3346"/>
                    </a:lnTo>
                    <a:lnTo>
                      <a:pt x="5360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7"/>
              <p:cNvSpPr/>
              <p:nvPr/>
            </p:nvSpPr>
            <p:spPr>
              <a:xfrm>
                <a:off x="4856075" y="1555000"/>
                <a:ext cx="144525" cy="91175"/>
              </a:xfrm>
              <a:custGeom>
                <a:avLst/>
                <a:gdLst/>
                <a:ahLst/>
                <a:cxnLst/>
                <a:rect l="l" t="t" r="r" b="b"/>
                <a:pathLst>
                  <a:path w="5781" h="3647" extrusionOk="0">
                    <a:moveTo>
                      <a:pt x="5386" y="1"/>
                    </a:moveTo>
                    <a:lnTo>
                      <a:pt x="5317" y="138"/>
                    </a:lnTo>
                    <a:cubicBezTo>
                      <a:pt x="5373" y="233"/>
                      <a:pt x="5154" y="709"/>
                      <a:pt x="4720" y="1036"/>
                    </a:cubicBezTo>
                    <a:cubicBezTo>
                      <a:pt x="4283" y="1362"/>
                      <a:pt x="2256" y="2530"/>
                      <a:pt x="1782" y="2733"/>
                    </a:cubicBezTo>
                    <a:cubicBezTo>
                      <a:pt x="1319" y="2933"/>
                      <a:pt x="790" y="3158"/>
                      <a:pt x="299" y="3158"/>
                    </a:cubicBezTo>
                    <a:cubicBezTo>
                      <a:pt x="285" y="3158"/>
                      <a:pt x="272" y="3157"/>
                      <a:pt x="258" y="3157"/>
                    </a:cubicBezTo>
                    <a:cubicBezTo>
                      <a:pt x="251" y="3156"/>
                      <a:pt x="243" y="3156"/>
                      <a:pt x="236" y="3156"/>
                    </a:cubicBezTo>
                    <a:cubicBezTo>
                      <a:pt x="123" y="3156"/>
                      <a:pt x="37" y="3274"/>
                      <a:pt x="0" y="3415"/>
                    </a:cubicBezTo>
                    <a:lnTo>
                      <a:pt x="190" y="3647"/>
                    </a:lnTo>
                    <a:lnTo>
                      <a:pt x="1456" y="3291"/>
                    </a:lnTo>
                    <a:lnTo>
                      <a:pt x="2337" y="2938"/>
                    </a:lnTo>
                    <a:lnTo>
                      <a:pt x="4691" y="1577"/>
                    </a:lnTo>
                    <a:lnTo>
                      <a:pt x="5128" y="1169"/>
                    </a:lnTo>
                    <a:lnTo>
                      <a:pt x="5781" y="409"/>
                    </a:lnTo>
                    <a:lnTo>
                      <a:pt x="5631" y="246"/>
                    </a:lnTo>
                    <a:lnTo>
                      <a:pt x="5386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7"/>
              <p:cNvSpPr/>
              <p:nvPr/>
            </p:nvSpPr>
            <p:spPr>
              <a:xfrm>
                <a:off x="4897200" y="1487025"/>
                <a:ext cx="92800" cy="76500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3060" extrusionOk="0">
                    <a:moveTo>
                      <a:pt x="803" y="1"/>
                    </a:moveTo>
                    <a:cubicBezTo>
                      <a:pt x="803" y="1"/>
                      <a:pt x="435" y="353"/>
                      <a:pt x="0" y="667"/>
                    </a:cubicBezTo>
                    <a:lnTo>
                      <a:pt x="3557" y="2906"/>
                    </a:lnTo>
                    <a:lnTo>
                      <a:pt x="3557" y="2906"/>
                    </a:lnTo>
                    <a:cubicBezTo>
                      <a:pt x="3228" y="2517"/>
                      <a:pt x="2335" y="1472"/>
                      <a:pt x="1659" y="774"/>
                    </a:cubicBezTo>
                    <a:cubicBezTo>
                      <a:pt x="1388" y="504"/>
                      <a:pt x="1100" y="246"/>
                      <a:pt x="803" y="1"/>
                    </a:cubicBezTo>
                    <a:close/>
                    <a:moveTo>
                      <a:pt x="3557" y="2906"/>
                    </a:moveTo>
                    <a:cubicBezTo>
                      <a:pt x="3638" y="3003"/>
                      <a:pt x="3685" y="3059"/>
                      <a:pt x="3685" y="3059"/>
                    </a:cubicBezTo>
                    <a:lnTo>
                      <a:pt x="3712" y="3004"/>
                    </a:lnTo>
                    <a:lnTo>
                      <a:pt x="3557" y="2906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7"/>
              <p:cNvSpPr/>
              <p:nvPr/>
            </p:nvSpPr>
            <p:spPr>
              <a:xfrm>
                <a:off x="4857050" y="1548225"/>
                <a:ext cx="132300" cy="87025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3481" extrusionOk="0">
                    <a:moveTo>
                      <a:pt x="4218" y="1"/>
                    </a:moveTo>
                    <a:lnTo>
                      <a:pt x="2285" y="1225"/>
                    </a:lnTo>
                    <a:lnTo>
                      <a:pt x="1972" y="2025"/>
                    </a:lnTo>
                    <a:lnTo>
                      <a:pt x="0" y="3102"/>
                    </a:lnTo>
                    <a:cubicBezTo>
                      <a:pt x="14" y="3115"/>
                      <a:pt x="30" y="3115"/>
                      <a:pt x="30" y="3128"/>
                    </a:cubicBezTo>
                    <a:cubicBezTo>
                      <a:pt x="69" y="3183"/>
                      <a:pt x="111" y="3223"/>
                      <a:pt x="138" y="3265"/>
                    </a:cubicBezTo>
                    <a:cubicBezTo>
                      <a:pt x="151" y="3278"/>
                      <a:pt x="151" y="3278"/>
                      <a:pt x="164" y="3291"/>
                    </a:cubicBezTo>
                    <a:cubicBezTo>
                      <a:pt x="177" y="3304"/>
                      <a:pt x="177" y="3304"/>
                      <a:pt x="177" y="3317"/>
                    </a:cubicBezTo>
                    <a:lnTo>
                      <a:pt x="193" y="3317"/>
                    </a:lnTo>
                    <a:cubicBezTo>
                      <a:pt x="193" y="3330"/>
                      <a:pt x="206" y="3330"/>
                      <a:pt x="206" y="3330"/>
                    </a:cubicBezTo>
                    <a:lnTo>
                      <a:pt x="219" y="3347"/>
                    </a:lnTo>
                    <a:lnTo>
                      <a:pt x="232" y="3360"/>
                    </a:lnTo>
                    <a:lnTo>
                      <a:pt x="245" y="3373"/>
                    </a:lnTo>
                    <a:lnTo>
                      <a:pt x="245" y="3386"/>
                    </a:lnTo>
                    <a:lnTo>
                      <a:pt x="258" y="3399"/>
                    </a:lnTo>
                    <a:lnTo>
                      <a:pt x="275" y="3399"/>
                    </a:lnTo>
                    <a:lnTo>
                      <a:pt x="288" y="3412"/>
                    </a:lnTo>
                    <a:lnTo>
                      <a:pt x="301" y="3428"/>
                    </a:lnTo>
                    <a:lnTo>
                      <a:pt x="314" y="3441"/>
                    </a:lnTo>
                    <a:lnTo>
                      <a:pt x="327" y="3441"/>
                    </a:lnTo>
                    <a:lnTo>
                      <a:pt x="340" y="3454"/>
                    </a:lnTo>
                    <a:lnTo>
                      <a:pt x="356" y="3454"/>
                    </a:lnTo>
                    <a:lnTo>
                      <a:pt x="422" y="3480"/>
                    </a:lnTo>
                    <a:cubicBezTo>
                      <a:pt x="696" y="3428"/>
                      <a:pt x="941" y="3386"/>
                      <a:pt x="1091" y="3317"/>
                    </a:cubicBezTo>
                    <a:cubicBezTo>
                      <a:pt x="1091" y="3317"/>
                      <a:pt x="1401" y="3236"/>
                      <a:pt x="1796" y="3059"/>
                    </a:cubicBezTo>
                    <a:cubicBezTo>
                      <a:pt x="2259" y="2857"/>
                      <a:pt x="2843" y="2544"/>
                      <a:pt x="3359" y="2230"/>
                    </a:cubicBezTo>
                    <a:cubicBezTo>
                      <a:pt x="4449" y="1590"/>
                      <a:pt x="4733" y="1333"/>
                      <a:pt x="4733" y="1333"/>
                    </a:cubicBezTo>
                    <a:lnTo>
                      <a:pt x="5223" y="801"/>
                    </a:lnTo>
                    <a:cubicBezTo>
                      <a:pt x="5265" y="706"/>
                      <a:pt x="5291" y="611"/>
                      <a:pt x="5291" y="504"/>
                    </a:cubicBezTo>
                    <a:cubicBezTo>
                      <a:pt x="5252" y="435"/>
                      <a:pt x="5197" y="340"/>
                      <a:pt x="5128" y="229"/>
                    </a:cubicBezTo>
                    <a:lnTo>
                      <a:pt x="5102" y="216"/>
                    </a:lnTo>
                    <a:lnTo>
                      <a:pt x="421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7"/>
              <p:cNvSpPr/>
              <p:nvPr/>
            </p:nvSpPr>
            <p:spPr>
              <a:xfrm>
                <a:off x="4788750" y="1528500"/>
                <a:ext cx="145525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5821" h="4639" extrusionOk="0">
                    <a:moveTo>
                      <a:pt x="2693" y="0"/>
                    </a:moveTo>
                    <a:lnTo>
                      <a:pt x="1264" y="464"/>
                    </a:lnTo>
                    <a:lnTo>
                      <a:pt x="0" y="1198"/>
                    </a:lnTo>
                    <a:cubicBezTo>
                      <a:pt x="190" y="1443"/>
                      <a:pt x="542" y="1890"/>
                      <a:pt x="1114" y="2474"/>
                    </a:cubicBezTo>
                    <a:cubicBezTo>
                      <a:pt x="2041" y="3466"/>
                      <a:pt x="2543" y="4364"/>
                      <a:pt x="3046" y="4596"/>
                    </a:cubicBezTo>
                    <a:cubicBezTo>
                      <a:pt x="3072" y="4609"/>
                      <a:pt x="3088" y="4625"/>
                      <a:pt x="3127" y="4638"/>
                    </a:cubicBezTo>
                    <a:lnTo>
                      <a:pt x="4149" y="4351"/>
                    </a:lnTo>
                    <a:lnTo>
                      <a:pt x="5030" y="3998"/>
                    </a:lnTo>
                    <a:lnTo>
                      <a:pt x="5820" y="3548"/>
                    </a:lnTo>
                    <a:cubicBezTo>
                      <a:pt x="4038" y="1100"/>
                      <a:pt x="2693" y="0"/>
                      <a:pt x="2693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7"/>
              <p:cNvSpPr/>
              <p:nvPr/>
            </p:nvSpPr>
            <p:spPr>
              <a:xfrm>
                <a:off x="4688450" y="1424450"/>
                <a:ext cx="232600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5387" extrusionOk="0">
                    <a:moveTo>
                      <a:pt x="5357" y="0"/>
                    </a:moveTo>
                    <a:lnTo>
                      <a:pt x="4326" y="408"/>
                    </a:lnTo>
                    <a:lnTo>
                      <a:pt x="3291" y="911"/>
                    </a:lnTo>
                    <a:lnTo>
                      <a:pt x="1930" y="1688"/>
                    </a:lnTo>
                    <a:lnTo>
                      <a:pt x="843" y="2422"/>
                    </a:lnTo>
                    <a:lnTo>
                      <a:pt x="1" y="3101"/>
                    </a:lnTo>
                    <a:lnTo>
                      <a:pt x="3944" y="5386"/>
                    </a:lnTo>
                    <a:lnTo>
                      <a:pt x="5060" y="4952"/>
                    </a:lnTo>
                    <a:lnTo>
                      <a:pt x="6310" y="4312"/>
                    </a:lnTo>
                    <a:lnTo>
                      <a:pt x="7982" y="3346"/>
                    </a:lnTo>
                    <a:lnTo>
                      <a:pt x="8540" y="2925"/>
                    </a:lnTo>
                    <a:lnTo>
                      <a:pt x="9303" y="2285"/>
                    </a:lnTo>
                    <a:lnTo>
                      <a:pt x="7629" y="1182"/>
                    </a:lnTo>
                    <a:lnTo>
                      <a:pt x="5357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7"/>
              <p:cNvSpPr/>
              <p:nvPr/>
            </p:nvSpPr>
            <p:spPr>
              <a:xfrm>
                <a:off x="4577250" y="1392775"/>
                <a:ext cx="176100" cy="90200"/>
              </a:xfrm>
              <a:custGeom>
                <a:avLst/>
                <a:gdLst/>
                <a:ahLst/>
                <a:cxnLst/>
                <a:rect l="l" t="t" r="r" b="b"/>
                <a:pathLst>
                  <a:path w="7044" h="3608" extrusionOk="0">
                    <a:moveTo>
                      <a:pt x="5330" y="1"/>
                    </a:moveTo>
                    <a:lnTo>
                      <a:pt x="4380" y="327"/>
                    </a:lnTo>
                    <a:lnTo>
                      <a:pt x="3440" y="722"/>
                    </a:lnTo>
                    <a:lnTo>
                      <a:pt x="1306" y="1959"/>
                    </a:lnTo>
                    <a:lnTo>
                      <a:pt x="516" y="2560"/>
                    </a:lnTo>
                    <a:lnTo>
                      <a:pt x="0" y="3089"/>
                    </a:lnTo>
                    <a:lnTo>
                      <a:pt x="1619" y="3608"/>
                    </a:lnTo>
                    <a:lnTo>
                      <a:pt x="2340" y="2955"/>
                    </a:lnTo>
                    <a:lnTo>
                      <a:pt x="3225" y="2286"/>
                    </a:lnTo>
                    <a:lnTo>
                      <a:pt x="4883" y="1323"/>
                    </a:lnTo>
                    <a:lnTo>
                      <a:pt x="5836" y="928"/>
                    </a:lnTo>
                    <a:lnTo>
                      <a:pt x="7044" y="478"/>
                    </a:lnTo>
                    <a:lnTo>
                      <a:pt x="5330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7"/>
              <p:cNvSpPr/>
              <p:nvPr/>
            </p:nvSpPr>
            <p:spPr>
              <a:xfrm>
                <a:off x="4566050" y="1469000"/>
                <a:ext cx="405600" cy="304975"/>
              </a:xfrm>
              <a:custGeom>
                <a:avLst/>
                <a:gdLst/>
                <a:ahLst/>
                <a:cxnLst/>
                <a:rect l="l" t="t" r="r" b="b"/>
                <a:pathLst>
                  <a:path w="16224" h="12199" extrusionOk="0">
                    <a:moveTo>
                      <a:pt x="611" y="1"/>
                    </a:moveTo>
                    <a:lnTo>
                      <a:pt x="448" y="40"/>
                    </a:lnTo>
                    <a:lnTo>
                      <a:pt x="367" y="435"/>
                    </a:lnTo>
                    <a:lnTo>
                      <a:pt x="272" y="830"/>
                    </a:lnTo>
                    <a:lnTo>
                      <a:pt x="367" y="1019"/>
                    </a:lnTo>
                    <a:lnTo>
                      <a:pt x="272" y="1701"/>
                    </a:lnTo>
                    <a:lnTo>
                      <a:pt x="83" y="1809"/>
                    </a:lnTo>
                    <a:lnTo>
                      <a:pt x="1" y="2419"/>
                    </a:lnTo>
                    <a:lnTo>
                      <a:pt x="1" y="2462"/>
                    </a:lnTo>
                    <a:cubicBezTo>
                      <a:pt x="1" y="2462"/>
                      <a:pt x="203" y="3235"/>
                      <a:pt x="409" y="3480"/>
                    </a:cubicBezTo>
                    <a:cubicBezTo>
                      <a:pt x="572" y="3673"/>
                      <a:pt x="1388" y="4120"/>
                      <a:pt x="1796" y="4378"/>
                    </a:cubicBezTo>
                    <a:cubicBezTo>
                      <a:pt x="1891" y="4446"/>
                      <a:pt x="1959" y="4489"/>
                      <a:pt x="1959" y="4489"/>
                    </a:cubicBezTo>
                    <a:lnTo>
                      <a:pt x="1972" y="4502"/>
                    </a:lnTo>
                    <a:lnTo>
                      <a:pt x="1878" y="4107"/>
                    </a:lnTo>
                    <a:cubicBezTo>
                      <a:pt x="1878" y="3511"/>
                      <a:pt x="2177" y="3158"/>
                      <a:pt x="2612" y="3158"/>
                    </a:cubicBezTo>
                    <a:cubicBezTo>
                      <a:pt x="2792" y="3158"/>
                      <a:pt x="2995" y="3218"/>
                      <a:pt x="3209" y="3346"/>
                    </a:cubicBezTo>
                    <a:cubicBezTo>
                      <a:pt x="3944" y="3767"/>
                      <a:pt x="4541" y="4802"/>
                      <a:pt x="4541" y="5657"/>
                    </a:cubicBezTo>
                    <a:lnTo>
                      <a:pt x="4636" y="6241"/>
                    </a:lnTo>
                    <a:lnTo>
                      <a:pt x="4665" y="6271"/>
                    </a:lnTo>
                    <a:lnTo>
                      <a:pt x="11751" y="10364"/>
                    </a:lnTo>
                    <a:lnTo>
                      <a:pt x="11654" y="9763"/>
                    </a:lnTo>
                    <a:cubicBezTo>
                      <a:pt x="11654" y="9166"/>
                      <a:pt x="11955" y="8822"/>
                      <a:pt x="12393" y="8822"/>
                    </a:cubicBezTo>
                    <a:cubicBezTo>
                      <a:pt x="12572" y="8822"/>
                      <a:pt x="12775" y="8880"/>
                      <a:pt x="12989" y="9003"/>
                    </a:cubicBezTo>
                    <a:cubicBezTo>
                      <a:pt x="13723" y="9437"/>
                      <a:pt x="14320" y="10472"/>
                      <a:pt x="14320" y="11314"/>
                    </a:cubicBezTo>
                    <a:lnTo>
                      <a:pt x="14415" y="11914"/>
                    </a:lnTo>
                    <a:lnTo>
                      <a:pt x="14457" y="11940"/>
                    </a:lnTo>
                    <a:lnTo>
                      <a:pt x="14552" y="11983"/>
                    </a:lnTo>
                    <a:lnTo>
                      <a:pt x="14591" y="12009"/>
                    </a:lnTo>
                    <a:lnTo>
                      <a:pt x="15721" y="12198"/>
                    </a:lnTo>
                    <a:lnTo>
                      <a:pt x="15926" y="12172"/>
                    </a:lnTo>
                    <a:lnTo>
                      <a:pt x="15965" y="12035"/>
                    </a:lnTo>
                    <a:lnTo>
                      <a:pt x="15871" y="12035"/>
                    </a:lnTo>
                    <a:lnTo>
                      <a:pt x="16076" y="11833"/>
                    </a:lnTo>
                    <a:lnTo>
                      <a:pt x="16089" y="11777"/>
                    </a:lnTo>
                    <a:lnTo>
                      <a:pt x="16115" y="11656"/>
                    </a:lnTo>
                    <a:lnTo>
                      <a:pt x="16223" y="10334"/>
                    </a:lnTo>
                    <a:lnTo>
                      <a:pt x="16223" y="10308"/>
                    </a:lnTo>
                    <a:cubicBezTo>
                      <a:pt x="16223" y="10308"/>
                      <a:pt x="15965" y="9913"/>
                      <a:pt x="15570" y="9535"/>
                    </a:cubicBezTo>
                    <a:cubicBezTo>
                      <a:pt x="15179" y="9153"/>
                      <a:pt x="14252" y="8853"/>
                      <a:pt x="13423" y="8281"/>
                    </a:cubicBezTo>
                    <a:cubicBezTo>
                      <a:pt x="12594" y="7697"/>
                      <a:pt x="11791" y="7087"/>
                      <a:pt x="11791" y="7087"/>
                    </a:cubicBezTo>
                    <a:cubicBezTo>
                      <a:pt x="11791" y="7087"/>
                      <a:pt x="11301" y="6499"/>
                      <a:pt x="10854" y="5970"/>
                    </a:cubicBezTo>
                    <a:cubicBezTo>
                      <a:pt x="10416" y="5438"/>
                      <a:pt x="9764" y="4365"/>
                      <a:pt x="8840" y="3604"/>
                    </a:cubicBezTo>
                    <a:cubicBezTo>
                      <a:pt x="7916" y="2844"/>
                      <a:pt x="7165" y="2449"/>
                      <a:pt x="6663" y="2161"/>
                    </a:cubicBezTo>
                    <a:cubicBezTo>
                      <a:pt x="6147" y="1877"/>
                      <a:pt x="5125" y="1264"/>
                      <a:pt x="3931" y="950"/>
                    </a:cubicBezTo>
                    <a:cubicBezTo>
                      <a:pt x="2733" y="624"/>
                      <a:pt x="1646" y="396"/>
                      <a:pt x="1646" y="396"/>
                    </a:cubicBezTo>
                    <a:lnTo>
                      <a:pt x="611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7"/>
              <p:cNvSpPr/>
              <p:nvPr/>
            </p:nvSpPr>
            <p:spPr>
              <a:xfrm>
                <a:off x="4608500" y="1533525"/>
                <a:ext cx="75175" cy="7692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3077" extrusionOk="0">
                    <a:moveTo>
                      <a:pt x="1037" y="0"/>
                    </a:moveTo>
                    <a:cubicBezTo>
                      <a:pt x="724" y="0"/>
                      <a:pt x="488" y="124"/>
                      <a:pt x="343" y="246"/>
                    </a:cubicBezTo>
                    <a:cubicBezTo>
                      <a:pt x="82" y="465"/>
                      <a:pt x="0" y="968"/>
                      <a:pt x="0" y="1431"/>
                    </a:cubicBezTo>
                    <a:cubicBezTo>
                      <a:pt x="261" y="778"/>
                      <a:pt x="193" y="628"/>
                      <a:pt x="682" y="478"/>
                    </a:cubicBezTo>
                    <a:cubicBezTo>
                      <a:pt x="746" y="460"/>
                      <a:pt x="810" y="452"/>
                      <a:pt x="873" y="452"/>
                    </a:cubicBezTo>
                    <a:cubicBezTo>
                      <a:pt x="1281" y="452"/>
                      <a:pt x="1649" y="778"/>
                      <a:pt x="1649" y="778"/>
                    </a:cubicBezTo>
                    <a:lnTo>
                      <a:pt x="2190" y="1242"/>
                    </a:lnTo>
                    <a:lnTo>
                      <a:pt x="2654" y="1960"/>
                    </a:lnTo>
                    <a:lnTo>
                      <a:pt x="3006" y="3076"/>
                    </a:lnTo>
                    <a:cubicBezTo>
                      <a:pt x="2873" y="1323"/>
                      <a:pt x="2817" y="928"/>
                      <a:pt x="2014" y="357"/>
                    </a:cubicBezTo>
                    <a:cubicBezTo>
                      <a:pt x="1636" y="92"/>
                      <a:pt x="1307" y="0"/>
                      <a:pt x="1037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7"/>
              <p:cNvSpPr/>
              <p:nvPr/>
            </p:nvSpPr>
            <p:spPr>
              <a:xfrm>
                <a:off x="4688800" y="1600525"/>
                <a:ext cx="162175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4224" extrusionOk="0">
                    <a:moveTo>
                      <a:pt x="23" y="0"/>
                    </a:moveTo>
                    <a:cubicBezTo>
                      <a:pt x="8" y="0"/>
                      <a:pt x="0" y="1"/>
                      <a:pt x="0" y="1"/>
                    </a:cubicBezTo>
                    <a:cubicBezTo>
                      <a:pt x="0" y="1"/>
                      <a:pt x="6254" y="4163"/>
                      <a:pt x="6378" y="4218"/>
                    </a:cubicBezTo>
                    <a:cubicBezTo>
                      <a:pt x="6384" y="4222"/>
                      <a:pt x="6390" y="4224"/>
                      <a:pt x="6395" y="4224"/>
                    </a:cubicBezTo>
                    <a:cubicBezTo>
                      <a:pt x="6487" y="4224"/>
                      <a:pt x="6375" y="3673"/>
                      <a:pt x="6091" y="3441"/>
                    </a:cubicBezTo>
                    <a:cubicBezTo>
                      <a:pt x="5781" y="3213"/>
                      <a:pt x="2040" y="980"/>
                      <a:pt x="1224" y="465"/>
                    </a:cubicBezTo>
                    <a:cubicBezTo>
                      <a:pt x="529" y="30"/>
                      <a:pt x="121" y="0"/>
                      <a:pt x="23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7"/>
              <p:cNvSpPr/>
              <p:nvPr/>
            </p:nvSpPr>
            <p:spPr>
              <a:xfrm>
                <a:off x="4575200" y="1469000"/>
                <a:ext cx="396450" cy="258375"/>
              </a:xfrm>
              <a:custGeom>
                <a:avLst/>
                <a:gdLst/>
                <a:ahLst/>
                <a:cxnLst/>
                <a:rect l="l" t="t" r="r" b="b"/>
                <a:pathLst>
                  <a:path w="15858" h="10335" extrusionOk="0">
                    <a:moveTo>
                      <a:pt x="245" y="1"/>
                    </a:moveTo>
                    <a:lnTo>
                      <a:pt x="82" y="40"/>
                    </a:lnTo>
                    <a:lnTo>
                      <a:pt x="1" y="435"/>
                    </a:lnTo>
                    <a:lnTo>
                      <a:pt x="1104" y="1264"/>
                    </a:lnTo>
                    <a:cubicBezTo>
                      <a:pt x="1104" y="1264"/>
                      <a:pt x="2165" y="1809"/>
                      <a:pt x="3307" y="2475"/>
                    </a:cubicBezTo>
                    <a:cubicBezTo>
                      <a:pt x="4433" y="3141"/>
                      <a:pt x="9656" y="6297"/>
                      <a:pt x="10827" y="7044"/>
                    </a:cubicBezTo>
                    <a:cubicBezTo>
                      <a:pt x="10840" y="7044"/>
                      <a:pt x="10840" y="7044"/>
                      <a:pt x="10853" y="7057"/>
                    </a:cubicBezTo>
                    <a:cubicBezTo>
                      <a:pt x="11996" y="7779"/>
                      <a:pt x="13954" y="8990"/>
                      <a:pt x="13954" y="8990"/>
                    </a:cubicBezTo>
                    <a:lnTo>
                      <a:pt x="15710" y="10188"/>
                    </a:lnTo>
                    <a:lnTo>
                      <a:pt x="15857" y="10334"/>
                    </a:lnTo>
                    <a:lnTo>
                      <a:pt x="15857" y="10308"/>
                    </a:lnTo>
                    <a:cubicBezTo>
                      <a:pt x="15857" y="10308"/>
                      <a:pt x="15599" y="9913"/>
                      <a:pt x="15204" y="9535"/>
                    </a:cubicBezTo>
                    <a:cubicBezTo>
                      <a:pt x="15015" y="9355"/>
                      <a:pt x="14757" y="9179"/>
                      <a:pt x="14444" y="8977"/>
                    </a:cubicBezTo>
                    <a:cubicBezTo>
                      <a:pt x="14078" y="8745"/>
                      <a:pt x="13670" y="8487"/>
                      <a:pt x="13220" y="8174"/>
                    </a:cubicBezTo>
                    <a:cubicBezTo>
                      <a:pt x="12404" y="7616"/>
                      <a:pt x="11451" y="7100"/>
                      <a:pt x="11425" y="7087"/>
                    </a:cubicBezTo>
                    <a:cubicBezTo>
                      <a:pt x="11425" y="7087"/>
                      <a:pt x="11098" y="6405"/>
                      <a:pt x="10664" y="5876"/>
                    </a:cubicBezTo>
                    <a:cubicBezTo>
                      <a:pt x="10214" y="5344"/>
                      <a:pt x="9398" y="4365"/>
                      <a:pt x="8474" y="3604"/>
                    </a:cubicBezTo>
                    <a:cubicBezTo>
                      <a:pt x="7550" y="2844"/>
                      <a:pt x="6799" y="2449"/>
                      <a:pt x="6297" y="2161"/>
                    </a:cubicBezTo>
                    <a:cubicBezTo>
                      <a:pt x="5781" y="1877"/>
                      <a:pt x="4759" y="1264"/>
                      <a:pt x="3565" y="950"/>
                    </a:cubicBezTo>
                    <a:cubicBezTo>
                      <a:pt x="2367" y="624"/>
                      <a:pt x="1280" y="396"/>
                      <a:pt x="1280" y="396"/>
                    </a:cubicBezTo>
                    <a:lnTo>
                      <a:pt x="245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7"/>
              <p:cNvSpPr/>
              <p:nvPr/>
            </p:nvSpPr>
            <p:spPr>
              <a:xfrm>
                <a:off x="4740125" y="1573700"/>
                <a:ext cx="1022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170" extrusionOk="0">
                    <a:moveTo>
                      <a:pt x="327" y="0"/>
                    </a:moveTo>
                    <a:lnTo>
                      <a:pt x="202" y="395"/>
                    </a:lnTo>
                    <a:cubicBezTo>
                      <a:pt x="189" y="434"/>
                      <a:pt x="0" y="1117"/>
                      <a:pt x="0" y="1469"/>
                    </a:cubicBezTo>
                    <a:cubicBezTo>
                      <a:pt x="0" y="1796"/>
                      <a:pt x="69" y="2066"/>
                      <a:pt x="82" y="2122"/>
                    </a:cubicBezTo>
                    <a:lnTo>
                      <a:pt x="0" y="2461"/>
                    </a:lnTo>
                    <a:lnTo>
                      <a:pt x="39" y="3170"/>
                    </a:lnTo>
                    <a:lnTo>
                      <a:pt x="121" y="3170"/>
                    </a:lnTo>
                    <a:lnTo>
                      <a:pt x="69" y="2461"/>
                    </a:lnTo>
                    <a:lnTo>
                      <a:pt x="163" y="2122"/>
                    </a:lnTo>
                    <a:lnTo>
                      <a:pt x="150" y="2109"/>
                    </a:lnTo>
                    <a:cubicBezTo>
                      <a:pt x="150" y="2109"/>
                      <a:pt x="82" y="1809"/>
                      <a:pt x="82" y="1469"/>
                    </a:cubicBezTo>
                    <a:cubicBezTo>
                      <a:pt x="82" y="1117"/>
                      <a:pt x="271" y="434"/>
                      <a:pt x="271" y="421"/>
                    </a:cubicBezTo>
                    <a:lnTo>
                      <a:pt x="408" y="13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7"/>
              <p:cNvSpPr/>
              <p:nvPr/>
            </p:nvSpPr>
            <p:spPr>
              <a:xfrm>
                <a:off x="4843825" y="1637250"/>
                <a:ext cx="127825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3605" extrusionOk="0">
                    <a:moveTo>
                      <a:pt x="1" y="1"/>
                    </a:moveTo>
                    <a:lnTo>
                      <a:pt x="82" y="314"/>
                    </a:lnTo>
                    <a:cubicBezTo>
                      <a:pt x="95" y="314"/>
                      <a:pt x="95" y="314"/>
                      <a:pt x="108" y="327"/>
                    </a:cubicBezTo>
                    <a:cubicBezTo>
                      <a:pt x="1251" y="1049"/>
                      <a:pt x="3209" y="2260"/>
                      <a:pt x="3209" y="2260"/>
                    </a:cubicBezTo>
                    <a:lnTo>
                      <a:pt x="4965" y="3458"/>
                    </a:lnTo>
                    <a:lnTo>
                      <a:pt x="5112" y="3604"/>
                    </a:lnTo>
                    <a:lnTo>
                      <a:pt x="5112" y="3578"/>
                    </a:lnTo>
                    <a:cubicBezTo>
                      <a:pt x="5112" y="3578"/>
                      <a:pt x="4854" y="3183"/>
                      <a:pt x="4459" y="2805"/>
                    </a:cubicBezTo>
                    <a:cubicBezTo>
                      <a:pt x="4270" y="2625"/>
                      <a:pt x="4012" y="2449"/>
                      <a:pt x="3699" y="2247"/>
                    </a:cubicBezTo>
                    <a:cubicBezTo>
                      <a:pt x="3467" y="2152"/>
                      <a:pt x="3265" y="2054"/>
                      <a:pt x="3128" y="1959"/>
                    </a:cubicBezTo>
                    <a:cubicBezTo>
                      <a:pt x="2951" y="1865"/>
                      <a:pt x="2380" y="1525"/>
                      <a:pt x="1796" y="1156"/>
                    </a:cubicBezTo>
                    <a:cubicBezTo>
                      <a:pt x="1048" y="709"/>
                      <a:pt x="259" y="233"/>
                      <a:pt x="259" y="23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7"/>
              <p:cNvSpPr/>
              <p:nvPr/>
            </p:nvSpPr>
            <p:spPr>
              <a:xfrm>
                <a:off x="4661200" y="1525050"/>
                <a:ext cx="187050" cy="190075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7603" extrusionOk="0">
                    <a:moveTo>
                      <a:pt x="56" y="1"/>
                    </a:moveTo>
                    <a:lnTo>
                      <a:pt x="1" y="340"/>
                    </a:lnTo>
                    <a:lnTo>
                      <a:pt x="43" y="912"/>
                    </a:lnTo>
                    <a:lnTo>
                      <a:pt x="288" y="1293"/>
                    </a:lnTo>
                    <a:cubicBezTo>
                      <a:pt x="314" y="1336"/>
                      <a:pt x="765" y="2165"/>
                      <a:pt x="872" y="2462"/>
                    </a:cubicBezTo>
                    <a:cubicBezTo>
                      <a:pt x="993" y="2818"/>
                      <a:pt x="1199" y="3905"/>
                      <a:pt x="1199" y="3918"/>
                    </a:cubicBezTo>
                    <a:lnTo>
                      <a:pt x="1199" y="3931"/>
                    </a:lnTo>
                    <a:lnTo>
                      <a:pt x="7319" y="7603"/>
                    </a:lnTo>
                    <a:lnTo>
                      <a:pt x="7387" y="7130"/>
                    </a:lnTo>
                    <a:lnTo>
                      <a:pt x="7387" y="6816"/>
                    </a:lnTo>
                    <a:cubicBezTo>
                      <a:pt x="7400" y="6774"/>
                      <a:pt x="7482" y="6082"/>
                      <a:pt x="7469" y="5563"/>
                    </a:cubicBezTo>
                    <a:cubicBezTo>
                      <a:pt x="7456" y="5047"/>
                      <a:pt x="7456" y="4815"/>
                      <a:pt x="7456" y="4815"/>
                    </a:cubicBezTo>
                    <a:lnTo>
                      <a:pt x="7456" y="4802"/>
                    </a:lnTo>
                    <a:lnTo>
                      <a:pt x="7263" y="4339"/>
                    </a:lnTo>
                    <a:lnTo>
                      <a:pt x="7182" y="4381"/>
                    </a:lnTo>
                    <a:lnTo>
                      <a:pt x="7374" y="4815"/>
                    </a:lnTo>
                    <a:cubicBezTo>
                      <a:pt x="7374" y="4871"/>
                      <a:pt x="7374" y="5103"/>
                      <a:pt x="7387" y="5563"/>
                    </a:cubicBezTo>
                    <a:cubicBezTo>
                      <a:pt x="7413" y="6095"/>
                      <a:pt x="7319" y="6803"/>
                      <a:pt x="7306" y="6816"/>
                    </a:cubicBezTo>
                    <a:lnTo>
                      <a:pt x="7306" y="7113"/>
                    </a:lnTo>
                    <a:lnTo>
                      <a:pt x="7250" y="7482"/>
                    </a:lnTo>
                    <a:lnTo>
                      <a:pt x="1280" y="3892"/>
                    </a:lnTo>
                    <a:cubicBezTo>
                      <a:pt x="1254" y="3742"/>
                      <a:pt x="1062" y="2775"/>
                      <a:pt x="941" y="2436"/>
                    </a:cubicBezTo>
                    <a:cubicBezTo>
                      <a:pt x="830" y="2136"/>
                      <a:pt x="383" y="1293"/>
                      <a:pt x="357" y="1254"/>
                    </a:cubicBezTo>
                    <a:lnTo>
                      <a:pt x="112" y="885"/>
                    </a:lnTo>
                    <a:lnTo>
                      <a:pt x="82" y="340"/>
                    </a:lnTo>
                    <a:lnTo>
                      <a:pt x="138" y="14"/>
                    </a:ln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7"/>
              <p:cNvSpPr/>
              <p:nvPr/>
            </p:nvSpPr>
            <p:spPr>
              <a:xfrm>
                <a:off x="4640800" y="1497225"/>
                <a:ext cx="211550" cy="145850"/>
              </a:xfrm>
              <a:custGeom>
                <a:avLst/>
                <a:gdLst/>
                <a:ahLst/>
                <a:cxnLst/>
                <a:rect l="l" t="t" r="r" b="b"/>
                <a:pathLst>
                  <a:path w="8462" h="5834" extrusionOk="0">
                    <a:moveTo>
                      <a:pt x="112" y="1"/>
                    </a:moveTo>
                    <a:cubicBezTo>
                      <a:pt x="112" y="1"/>
                      <a:pt x="1" y="285"/>
                      <a:pt x="1" y="298"/>
                    </a:cubicBezTo>
                    <a:cubicBezTo>
                      <a:pt x="1" y="311"/>
                      <a:pt x="396" y="801"/>
                      <a:pt x="396" y="801"/>
                    </a:cubicBezTo>
                    <a:lnTo>
                      <a:pt x="8380" y="5834"/>
                    </a:lnTo>
                    <a:lnTo>
                      <a:pt x="8461" y="5795"/>
                    </a:lnTo>
                    <a:cubicBezTo>
                      <a:pt x="8461" y="5795"/>
                      <a:pt x="7508" y="4244"/>
                      <a:pt x="6666" y="3373"/>
                    </a:cubicBezTo>
                    <a:cubicBezTo>
                      <a:pt x="5824" y="2514"/>
                      <a:pt x="4747" y="1796"/>
                      <a:pt x="4205" y="1483"/>
                    </a:cubicBezTo>
                    <a:cubicBezTo>
                      <a:pt x="3660" y="1182"/>
                      <a:pt x="2233" y="409"/>
                      <a:pt x="1744" y="259"/>
                    </a:cubicBezTo>
                    <a:cubicBezTo>
                      <a:pt x="1238" y="109"/>
                      <a:pt x="112" y="1"/>
                      <a:pt x="11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7"/>
              <p:cNvSpPr/>
              <p:nvPr/>
            </p:nvSpPr>
            <p:spPr>
              <a:xfrm>
                <a:off x="4643900" y="1499925"/>
                <a:ext cx="202325" cy="137350"/>
              </a:xfrm>
              <a:custGeom>
                <a:avLst/>
                <a:gdLst/>
                <a:ahLst/>
                <a:cxnLst/>
                <a:rect l="l" t="t" r="r" b="b"/>
                <a:pathLst>
                  <a:path w="8093" h="5494" extrusionOk="0">
                    <a:moveTo>
                      <a:pt x="53" y="1"/>
                    </a:moveTo>
                    <a:cubicBezTo>
                      <a:pt x="27" y="69"/>
                      <a:pt x="14" y="121"/>
                      <a:pt x="1" y="164"/>
                    </a:cubicBezTo>
                    <a:cubicBezTo>
                      <a:pt x="53" y="245"/>
                      <a:pt x="203" y="435"/>
                      <a:pt x="340" y="611"/>
                    </a:cubicBezTo>
                    <a:lnTo>
                      <a:pt x="8092" y="5494"/>
                    </a:lnTo>
                    <a:cubicBezTo>
                      <a:pt x="7792" y="5034"/>
                      <a:pt x="7100" y="3986"/>
                      <a:pt x="6473" y="3346"/>
                    </a:cubicBezTo>
                    <a:cubicBezTo>
                      <a:pt x="5700" y="2543"/>
                      <a:pt x="4665" y="1835"/>
                      <a:pt x="4025" y="1469"/>
                    </a:cubicBezTo>
                    <a:cubicBezTo>
                      <a:pt x="3549" y="1199"/>
                      <a:pt x="2080" y="396"/>
                      <a:pt x="1577" y="245"/>
                    </a:cubicBezTo>
                    <a:cubicBezTo>
                      <a:pt x="1182" y="121"/>
                      <a:pt x="327" y="27"/>
                      <a:pt x="53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7"/>
              <p:cNvSpPr/>
              <p:nvPr/>
            </p:nvSpPr>
            <p:spPr>
              <a:xfrm>
                <a:off x="4663975" y="1503675"/>
                <a:ext cx="3127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70" extrusionOk="0">
                    <a:moveTo>
                      <a:pt x="817" y="1"/>
                    </a:moveTo>
                    <a:lnTo>
                      <a:pt x="1" y="869"/>
                    </a:lnTo>
                    <a:lnTo>
                      <a:pt x="461" y="1169"/>
                    </a:lnTo>
                    <a:lnTo>
                      <a:pt x="1251" y="164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7"/>
              <p:cNvSpPr/>
              <p:nvPr/>
            </p:nvSpPr>
            <p:spPr>
              <a:xfrm>
                <a:off x="4745175" y="1541700"/>
                <a:ext cx="153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1513" extrusionOk="0">
                    <a:moveTo>
                      <a:pt x="356" y="1"/>
                    </a:moveTo>
                    <a:lnTo>
                      <a:pt x="0" y="1306"/>
                    </a:lnTo>
                    <a:lnTo>
                      <a:pt x="301" y="1512"/>
                    </a:lnTo>
                    <a:lnTo>
                      <a:pt x="614" y="125"/>
                    </a:lnTo>
                    <a:lnTo>
                      <a:pt x="356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7"/>
              <p:cNvSpPr/>
              <p:nvPr/>
            </p:nvSpPr>
            <p:spPr>
              <a:xfrm>
                <a:off x="4919300" y="1693725"/>
                <a:ext cx="4867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362" extrusionOk="0">
                    <a:moveTo>
                      <a:pt x="190" y="1"/>
                    </a:moveTo>
                    <a:lnTo>
                      <a:pt x="1" y="56"/>
                    </a:lnTo>
                    <a:lnTo>
                      <a:pt x="530" y="693"/>
                    </a:lnTo>
                    <a:lnTo>
                      <a:pt x="1101" y="1143"/>
                    </a:lnTo>
                    <a:lnTo>
                      <a:pt x="1251" y="1143"/>
                    </a:lnTo>
                    <a:lnTo>
                      <a:pt x="1809" y="1362"/>
                    </a:lnTo>
                    <a:lnTo>
                      <a:pt x="1946" y="1199"/>
                    </a:lnTo>
                    <a:lnTo>
                      <a:pt x="951" y="546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7"/>
              <p:cNvSpPr/>
              <p:nvPr/>
            </p:nvSpPr>
            <p:spPr>
              <a:xfrm>
                <a:off x="4963450" y="1728725"/>
                <a:ext cx="860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268" extrusionOk="0">
                    <a:moveTo>
                      <a:pt x="344" y="1"/>
                    </a:moveTo>
                    <a:lnTo>
                      <a:pt x="193" y="246"/>
                    </a:lnTo>
                    <a:lnTo>
                      <a:pt x="1" y="859"/>
                    </a:lnTo>
                    <a:lnTo>
                      <a:pt x="219" y="1267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7"/>
              <p:cNvSpPr/>
              <p:nvPr/>
            </p:nvSpPr>
            <p:spPr>
              <a:xfrm>
                <a:off x="4572825" y="1476425"/>
                <a:ext cx="2590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104" extrusionOk="0">
                    <a:moveTo>
                      <a:pt x="96" y="1"/>
                    </a:moveTo>
                    <a:lnTo>
                      <a:pt x="1" y="533"/>
                    </a:lnTo>
                    <a:lnTo>
                      <a:pt x="96" y="683"/>
                    </a:lnTo>
                    <a:lnTo>
                      <a:pt x="791" y="1104"/>
                    </a:lnTo>
                    <a:lnTo>
                      <a:pt x="1019" y="1078"/>
                    </a:lnTo>
                    <a:lnTo>
                      <a:pt x="1036" y="996"/>
                    </a:lnTo>
                    <a:lnTo>
                      <a:pt x="1036" y="941"/>
                    </a:lnTo>
                    <a:lnTo>
                      <a:pt x="383" y="219"/>
                    </a:lnTo>
                    <a:lnTo>
                      <a:pt x="233" y="99"/>
                    </a:lnTo>
                    <a:lnTo>
                      <a:pt x="177" y="43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7"/>
              <p:cNvSpPr/>
              <p:nvPr/>
            </p:nvSpPr>
            <p:spPr>
              <a:xfrm>
                <a:off x="4566050" y="1529475"/>
                <a:ext cx="49000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2070" extrusionOk="0">
                    <a:moveTo>
                      <a:pt x="1" y="0"/>
                    </a:moveTo>
                    <a:lnTo>
                      <a:pt x="1" y="43"/>
                    </a:lnTo>
                    <a:cubicBezTo>
                      <a:pt x="1" y="43"/>
                      <a:pt x="203" y="816"/>
                      <a:pt x="409" y="1061"/>
                    </a:cubicBezTo>
                    <a:cubicBezTo>
                      <a:pt x="572" y="1254"/>
                      <a:pt x="1388" y="1701"/>
                      <a:pt x="1796" y="1959"/>
                    </a:cubicBezTo>
                    <a:cubicBezTo>
                      <a:pt x="1891" y="2027"/>
                      <a:pt x="1959" y="2070"/>
                      <a:pt x="1959" y="2070"/>
                    </a:cubicBezTo>
                    <a:lnTo>
                      <a:pt x="637" y="1061"/>
                    </a:lnTo>
                    <a:lnTo>
                      <a:pt x="246" y="38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7"/>
              <p:cNvSpPr/>
              <p:nvPr/>
            </p:nvSpPr>
            <p:spPr>
              <a:xfrm>
                <a:off x="4564350" y="1497225"/>
                <a:ext cx="42850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904" extrusionOk="0">
                    <a:moveTo>
                      <a:pt x="421" y="1"/>
                    </a:moveTo>
                    <a:cubicBezTo>
                      <a:pt x="421" y="1"/>
                      <a:pt x="40" y="259"/>
                      <a:pt x="151" y="680"/>
                    </a:cubicBezTo>
                    <a:cubicBezTo>
                      <a:pt x="151" y="680"/>
                      <a:pt x="148" y="680"/>
                      <a:pt x="145" y="680"/>
                    </a:cubicBezTo>
                    <a:cubicBezTo>
                      <a:pt x="117" y="680"/>
                      <a:pt x="1" y="690"/>
                      <a:pt x="245" y="882"/>
                    </a:cubicBezTo>
                    <a:cubicBezTo>
                      <a:pt x="516" y="1101"/>
                      <a:pt x="1714" y="1904"/>
                      <a:pt x="1714" y="1904"/>
                    </a:cubicBezTo>
                    <a:cubicBezTo>
                      <a:pt x="1714" y="1904"/>
                      <a:pt x="1577" y="1809"/>
                      <a:pt x="1440" y="1604"/>
                    </a:cubicBezTo>
                    <a:cubicBezTo>
                      <a:pt x="774" y="1169"/>
                      <a:pt x="421" y="654"/>
                      <a:pt x="340" y="572"/>
                    </a:cubicBezTo>
                    <a:cubicBezTo>
                      <a:pt x="340" y="504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7"/>
              <p:cNvSpPr/>
              <p:nvPr/>
            </p:nvSpPr>
            <p:spPr>
              <a:xfrm>
                <a:off x="4862200" y="16958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7" y="1"/>
                    </a:moveTo>
                    <a:cubicBezTo>
                      <a:pt x="256" y="1"/>
                      <a:pt x="0" y="296"/>
                      <a:pt x="0" y="814"/>
                    </a:cubicBezTo>
                    <a:cubicBezTo>
                      <a:pt x="0" y="1536"/>
                      <a:pt x="516" y="2420"/>
                      <a:pt x="1143" y="2786"/>
                    </a:cubicBezTo>
                    <a:cubicBezTo>
                      <a:pt x="1324" y="2893"/>
                      <a:pt x="1497" y="2944"/>
                      <a:pt x="1651" y="2944"/>
                    </a:cubicBezTo>
                    <a:cubicBezTo>
                      <a:pt x="2024" y="2944"/>
                      <a:pt x="2285" y="2644"/>
                      <a:pt x="2285" y="2133"/>
                    </a:cubicBezTo>
                    <a:cubicBezTo>
                      <a:pt x="2285" y="1412"/>
                      <a:pt x="1766" y="527"/>
                      <a:pt x="1143" y="161"/>
                    </a:cubicBezTo>
                    <a:cubicBezTo>
                      <a:pt x="958" y="53"/>
                      <a:pt x="783" y="1"/>
                      <a:pt x="62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7"/>
              <p:cNvSpPr/>
              <p:nvPr/>
            </p:nvSpPr>
            <p:spPr>
              <a:xfrm>
                <a:off x="4617725" y="15541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9" y="1"/>
                    </a:moveTo>
                    <a:cubicBezTo>
                      <a:pt x="253" y="1"/>
                      <a:pt x="0" y="300"/>
                      <a:pt x="0" y="809"/>
                    </a:cubicBezTo>
                    <a:cubicBezTo>
                      <a:pt x="0" y="1544"/>
                      <a:pt x="503" y="2415"/>
                      <a:pt x="1142" y="2784"/>
                    </a:cubicBezTo>
                    <a:cubicBezTo>
                      <a:pt x="1327" y="2892"/>
                      <a:pt x="1502" y="2943"/>
                      <a:pt x="1657" y="2943"/>
                    </a:cubicBezTo>
                    <a:cubicBezTo>
                      <a:pt x="2028" y="2943"/>
                      <a:pt x="2285" y="2649"/>
                      <a:pt x="2285" y="2131"/>
                    </a:cubicBezTo>
                    <a:cubicBezTo>
                      <a:pt x="2285" y="1410"/>
                      <a:pt x="1769" y="525"/>
                      <a:pt x="1142" y="157"/>
                    </a:cubicBezTo>
                    <a:cubicBezTo>
                      <a:pt x="957" y="51"/>
                      <a:pt x="783" y="1"/>
                      <a:pt x="62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7"/>
              <p:cNvSpPr/>
              <p:nvPr/>
            </p:nvSpPr>
            <p:spPr>
              <a:xfrm>
                <a:off x="4608500" y="1542375"/>
                <a:ext cx="77950" cy="85450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418" extrusionOk="0">
                    <a:moveTo>
                      <a:pt x="838" y="1"/>
                    </a:moveTo>
                    <a:cubicBezTo>
                      <a:pt x="343" y="1"/>
                      <a:pt x="0" y="392"/>
                      <a:pt x="0" y="1077"/>
                    </a:cubicBezTo>
                    <a:lnTo>
                      <a:pt x="98" y="1443"/>
                    </a:lnTo>
                    <a:cubicBezTo>
                      <a:pt x="193" y="1511"/>
                      <a:pt x="261" y="1554"/>
                      <a:pt x="261" y="1554"/>
                    </a:cubicBezTo>
                    <a:lnTo>
                      <a:pt x="274" y="1567"/>
                    </a:lnTo>
                    <a:lnTo>
                      <a:pt x="180" y="1172"/>
                    </a:lnTo>
                    <a:cubicBezTo>
                      <a:pt x="180" y="576"/>
                      <a:pt x="479" y="223"/>
                      <a:pt x="914" y="223"/>
                    </a:cubicBezTo>
                    <a:cubicBezTo>
                      <a:pt x="1094" y="223"/>
                      <a:pt x="1297" y="283"/>
                      <a:pt x="1511" y="411"/>
                    </a:cubicBezTo>
                    <a:cubicBezTo>
                      <a:pt x="2246" y="832"/>
                      <a:pt x="2843" y="1867"/>
                      <a:pt x="2843" y="2722"/>
                    </a:cubicBezTo>
                    <a:lnTo>
                      <a:pt x="2938" y="3306"/>
                    </a:lnTo>
                    <a:lnTo>
                      <a:pt x="2967" y="3336"/>
                    </a:lnTo>
                    <a:lnTo>
                      <a:pt x="3117" y="3417"/>
                    </a:lnTo>
                    <a:lnTo>
                      <a:pt x="3019" y="2817"/>
                    </a:lnTo>
                    <a:cubicBezTo>
                      <a:pt x="3019" y="1867"/>
                      <a:pt x="2341" y="695"/>
                      <a:pt x="1511" y="206"/>
                    </a:cubicBezTo>
                    <a:cubicBezTo>
                      <a:pt x="1270" y="67"/>
                      <a:pt x="1041" y="1"/>
                      <a:pt x="838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7"/>
              <p:cNvSpPr/>
              <p:nvPr/>
            </p:nvSpPr>
            <p:spPr>
              <a:xfrm>
                <a:off x="4916200" y="1481575"/>
                <a:ext cx="84400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4094" extrusionOk="0">
                    <a:moveTo>
                      <a:pt x="193" y="0"/>
                    </a:moveTo>
                    <a:lnTo>
                      <a:pt x="1" y="13"/>
                    </a:lnTo>
                    <a:cubicBezTo>
                      <a:pt x="1" y="13"/>
                      <a:pt x="1212" y="1074"/>
                      <a:pt x="1891" y="1851"/>
                    </a:cubicBezTo>
                    <a:cubicBezTo>
                      <a:pt x="2380" y="2406"/>
                      <a:pt x="2707" y="2801"/>
                      <a:pt x="2912" y="3075"/>
                    </a:cubicBezTo>
                    <a:cubicBezTo>
                      <a:pt x="3196" y="3440"/>
                      <a:pt x="2788" y="4093"/>
                      <a:pt x="2788" y="4093"/>
                    </a:cubicBezTo>
                    <a:lnTo>
                      <a:pt x="3376" y="3359"/>
                    </a:lnTo>
                    <a:lnTo>
                      <a:pt x="2041" y="178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7"/>
              <p:cNvSpPr/>
              <p:nvPr/>
            </p:nvSpPr>
            <p:spPr>
              <a:xfrm>
                <a:off x="4617050" y="1473725"/>
                <a:ext cx="92500" cy="27950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1118" extrusionOk="0">
                    <a:moveTo>
                      <a:pt x="435" y="1"/>
                    </a:moveTo>
                    <a:lnTo>
                      <a:pt x="1" y="340"/>
                    </a:lnTo>
                    <a:lnTo>
                      <a:pt x="2883" y="1117"/>
                    </a:lnTo>
                    <a:lnTo>
                      <a:pt x="3699" y="451"/>
                    </a:lnTo>
                    <a:lnTo>
                      <a:pt x="3699" y="451"/>
                    </a:lnTo>
                    <a:lnTo>
                      <a:pt x="3020" y="954"/>
                    </a:lnTo>
                    <a:lnTo>
                      <a:pt x="435" y="164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7"/>
              <p:cNvSpPr/>
              <p:nvPr/>
            </p:nvSpPr>
            <p:spPr>
              <a:xfrm>
                <a:off x="4744200" y="1404050"/>
                <a:ext cx="78925" cy="21400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856" extrusionOk="0">
                    <a:moveTo>
                      <a:pt x="366" y="0"/>
                    </a:moveTo>
                    <a:lnTo>
                      <a:pt x="0" y="151"/>
                    </a:lnTo>
                    <a:lnTo>
                      <a:pt x="434" y="151"/>
                    </a:lnTo>
                    <a:lnTo>
                      <a:pt x="3059" y="816"/>
                    </a:lnTo>
                    <a:lnTo>
                      <a:pt x="3046" y="856"/>
                    </a:lnTo>
                    <a:lnTo>
                      <a:pt x="3046" y="856"/>
                    </a:lnTo>
                    <a:lnTo>
                      <a:pt x="3157" y="816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7"/>
              <p:cNvSpPr/>
              <p:nvPr/>
            </p:nvSpPr>
            <p:spPr>
              <a:xfrm>
                <a:off x="4862200" y="16958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7" y="1"/>
                    </a:moveTo>
                    <a:cubicBezTo>
                      <a:pt x="256" y="1"/>
                      <a:pt x="0" y="296"/>
                      <a:pt x="0" y="814"/>
                    </a:cubicBezTo>
                    <a:cubicBezTo>
                      <a:pt x="0" y="1536"/>
                      <a:pt x="516" y="2420"/>
                      <a:pt x="1143" y="2786"/>
                    </a:cubicBezTo>
                    <a:cubicBezTo>
                      <a:pt x="1324" y="2893"/>
                      <a:pt x="1497" y="2944"/>
                      <a:pt x="1651" y="2944"/>
                    </a:cubicBezTo>
                    <a:cubicBezTo>
                      <a:pt x="2024" y="2944"/>
                      <a:pt x="2285" y="2644"/>
                      <a:pt x="2285" y="2133"/>
                    </a:cubicBezTo>
                    <a:cubicBezTo>
                      <a:pt x="2285" y="1412"/>
                      <a:pt x="1766" y="527"/>
                      <a:pt x="1143" y="161"/>
                    </a:cubicBezTo>
                    <a:cubicBezTo>
                      <a:pt x="958" y="53"/>
                      <a:pt x="783" y="1"/>
                      <a:pt x="627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7"/>
              <p:cNvSpPr/>
              <p:nvPr/>
            </p:nvSpPr>
            <p:spPr>
              <a:xfrm>
                <a:off x="4862525" y="1697550"/>
                <a:ext cx="55100" cy="70725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829" extrusionOk="0">
                    <a:moveTo>
                      <a:pt x="606" y="1"/>
                    </a:moveTo>
                    <a:cubicBezTo>
                      <a:pt x="246" y="1"/>
                      <a:pt x="0" y="281"/>
                      <a:pt x="0" y="771"/>
                    </a:cubicBezTo>
                    <a:cubicBezTo>
                      <a:pt x="0" y="1480"/>
                      <a:pt x="490" y="2322"/>
                      <a:pt x="1100" y="2678"/>
                    </a:cubicBezTo>
                    <a:cubicBezTo>
                      <a:pt x="1279" y="2780"/>
                      <a:pt x="1447" y="2829"/>
                      <a:pt x="1595" y="2829"/>
                    </a:cubicBezTo>
                    <a:cubicBezTo>
                      <a:pt x="1957" y="2829"/>
                      <a:pt x="2203" y="2541"/>
                      <a:pt x="2203" y="2051"/>
                    </a:cubicBezTo>
                    <a:cubicBezTo>
                      <a:pt x="2203" y="1356"/>
                      <a:pt x="1714" y="500"/>
                      <a:pt x="1100" y="148"/>
                    </a:cubicBezTo>
                    <a:cubicBezTo>
                      <a:pt x="922" y="48"/>
                      <a:pt x="755" y="1"/>
                      <a:pt x="60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7"/>
              <p:cNvSpPr/>
              <p:nvPr/>
            </p:nvSpPr>
            <p:spPr>
              <a:xfrm>
                <a:off x="4866925" y="1703025"/>
                <a:ext cx="46625" cy="60200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408" extrusionOk="0">
                    <a:moveTo>
                      <a:pt x="514" y="0"/>
                    </a:moveTo>
                    <a:cubicBezTo>
                      <a:pt x="209" y="0"/>
                      <a:pt x="0" y="240"/>
                      <a:pt x="0" y="663"/>
                    </a:cubicBezTo>
                    <a:cubicBezTo>
                      <a:pt x="0" y="1261"/>
                      <a:pt x="421" y="1982"/>
                      <a:pt x="940" y="2279"/>
                    </a:cubicBezTo>
                    <a:cubicBezTo>
                      <a:pt x="1087" y="2367"/>
                      <a:pt x="1227" y="2408"/>
                      <a:pt x="1351" y="2408"/>
                    </a:cubicBezTo>
                    <a:cubicBezTo>
                      <a:pt x="1653" y="2408"/>
                      <a:pt x="1864" y="2164"/>
                      <a:pt x="1864" y="1750"/>
                    </a:cubicBezTo>
                    <a:cubicBezTo>
                      <a:pt x="1864" y="1153"/>
                      <a:pt x="1443" y="432"/>
                      <a:pt x="940" y="131"/>
                    </a:cubicBezTo>
                    <a:cubicBezTo>
                      <a:pt x="787" y="43"/>
                      <a:pt x="642" y="0"/>
                      <a:pt x="514" y="0"/>
                    </a:cubicBez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7"/>
              <p:cNvSpPr/>
              <p:nvPr/>
            </p:nvSpPr>
            <p:spPr>
              <a:xfrm>
                <a:off x="4868625" y="1703725"/>
                <a:ext cx="44275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2281" extrusionOk="0">
                    <a:moveTo>
                      <a:pt x="493" y="1"/>
                    </a:moveTo>
                    <a:cubicBezTo>
                      <a:pt x="201" y="1"/>
                      <a:pt x="1" y="229"/>
                      <a:pt x="1" y="635"/>
                    </a:cubicBezTo>
                    <a:cubicBezTo>
                      <a:pt x="1" y="1190"/>
                      <a:pt x="396" y="1872"/>
                      <a:pt x="886" y="2156"/>
                    </a:cubicBezTo>
                    <a:cubicBezTo>
                      <a:pt x="1029" y="2240"/>
                      <a:pt x="1164" y="2280"/>
                      <a:pt x="1283" y="2280"/>
                    </a:cubicBezTo>
                    <a:cubicBezTo>
                      <a:pt x="1572" y="2280"/>
                      <a:pt x="1770" y="2049"/>
                      <a:pt x="1770" y="1654"/>
                    </a:cubicBezTo>
                    <a:cubicBezTo>
                      <a:pt x="1770" y="1096"/>
                      <a:pt x="1375" y="404"/>
                      <a:pt x="886" y="116"/>
                    </a:cubicBezTo>
                    <a:cubicBezTo>
                      <a:pt x="744" y="38"/>
                      <a:pt x="611" y="1"/>
                      <a:pt x="493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7"/>
              <p:cNvSpPr/>
              <p:nvPr/>
            </p:nvSpPr>
            <p:spPr>
              <a:xfrm>
                <a:off x="4869625" y="1705575"/>
                <a:ext cx="41875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2139" extrusionOk="0">
                    <a:moveTo>
                      <a:pt x="472" y="1"/>
                    </a:moveTo>
                    <a:cubicBezTo>
                      <a:pt x="323" y="1"/>
                      <a:pt x="198" y="65"/>
                      <a:pt x="111" y="193"/>
                    </a:cubicBezTo>
                    <a:cubicBezTo>
                      <a:pt x="111" y="206"/>
                      <a:pt x="111" y="206"/>
                      <a:pt x="98" y="206"/>
                    </a:cubicBezTo>
                    <a:cubicBezTo>
                      <a:pt x="82" y="248"/>
                      <a:pt x="56" y="287"/>
                      <a:pt x="43" y="330"/>
                    </a:cubicBezTo>
                    <a:cubicBezTo>
                      <a:pt x="16" y="450"/>
                      <a:pt x="0" y="587"/>
                      <a:pt x="30" y="725"/>
                    </a:cubicBezTo>
                    <a:cubicBezTo>
                      <a:pt x="56" y="1051"/>
                      <a:pt x="219" y="1417"/>
                      <a:pt x="477" y="1717"/>
                    </a:cubicBezTo>
                    <a:cubicBezTo>
                      <a:pt x="724" y="1989"/>
                      <a:pt x="999" y="2139"/>
                      <a:pt x="1225" y="2139"/>
                    </a:cubicBezTo>
                    <a:cubicBezTo>
                      <a:pt x="1235" y="2139"/>
                      <a:pt x="1244" y="2138"/>
                      <a:pt x="1254" y="2138"/>
                    </a:cubicBezTo>
                    <a:cubicBezTo>
                      <a:pt x="1348" y="2125"/>
                      <a:pt x="1443" y="2095"/>
                      <a:pt x="1511" y="2014"/>
                    </a:cubicBezTo>
                    <a:cubicBezTo>
                      <a:pt x="1538" y="2001"/>
                      <a:pt x="1567" y="1975"/>
                      <a:pt x="1580" y="1932"/>
                    </a:cubicBezTo>
                    <a:lnTo>
                      <a:pt x="1593" y="1919"/>
                    </a:lnTo>
                    <a:cubicBezTo>
                      <a:pt x="1606" y="1893"/>
                      <a:pt x="1606" y="1880"/>
                      <a:pt x="1619" y="1851"/>
                    </a:cubicBezTo>
                    <a:cubicBezTo>
                      <a:pt x="1632" y="1825"/>
                      <a:pt x="1648" y="1785"/>
                      <a:pt x="1648" y="1756"/>
                    </a:cubicBezTo>
                    <a:cubicBezTo>
                      <a:pt x="1662" y="1687"/>
                      <a:pt x="1675" y="1622"/>
                      <a:pt x="1675" y="1554"/>
                    </a:cubicBezTo>
                    <a:lnTo>
                      <a:pt x="1675" y="1443"/>
                    </a:lnTo>
                    <a:cubicBezTo>
                      <a:pt x="1675" y="1430"/>
                      <a:pt x="1662" y="1417"/>
                      <a:pt x="1662" y="1403"/>
                    </a:cubicBezTo>
                    <a:lnTo>
                      <a:pt x="1662" y="1361"/>
                    </a:lnTo>
                    <a:lnTo>
                      <a:pt x="1662" y="1335"/>
                    </a:lnTo>
                    <a:cubicBezTo>
                      <a:pt x="1648" y="1296"/>
                      <a:pt x="1648" y="1266"/>
                      <a:pt x="1632" y="1240"/>
                    </a:cubicBezTo>
                    <a:cubicBezTo>
                      <a:pt x="1632" y="1214"/>
                      <a:pt x="1632" y="1198"/>
                      <a:pt x="1619" y="1185"/>
                    </a:cubicBezTo>
                    <a:cubicBezTo>
                      <a:pt x="1619" y="1172"/>
                      <a:pt x="1619" y="1159"/>
                      <a:pt x="1606" y="1146"/>
                    </a:cubicBezTo>
                    <a:cubicBezTo>
                      <a:pt x="1606" y="1133"/>
                      <a:pt x="1606" y="1103"/>
                      <a:pt x="1593" y="1090"/>
                    </a:cubicBezTo>
                    <a:cubicBezTo>
                      <a:pt x="1593" y="1077"/>
                      <a:pt x="1580" y="1064"/>
                      <a:pt x="1580" y="1051"/>
                    </a:cubicBezTo>
                    <a:cubicBezTo>
                      <a:pt x="1551" y="982"/>
                      <a:pt x="1524" y="927"/>
                      <a:pt x="1498" y="858"/>
                    </a:cubicBezTo>
                    <a:cubicBezTo>
                      <a:pt x="1498" y="845"/>
                      <a:pt x="1485" y="845"/>
                      <a:pt x="1485" y="832"/>
                    </a:cubicBezTo>
                    <a:cubicBezTo>
                      <a:pt x="1456" y="790"/>
                      <a:pt x="1443" y="751"/>
                      <a:pt x="1417" y="708"/>
                    </a:cubicBezTo>
                    <a:cubicBezTo>
                      <a:pt x="1417" y="695"/>
                      <a:pt x="1404" y="682"/>
                      <a:pt x="1404" y="669"/>
                    </a:cubicBezTo>
                    <a:cubicBezTo>
                      <a:pt x="1387" y="656"/>
                      <a:pt x="1374" y="643"/>
                      <a:pt x="1361" y="627"/>
                    </a:cubicBezTo>
                    <a:cubicBezTo>
                      <a:pt x="1322" y="545"/>
                      <a:pt x="1267" y="493"/>
                      <a:pt x="1211" y="424"/>
                    </a:cubicBezTo>
                    <a:cubicBezTo>
                      <a:pt x="1185" y="398"/>
                      <a:pt x="1159" y="369"/>
                      <a:pt x="1129" y="343"/>
                    </a:cubicBezTo>
                    <a:cubicBezTo>
                      <a:pt x="1116" y="330"/>
                      <a:pt x="1103" y="317"/>
                      <a:pt x="1090" y="300"/>
                    </a:cubicBezTo>
                    <a:lnTo>
                      <a:pt x="1077" y="287"/>
                    </a:lnTo>
                    <a:cubicBezTo>
                      <a:pt x="1061" y="274"/>
                      <a:pt x="1061" y="261"/>
                      <a:pt x="1048" y="261"/>
                    </a:cubicBezTo>
                    <a:cubicBezTo>
                      <a:pt x="914" y="137"/>
                      <a:pt x="777" y="72"/>
                      <a:pt x="653" y="29"/>
                    </a:cubicBezTo>
                    <a:cubicBezTo>
                      <a:pt x="590" y="10"/>
                      <a:pt x="529" y="1"/>
                      <a:pt x="47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7"/>
              <p:cNvSpPr/>
              <p:nvPr/>
            </p:nvSpPr>
            <p:spPr>
              <a:xfrm>
                <a:off x="4872400" y="1705575"/>
                <a:ext cx="32325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709" extrusionOk="0">
                    <a:moveTo>
                      <a:pt x="361" y="1"/>
                    </a:moveTo>
                    <a:cubicBezTo>
                      <a:pt x="212" y="1"/>
                      <a:pt x="87" y="65"/>
                      <a:pt x="0" y="193"/>
                    </a:cubicBezTo>
                    <a:cubicBezTo>
                      <a:pt x="120" y="152"/>
                      <a:pt x="229" y="135"/>
                      <a:pt x="329" y="135"/>
                    </a:cubicBezTo>
                    <a:cubicBezTo>
                      <a:pt x="764" y="135"/>
                      <a:pt x="1005" y="450"/>
                      <a:pt x="1005" y="450"/>
                    </a:cubicBezTo>
                    <a:lnTo>
                      <a:pt x="1018" y="708"/>
                    </a:lnTo>
                    <a:cubicBezTo>
                      <a:pt x="1100" y="695"/>
                      <a:pt x="1195" y="682"/>
                      <a:pt x="1293" y="669"/>
                    </a:cubicBezTo>
                    <a:cubicBezTo>
                      <a:pt x="1276" y="656"/>
                      <a:pt x="1263" y="643"/>
                      <a:pt x="1250" y="627"/>
                    </a:cubicBezTo>
                    <a:cubicBezTo>
                      <a:pt x="1211" y="545"/>
                      <a:pt x="1156" y="493"/>
                      <a:pt x="1100" y="424"/>
                    </a:cubicBezTo>
                    <a:cubicBezTo>
                      <a:pt x="1074" y="398"/>
                      <a:pt x="1048" y="369"/>
                      <a:pt x="1018" y="343"/>
                    </a:cubicBezTo>
                    <a:cubicBezTo>
                      <a:pt x="1005" y="330"/>
                      <a:pt x="992" y="317"/>
                      <a:pt x="979" y="300"/>
                    </a:cubicBezTo>
                    <a:lnTo>
                      <a:pt x="966" y="287"/>
                    </a:lnTo>
                    <a:cubicBezTo>
                      <a:pt x="950" y="274"/>
                      <a:pt x="950" y="261"/>
                      <a:pt x="937" y="261"/>
                    </a:cubicBezTo>
                    <a:cubicBezTo>
                      <a:pt x="803" y="137"/>
                      <a:pt x="666" y="72"/>
                      <a:pt x="542" y="29"/>
                    </a:cubicBezTo>
                    <a:cubicBezTo>
                      <a:pt x="479" y="10"/>
                      <a:pt x="418" y="1"/>
                      <a:pt x="361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7"/>
              <p:cNvSpPr/>
              <p:nvPr/>
            </p:nvSpPr>
            <p:spPr>
              <a:xfrm>
                <a:off x="4871325" y="1723275"/>
                <a:ext cx="272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967" extrusionOk="0">
                    <a:moveTo>
                      <a:pt x="1061" y="0"/>
                    </a:moveTo>
                    <a:cubicBezTo>
                      <a:pt x="795" y="16"/>
                      <a:pt x="514" y="19"/>
                      <a:pt x="308" y="19"/>
                    </a:cubicBezTo>
                    <a:cubicBezTo>
                      <a:pt x="124" y="19"/>
                      <a:pt x="1" y="17"/>
                      <a:pt x="1" y="17"/>
                    </a:cubicBezTo>
                    <a:lnTo>
                      <a:pt x="1" y="17"/>
                    </a:lnTo>
                    <a:cubicBezTo>
                      <a:pt x="1" y="17"/>
                      <a:pt x="219" y="301"/>
                      <a:pt x="438" y="369"/>
                    </a:cubicBezTo>
                    <a:cubicBezTo>
                      <a:pt x="667" y="451"/>
                      <a:pt x="1091" y="966"/>
                      <a:pt x="1091" y="966"/>
                    </a:cubicBezTo>
                    <a:lnTo>
                      <a:pt x="1061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7"/>
              <p:cNvSpPr/>
              <p:nvPr/>
            </p:nvSpPr>
            <p:spPr>
              <a:xfrm>
                <a:off x="4882275" y="1706300"/>
                <a:ext cx="2922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741" extrusionOk="0">
                    <a:moveTo>
                      <a:pt x="147" y="0"/>
                    </a:moveTo>
                    <a:cubicBezTo>
                      <a:pt x="121" y="26"/>
                      <a:pt x="95" y="56"/>
                      <a:pt x="82" y="82"/>
                    </a:cubicBezTo>
                    <a:cubicBezTo>
                      <a:pt x="65" y="124"/>
                      <a:pt x="39" y="150"/>
                      <a:pt x="39" y="190"/>
                    </a:cubicBezTo>
                    <a:cubicBezTo>
                      <a:pt x="13" y="245"/>
                      <a:pt x="13" y="301"/>
                      <a:pt x="0" y="369"/>
                    </a:cubicBezTo>
                    <a:cubicBezTo>
                      <a:pt x="0" y="421"/>
                      <a:pt x="0" y="464"/>
                      <a:pt x="13" y="516"/>
                    </a:cubicBezTo>
                    <a:cubicBezTo>
                      <a:pt x="39" y="803"/>
                      <a:pt x="176" y="1117"/>
                      <a:pt x="408" y="1374"/>
                    </a:cubicBezTo>
                    <a:cubicBezTo>
                      <a:pt x="516" y="1512"/>
                      <a:pt x="653" y="1606"/>
                      <a:pt x="774" y="1675"/>
                    </a:cubicBezTo>
                    <a:cubicBezTo>
                      <a:pt x="881" y="1714"/>
                      <a:pt x="979" y="1740"/>
                      <a:pt x="1061" y="1740"/>
                    </a:cubicBezTo>
                    <a:cubicBezTo>
                      <a:pt x="1074" y="1740"/>
                      <a:pt x="1074" y="1740"/>
                      <a:pt x="1087" y="1727"/>
                    </a:cubicBezTo>
                    <a:lnTo>
                      <a:pt x="1142" y="1727"/>
                    </a:lnTo>
                    <a:cubicBezTo>
                      <a:pt x="1156" y="1658"/>
                      <a:pt x="1169" y="1593"/>
                      <a:pt x="1169" y="1525"/>
                    </a:cubicBezTo>
                    <a:lnTo>
                      <a:pt x="1169" y="1414"/>
                    </a:lnTo>
                    <a:cubicBezTo>
                      <a:pt x="1169" y="1401"/>
                      <a:pt x="1156" y="1388"/>
                      <a:pt x="1156" y="1374"/>
                    </a:cubicBezTo>
                    <a:lnTo>
                      <a:pt x="1156" y="1332"/>
                    </a:lnTo>
                    <a:lnTo>
                      <a:pt x="1156" y="1306"/>
                    </a:lnTo>
                    <a:cubicBezTo>
                      <a:pt x="1142" y="1267"/>
                      <a:pt x="1142" y="1237"/>
                      <a:pt x="1126" y="1211"/>
                    </a:cubicBezTo>
                    <a:cubicBezTo>
                      <a:pt x="1126" y="1185"/>
                      <a:pt x="1126" y="1169"/>
                      <a:pt x="1113" y="1156"/>
                    </a:cubicBezTo>
                    <a:cubicBezTo>
                      <a:pt x="1113" y="1143"/>
                      <a:pt x="1113" y="1130"/>
                      <a:pt x="1100" y="1117"/>
                    </a:cubicBezTo>
                    <a:cubicBezTo>
                      <a:pt x="1100" y="1104"/>
                      <a:pt x="1100" y="1074"/>
                      <a:pt x="1087" y="1061"/>
                    </a:cubicBezTo>
                    <a:cubicBezTo>
                      <a:pt x="1087" y="1048"/>
                      <a:pt x="1074" y="1035"/>
                      <a:pt x="1074" y="1022"/>
                    </a:cubicBezTo>
                    <a:cubicBezTo>
                      <a:pt x="1045" y="953"/>
                      <a:pt x="1018" y="898"/>
                      <a:pt x="992" y="829"/>
                    </a:cubicBezTo>
                    <a:cubicBezTo>
                      <a:pt x="992" y="816"/>
                      <a:pt x="979" y="816"/>
                      <a:pt x="979" y="803"/>
                    </a:cubicBezTo>
                    <a:cubicBezTo>
                      <a:pt x="950" y="761"/>
                      <a:pt x="937" y="722"/>
                      <a:pt x="911" y="679"/>
                    </a:cubicBezTo>
                    <a:cubicBezTo>
                      <a:pt x="898" y="653"/>
                      <a:pt x="868" y="627"/>
                      <a:pt x="855" y="598"/>
                    </a:cubicBezTo>
                    <a:cubicBezTo>
                      <a:pt x="816" y="516"/>
                      <a:pt x="761" y="464"/>
                      <a:pt x="705" y="395"/>
                    </a:cubicBezTo>
                    <a:cubicBezTo>
                      <a:pt x="679" y="369"/>
                      <a:pt x="653" y="340"/>
                      <a:pt x="623" y="314"/>
                    </a:cubicBezTo>
                    <a:cubicBezTo>
                      <a:pt x="610" y="301"/>
                      <a:pt x="597" y="288"/>
                      <a:pt x="584" y="271"/>
                    </a:cubicBezTo>
                    <a:lnTo>
                      <a:pt x="571" y="258"/>
                    </a:lnTo>
                    <a:cubicBezTo>
                      <a:pt x="555" y="245"/>
                      <a:pt x="555" y="232"/>
                      <a:pt x="542" y="232"/>
                    </a:cubicBezTo>
                    <a:cubicBezTo>
                      <a:pt x="408" y="108"/>
                      <a:pt x="271" y="43"/>
                      <a:pt x="147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7"/>
              <p:cNvSpPr/>
              <p:nvPr/>
            </p:nvSpPr>
            <p:spPr>
              <a:xfrm>
                <a:off x="4895150" y="1712750"/>
                <a:ext cx="990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5" extrusionOk="0">
                    <a:moveTo>
                      <a:pt x="56" y="0"/>
                    </a:moveTo>
                    <a:cubicBezTo>
                      <a:pt x="27" y="13"/>
                      <a:pt x="1" y="30"/>
                      <a:pt x="1" y="30"/>
                    </a:cubicBezTo>
                    <a:lnTo>
                      <a:pt x="190" y="245"/>
                    </a:lnTo>
                    <a:lnTo>
                      <a:pt x="138" y="735"/>
                    </a:lnTo>
                    <a:lnTo>
                      <a:pt x="285" y="640"/>
                    </a:lnTo>
                    <a:lnTo>
                      <a:pt x="396" y="421"/>
                    </a:lnTo>
                    <a:cubicBezTo>
                      <a:pt x="383" y="395"/>
                      <a:pt x="353" y="369"/>
                      <a:pt x="340" y="340"/>
                    </a:cubicBezTo>
                    <a:cubicBezTo>
                      <a:pt x="301" y="258"/>
                      <a:pt x="246" y="206"/>
                      <a:pt x="190" y="137"/>
                    </a:cubicBezTo>
                    <a:cubicBezTo>
                      <a:pt x="164" y="111"/>
                      <a:pt x="138" y="82"/>
                      <a:pt x="108" y="56"/>
                    </a:cubicBezTo>
                    <a:cubicBezTo>
                      <a:pt x="95" y="43"/>
                      <a:pt x="82" y="30"/>
                      <a:pt x="69" y="13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7"/>
              <p:cNvSpPr/>
              <p:nvPr/>
            </p:nvSpPr>
            <p:spPr>
              <a:xfrm>
                <a:off x="4897850" y="1728725"/>
                <a:ext cx="122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144" extrusionOk="0">
                    <a:moveTo>
                      <a:pt x="177" y="1"/>
                    </a:moveTo>
                    <a:lnTo>
                      <a:pt x="30" y="96"/>
                    </a:lnTo>
                    <a:lnTo>
                      <a:pt x="0" y="288"/>
                    </a:lnTo>
                    <a:lnTo>
                      <a:pt x="151" y="778"/>
                    </a:lnTo>
                    <a:lnTo>
                      <a:pt x="219" y="993"/>
                    </a:lnTo>
                    <a:cubicBezTo>
                      <a:pt x="245" y="1036"/>
                      <a:pt x="177" y="1143"/>
                      <a:pt x="206" y="1143"/>
                    </a:cubicBezTo>
                    <a:cubicBezTo>
                      <a:pt x="258" y="1130"/>
                      <a:pt x="382" y="1062"/>
                      <a:pt x="451" y="1006"/>
                    </a:cubicBezTo>
                    <a:lnTo>
                      <a:pt x="464" y="993"/>
                    </a:lnTo>
                    <a:cubicBezTo>
                      <a:pt x="477" y="967"/>
                      <a:pt x="477" y="954"/>
                      <a:pt x="490" y="925"/>
                    </a:cubicBezTo>
                    <a:cubicBezTo>
                      <a:pt x="490" y="912"/>
                      <a:pt x="490" y="899"/>
                      <a:pt x="477" y="885"/>
                    </a:cubicBezTo>
                    <a:lnTo>
                      <a:pt x="464" y="830"/>
                    </a:lnTo>
                    <a:lnTo>
                      <a:pt x="193" y="27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7"/>
              <p:cNvSpPr/>
              <p:nvPr/>
            </p:nvSpPr>
            <p:spPr>
              <a:xfrm>
                <a:off x="4871325" y="1712825"/>
                <a:ext cx="24175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719" extrusionOk="0">
                    <a:moveTo>
                      <a:pt x="199" y="0"/>
                    </a:moveTo>
                    <a:cubicBezTo>
                      <a:pt x="192" y="0"/>
                      <a:pt x="185" y="4"/>
                      <a:pt x="177" y="10"/>
                    </a:cubicBezTo>
                    <a:cubicBezTo>
                      <a:pt x="164" y="10"/>
                      <a:pt x="14" y="79"/>
                      <a:pt x="14" y="92"/>
                    </a:cubicBezTo>
                    <a:cubicBezTo>
                      <a:pt x="1" y="173"/>
                      <a:pt x="138" y="190"/>
                      <a:pt x="138" y="271"/>
                    </a:cubicBezTo>
                    <a:cubicBezTo>
                      <a:pt x="138" y="324"/>
                      <a:pt x="164" y="366"/>
                      <a:pt x="206" y="392"/>
                    </a:cubicBezTo>
                    <a:lnTo>
                      <a:pt x="804" y="624"/>
                    </a:lnTo>
                    <a:lnTo>
                      <a:pt x="967" y="719"/>
                    </a:lnTo>
                    <a:lnTo>
                      <a:pt x="967" y="324"/>
                    </a:lnTo>
                    <a:lnTo>
                      <a:pt x="954" y="324"/>
                    </a:lnTo>
                    <a:lnTo>
                      <a:pt x="219" y="10"/>
                    </a:lnTo>
                    <a:cubicBezTo>
                      <a:pt x="213" y="4"/>
                      <a:pt x="206" y="0"/>
                      <a:pt x="19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7"/>
              <p:cNvSpPr/>
              <p:nvPr/>
            </p:nvSpPr>
            <p:spPr>
              <a:xfrm>
                <a:off x="4887000" y="1713275"/>
                <a:ext cx="16025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014" extrusionOk="0">
                    <a:moveTo>
                      <a:pt x="353" y="1"/>
                    </a:moveTo>
                    <a:cubicBezTo>
                      <a:pt x="341" y="1"/>
                      <a:pt x="333" y="8"/>
                      <a:pt x="327" y="22"/>
                    </a:cubicBezTo>
                    <a:lnTo>
                      <a:pt x="0" y="674"/>
                    </a:lnTo>
                    <a:lnTo>
                      <a:pt x="314" y="1014"/>
                    </a:lnTo>
                    <a:lnTo>
                      <a:pt x="627" y="374"/>
                    </a:lnTo>
                    <a:cubicBezTo>
                      <a:pt x="640" y="348"/>
                      <a:pt x="627" y="293"/>
                      <a:pt x="598" y="253"/>
                    </a:cubicBezTo>
                    <a:cubicBezTo>
                      <a:pt x="572" y="211"/>
                      <a:pt x="545" y="172"/>
                      <a:pt x="503" y="142"/>
                    </a:cubicBezTo>
                    <a:cubicBezTo>
                      <a:pt x="477" y="103"/>
                      <a:pt x="434" y="61"/>
                      <a:pt x="408" y="35"/>
                    </a:cubicBezTo>
                    <a:cubicBezTo>
                      <a:pt x="385" y="12"/>
                      <a:pt x="367" y="1"/>
                      <a:pt x="35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7"/>
              <p:cNvSpPr/>
              <p:nvPr/>
            </p:nvSpPr>
            <p:spPr>
              <a:xfrm>
                <a:off x="4870675" y="1714975"/>
                <a:ext cx="21075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728" extrusionOk="0">
                    <a:moveTo>
                      <a:pt x="74" y="1"/>
                    </a:moveTo>
                    <a:cubicBezTo>
                      <a:pt x="55" y="1"/>
                      <a:pt x="36" y="14"/>
                      <a:pt x="27" y="35"/>
                    </a:cubicBezTo>
                    <a:cubicBezTo>
                      <a:pt x="14" y="117"/>
                      <a:pt x="1" y="185"/>
                      <a:pt x="14" y="280"/>
                    </a:cubicBezTo>
                    <a:cubicBezTo>
                      <a:pt x="14" y="319"/>
                      <a:pt x="40" y="375"/>
                      <a:pt x="82" y="388"/>
                    </a:cubicBezTo>
                    <a:lnTo>
                      <a:pt x="679" y="633"/>
                    </a:lnTo>
                    <a:lnTo>
                      <a:pt x="843" y="727"/>
                    </a:lnTo>
                    <a:lnTo>
                      <a:pt x="843" y="332"/>
                    </a:lnTo>
                    <a:lnTo>
                      <a:pt x="817" y="319"/>
                    </a:lnTo>
                    <a:lnTo>
                      <a:pt x="95" y="6"/>
                    </a:lnTo>
                    <a:cubicBezTo>
                      <a:pt x="88" y="2"/>
                      <a:pt x="81" y="1"/>
                      <a:pt x="7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7"/>
              <p:cNvSpPr/>
              <p:nvPr/>
            </p:nvSpPr>
            <p:spPr>
              <a:xfrm>
                <a:off x="4891725" y="1731100"/>
                <a:ext cx="150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062" extrusionOk="0">
                    <a:moveTo>
                      <a:pt x="275" y="1"/>
                    </a:moveTo>
                    <a:lnTo>
                      <a:pt x="1" y="82"/>
                    </a:lnTo>
                    <a:lnTo>
                      <a:pt x="95" y="288"/>
                    </a:lnTo>
                    <a:lnTo>
                      <a:pt x="314" y="980"/>
                    </a:lnTo>
                    <a:cubicBezTo>
                      <a:pt x="340" y="1035"/>
                      <a:pt x="383" y="1061"/>
                      <a:pt x="409" y="1061"/>
                    </a:cubicBezTo>
                    <a:cubicBezTo>
                      <a:pt x="464" y="1048"/>
                      <a:pt x="520" y="1022"/>
                      <a:pt x="572" y="980"/>
                    </a:cubicBezTo>
                    <a:cubicBezTo>
                      <a:pt x="585" y="967"/>
                      <a:pt x="601" y="928"/>
                      <a:pt x="572" y="885"/>
                    </a:cubicBezTo>
                    <a:lnTo>
                      <a:pt x="288" y="30"/>
                    </a:lnTo>
                    <a:lnTo>
                      <a:pt x="27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7"/>
              <p:cNvSpPr/>
              <p:nvPr/>
            </p:nvSpPr>
            <p:spPr>
              <a:xfrm>
                <a:off x="4873050" y="1716500"/>
                <a:ext cx="309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551" extrusionOk="0">
                    <a:moveTo>
                      <a:pt x="924" y="0"/>
                    </a:moveTo>
                    <a:lnTo>
                      <a:pt x="761" y="382"/>
                    </a:lnTo>
                    <a:lnTo>
                      <a:pt x="13" y="69"/>
                    </a:lnTo>
                    <a:cubicBezTo>
                      <a:pt x="13" y="108"/>
                      <a:pt x="0" y="164"/>
                      <a:pt x="13" y="206"/>
                    </a:cubicBezTo>
                    <a:cubicBezTo>
                      <a:pt x="13" y="219"/>
                      <a:pt x="26" y="245"/>
                      <a:pt x="26" y="245"/>
                    </a:cubicBezTo>
                    <a:lnTo>
                      <a:pt x="653" y="490"/>
                    </a:lnTo>
                    <a:lnTo>
                      <a:pt x="924" y="816"/>
                    </a:lnTo>
                    <a:lnTo>
                      <a:pt x="1143" y="1525"/>
                    </a:lnTo>
                    <a:cubicBezTo>
                      <a:pt x="1143" y="1538"/>
                      <a:pt x="1156" y="1538"/>
                      <a:pt x="1156" y="1551"/>
                    </a:cubicBezTo>
                    <a:cubicBezTo>
                      <a:pt x="1185" y="1538"/>
                      <a:pt x="1211" y="1525"/>
                      <a:pt x="1237" y="1512"/>
                    </a:cubicBezTo>
                    <a:lnTo>
                      <a:pt x="924" y="598"/>
                    </a:lnTo>
                    <a:lnTo>
                      <a:pt x="1087" y="206"/>
                    </a:lnTo>
                    <a:lnTo>
                      <a:pt x="1087" y="177"/>
                    </a:lnTo>
                    <a:cubicBezTo>
                      <a:pt x="1061" y="137"/>
                      <a:pt x="1022" y="108"/>
                      <a:pt x="992" y="69"/>
                    </a:cubicBezTo>
                    <a:cubicBezTo>
                      <a:pt x="966" y="43"/>
                      <a:pt x="953" y="13"/>
                      <a:pt x="924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7"/>
              <p:cNvSpPr/>
              <p:nvPr/>
            </p:nvSpPr>
            <p:spPr>
              <a:xfrm>
                <a:off x="4617725" y="15541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9" y="1"/>
                    </a:moveTo>
                    <a:cubicBezTo>
                      <a:pt x="253" y="1"/>
                      <a:pt x="0" y="300"/>
                      <a:pt x="0" y="809"/>
                    </a:cubicBezTo>
                    <a:cubicBezTo>
                      <a:pt x="0" y="1544"/>
                      <a:pt x="503" y="2415"/>
                      <a:pt x="1142" y="2784"/>
                    </a:cubicBezTo>
                    <a:cubicBezTo>
                      <a:pt x="1327" y="2892"/>
                      <a:pt x="1502" y="2943"/>
                      <a:pt x="1657" y="2943"/>
                    </a:cubicBezTo>
                    <a:cubicBezTo>
                      <a:pt x="2028" y="2943"/>
                      <a:pt x="2285" y="2649"/>
                      <a:pt x="2285" y="2131"/>
                    </a:cubicBezTo>
                    <a:cubicBezTo>
                      <a:pt x="2285" y="1410"/>
                      <a:pt x="1769" y="525"/>
                      <a:pt x="1142" y="157"/>
                    </a:cubicBezTo>
                    <a:cubicBezTo>
                      <a:pt x="957" y="51"/>
                      <a:pt x="783" y="1"/>
                      <a:pt x="62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7"/>
              <p:cNvSpPr/>
              <p:nvPr/>
            </p:nvSpPr>
            <p:spPr>
              <a:xfrm>
                <a:off x="4617725" y="15541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9" y="1"/>
                    </a:moveTo>
                    <a:cubicBezTo>
                      <a:pt x="253" y="1"/>
                      <a:pt x="0" y="300"/>
                      <a:pt x="0" y="809"/>
                    </a:cubicBezTo>
                    <a:cubicBezTo>
                      <a:pt x="0" y="1544"/>
                      <a:pt x="503" y="2415"/>
                      <a:pt x="1142" y="2784"/>
                    </a:cubicBezTo>
                    <a:cubicBezTo>
                      <a:pt x="1327" y="2892"/>
                      <a:pt x="1502" y="2943"/>
                      <a:pt x="1657" y="2943"/>
                    </a:cubicBezTo>
                    <a:cubicBezTo>
                      <a:pt x="2028" y="2943"/>
                      <a:pt x="2285" y="2649"/>
                      <a:pt x="2285" y="2131"/>
                    </a:cubicBezTo>
                    <a:cubicBezTo>
                      <a:pt x="2285" y="1410"/>
                      <a:pt x="1769" y="525"/>
                      <a:pt x="1142" y="157"/>
                    </a:cubicBezTo>
                    <a:cubicBezTo>
                      <a:pt x="957" y="51"/>
                      <a:pt x="783" y="1"/>
                      <a:pt x="629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7"/>
              <p:cNvSpPr/>
              <p:nvPr/>
            </p:nvSpPr>
            <p:spPr>
              <a:xfrm>
                <a:off x="4618050" y="1555950"/>
                <a:ext cx="54775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823" extrusionOk="0">
                    <a:moveTo>
                      <a:pt x="607" y="1"/>
                    </a:moveTo>
                    <a:cubicBezTo>
                      <a:pt x="246" y="1"/>
                      <a:pt x="0" y="287"/>
                      <a:pt x="0" y="779"/>
                    </a:cubicBezTo>
                    <a:cubicBezTo>
                      <a:pt x="0" y="1471"/>
                      <a:pt x="490" y="2329"/>
                      <a:pt x="1103" y="2669"/>
                    </a:cubicBezTo>
                    <a:cubicBezTo>
                      <a:pt x="1280" y="2773"/>
                      <a:pt x="1447" y="2823"/>
                      <a:pt x="1595" y="2823"/>
                    </a:cubicBezTo>
                    <a:cubicBezTo>
                      <a:pt x="1947" y="2823"/>
                      <a:pt x="2190" y="2541"/>
                      <a:pt x="2190" y="2042"/>
                    </a:cubicBezTo>
                    <a:cubicBezTo>
                      <a:pt x="2190" y="1350"/>
                      <a:pt x="1701" y="508"/>
                      <a:pt x="1103" y="152"/>
                    </a:cubicBezTo>
                    <a:cubicBezTo>
                      <a:pt x="924" y="49"/>
                      <a:pt x="756" y="1"/>
                      <a:pt x="60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7"/>
              <p:cNvSpPr/>
              <p:nvPr/>
            </p:nvSpPr>
            <p:spPr>
              <a:xfrm>
                <a:off x="4622450" y="1561325"/>
                <a:ext cx="46625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409" extrusionOk="0">
                    <a:moveTo>
                      <a:pt x="509" y="1"/>
                    </a:moveTo>
                    <a:cubicBezTo>
                      <a:pt x="205" y="1"/>
                      <a:pt x="0" y="245"/>
                      <a:pt x="0" y="658"/>
                    </a:cubicBezTo>
                    <a:cubicBezTo>
                      <a:pt x="0" y="1256"/>
                      <a:pt x="408" y="1977"/>
                      <a:pt x="927" y="2277"/>
                    </a:cubicBezTo>
                    <a:cubicBezTo>
                      <a:pt x="1080" y="2366"/>
                      <a:pt x="1224" y="2408"/>
                      <a:pt x="1351" y="2408"/>
                    </a:cubicBezTo>
                    <a:cubicBezTo>
                      <a:pt x="1655" y="2408"/>
                      <a:pt x="1864" y="2168"/>
                      <a:pt x="1864" y="1745"/>
                    </a:cubicBezTo>
                    <a:cubicBezTo>
                      <a:pt x="1864" y="1148"/>
                      <a:pt x="1443" y="427"/>
                      <a:pt x="927" y="130"/>
                    </a:cubicBezTo>
                    <a:cubicBezTo>
                      <a:pt x="776" y="42"/>
                      <a:pt x="634" y="1"/>
                      <a:pt x="509" y="1"/>
                    </a:cubicBez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7"/>
              <p:cNvSpPr/>
              <p:nvPr/>
            </p:nvSpPr>
            <p:spPr>
              <a:xfrm>
                <a:off x="4624150" y="1562125"/>
                <a:ext cx="44275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2286" extrusionOk="0">
                    <a:moveTo>
                      <a:pt x="488" y="0"/>
                    </a:moveTo>
                    <a:cubicBezTo>
                      <a:pt x="199" y="0"/>
                      <a:pt x="1" y="232"/>
                      <a:pt x="1" y="626"/>
                    </a:cubicBezTo>
                    <a:cubicBezTo>
                      <a:pt x="1" y="1185"/>
                      <a:pt x="396" y="1877"/>
                      <a:pt x="885" y="2164"/>
                    </a:cubicBezTo>
                    <a:cubicBezTo>
                      <a:pt x="1028" y="2247"/>
                      <a:pt x="1163" y="2286"/>
                      <a:pt x="1282" y="2286"/>
                    </a:cubicBezTo>
                    <a:cubicBezTo>
                      <a:pt x="1572" y="2286"/>
                      <a:pt x="1770" y="2053"/>
                      <a:pt x="1770" y="1648"/>
                    </a:cubicBezTo>
                    <a:cubicBezTo>
                      <a:pt x="1770" y="1090"/>
                      <a:pt x="1375" y="408"/>
                      <a:pt x="885" y="124"/>
                    </a:cubicBezTo>
                    <a:cubicBezTo>
                      <a:pt x="742" y="40"/>
                      <a:pt x="607" y="0"/>
                      <a:pt x="48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7"/>
              <p:cNvSpPr/>
              <p:nvPr/>
            </p:nvSpPr>
            <p:spPr>
              <a:xfrm>
                <a:off x="4625225" y="1563825"/>
                <a:ext cx="41800" cy="534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2137" extrusionOk="0">
                    <a:moveTo>
                      <a:pt x="468" y="1"/>
                    </a:moveTo>
                    <a:cubicBezTo>
                      <a:pt x="315" y="1"/>
                      <a:pt x="186" y="67"/>
                      <a:pt x="108" y="206"/>
                    </a:cubicBezTo>
                    <a:cubicBezTo>
                      <a:pt x="108" y="206"/>
                      <a:pt x="95" y="206"/>
                      <a:pt x="95" y="219"/>
                    </a:cubicBezTo>
                    <a:cubicBezTo>
                      <a:pt x="66" y="258"/>
                      <a:pt x="53" y="301"/>
                      <a:pt x="40" y="340"/>
                    </a:cubicBezTo>
                    <a:cubicBezTo>
                      <a:pt x="13" y="451"/>
                      <a:pt x="0" y="585"/>
                      <a:pt x="13" y="735"/>
                    </a:cubicBezTo>
                    <a:cubicBezTo>
                      <a:pt x="53" y="1048"/>
                      <a:pt x="216" y="1417"/>
                      <a:pt x="474" y="1714"/>
                    </a:cubicBezTo>
                    <a:cubicBezTo>
                      <a:pt x="705" y="1998"/>
                      <a:pt x="987" y="2136"/>
                      <a:pt x="1213" y="2136"/>
                    </a:cubicBezTo>
                    <a:cubicBezTo>
                      <a:pt x="1226" y="2136"/>
                      <a:pt x="1238" y="2136"/>
                      <a:pt x="1250" y="2135"/>
                    </a:cubicBezTo>
                    <a:cubicBezTo>
                      <a:pt x="1345" y="2135"/>
                      <a:pt x="1440" y="2096"/>
                      <a:pt x="1508" y="2027"/>
                    </a:cubicBezTo>
                    <a:cubicBezTo>
                      <a:pt x="1534" y="2001"/>
                      <a:pt x="1551" y="1972"/>
                      <a:pt x="1577" y="1946"/>
                    </a:cubicBezTo>
                    <a:lnTo>
                      <a:pt x="1577" y="1933"/>
                    </a:lnTo>
                    <a:cubicBezTo>
                      <a:pt x="1590" y="1907"/>
                      <a:pt x="1603" y="1877"/>
                      <a:pt x="1616" y="1864"/>
                    </a:cubicBezTo>
                    <a:cubicBezTo>
                      <a:pt x="1632" y="1825"/>
                      <a:pt x="1645" y="1796"/>
                      <a:pt x="1645" y="1756"/>
                    </a:cubicBezTo>
                    <a:cubicBezTo>
                      <a:pt x="1658" y="1688"/>
                      <a:pt x="1672" y="1619"/>
                      <a:pt x="1672" y="1551"/>
                    </a:cubicBezTo>
                    <a:cubicBezTo>
                      <a:pt x="1672" y="1525"/>
                      <a:pt x="1672" y="1482"/>
                      <a:pt x="1658" y="1456"/>
                    </a:cubicBezTo>
                    <a:lnTo>
                      <a:pt x="1658" y="1401"/>
                    </a:lnTo>
                    <a:lnTo>
                      <a:pt x="1658" y="1375"/>
                    </a:lnTo>
                    <a:cubicBezTo>
                      <a:pt x="1658" y="1361"/>
                      <a:pt x="1645" y="1348"/>
                      <a:pt x="1645" y="1335"/>
                    </a:cubicBezTo>
                    <a:cubicBezTo>
                      <a:pt x="1645" y="1306"/>
                      <a:pt x="1632" y="1267"/>
                      <a:pt x="1632" y="1237"/>
                    </a:cubicBezTo>
                    <a:cubicBezTo>
                      <a:pt x="1632" y="1224"/>
                      <a:pt x="1616" y="1211"/>
                      <a:pt x="1616" y="1198"/>
                    </a:cubicBezTo>
                    <a:cubicBezTo>
                      <a:pt x="1616" y="1185"/>
                      <a:pt x="1603" y="1172"/>
                      <a:pt x="1603" y="1156"/>
                    </a:cubicBezTo>
                    <a:cubicBezTo>
                      <a:pt x="1603" y="1130"/>
                      <a:pt x="1590" y="1117"/>
                      <a:pt x="1590" y="1091"/>
                    </a:cubicBezTo>
                    <a:cubicBezTo>
                      <a:pt x="1577" y="1074"/>
                      <a:pt x="1577" y="1061"/>
                      <a:pt x="1577" y="1048"/>
                    </a:cubicBezTo>
                    <a:cubicBezTo>
                      <a:pt x="1551" y="993"/>
                      <a:pt x="1521" y="927"/>
                      <a:pt x="1495" y="872"/>
                    </a:cubicBezTo>
                    <a:cubicBezTo>
                      <a:pt x="1495" y="859"/>
                      <a:pt x="1482" y="846"/>
                      <a:pt x="1482" y="829"/>
                    </a:cubicBezTo>
                    <a:cubicBezTo>
                      <a:pt x="1453" y="790"/>
                      <a:pt x="1440" y="748"/>
                      <a:pt x="1414" y="709"/>
                    </a:cubicBezTo>
                    <a:lnTo>
                      <a:pt x="1388" y="683"/>
                    </a:lnTo>
                    <a:cubicBezTo>
                      <a:pt x="1388" y="666"/>
                      <a:pt x="1371" y="640"/>
                      <a:pt x="1358" y="627"/>
                    </a:cubicBezTo>
                    <a:cubicBezTo>
                      <a:pt x="1319" y="558"/>
                      <a:pt x="1264" y="490"/>
                      <a:pt x="1208" y="438"/>
                    </a:cubicBezTo>
                    <a:cubicBezTo>
                      <a:pt x="1182" y="395"/>
                      <a:pt x="1156" y="369"/>
                      <a:pt x="1126" y="340"/>
                    </a:cubicBezTo>
                    <a:lnTo>
                      <a:pt x="1087" y="301"/>
                    </a:lnTo>
                    <a:lnTo>
                      <a:pt x="1074" y="288"/>
                    </a:lnTo>
                    <a:cubicBezTo>
                      <a:pt x="1061" y="288"/>
                      <a:pt x="1045" y="275"/>
                      <a:pt x="1045" y="258"/>
                    </a:cubicBezTo>
                    <a:cubicBezTo>
                      <a:pt x="911" y="150"/>
                      <a:pt x="774" y="69"/>
                      <a:pt x="653" y="30"/>
                    </a:cubicBezTo>
                    <a:cubicBezTo>
                      <a:pt x="589" y="11"/>
                      <a:pt x="527" y="1"/>
                      <a:pt x="46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7"/>
              <p:cNvSpPr/>
              <p:nvPr/>
            </p:nvSpPr>
            <p:spPr>
              <a:xfrm>
                <a:off x="4627925" y="1563825"/>
                <a:ext cx="3200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709" extrusionOk="0">
                    <a:moveTo>
                      <a:pt x="360" y="1"/>
                    </a:moveTo>
                    <a:cubicBezTo>
                      <a:pt x="207" y="1"/>
                      <a:pt x="78" y="67"/>
                      <a:pt x="0" y="206"/>
                    </a:cubicBezTo>
                    <a:cubicBezTo>
                      <a:pt x="123" y="162"/>
                      <a:pt x="235" y="144"/>
                      <a:pt x="337" y="144"/>
                    </a:cubicBezTo>
                    <a:cubicBezTo>
                      <a:pt x="766" y="144"/>
                      <a:pt x="1005" y="464"/>
                      <a:pt x="1005" y="464"/>
                    </a:cubicBezTo>
                    <a:lnTo>
                      <a:pt x="1005" y="709"/>
                    </a:lnTo>
                    <a:cubicBezTo>
                      <a:pt x="1100" y="696"/>
                      <a:pt x="1198" y="696"/>
                      <a:pt x="1280" y="683"/>
                    </a:cubicBezTo>
                    <a:cubicBezTo>
                      <a:pt x="1280" y="666"/>
                      <a:pt x="1263" y="640"/>
                      <a:pt x="1250" y="627"/>
                    </a:cubicBezTo>
                    <a:cubicBezTo>
                      <a:pt x="1211" y="558"/>
                      <a:pt x="1156" y="490"/>
                      <a:pt x="1100" y="438"/>
                    </a:cubicBezTo>
                    <a:cubicBezTo>
                      <a:pt x="1074" y="395"/>
                      <a:pt x="1048" y="369"/>
                      <a:pt x="1018" y="340"/>
                    </a:cubicBezTo>
                    <a:lnTo>
                      <a:pt x="979" y="301"/>
                    </a:lnTo>
                    <a:lnTo>
                      <a:pt x="966" y="288"/>
                    </a:lnTo>
                    <a:cubicBezTo>
                      <a:pt x="953" y="288"/>
                      <a:pt x="937" y="275"/>
                      <a:pt x="937" y="258"/>
                    </a:cubicBezTo>
                    <a:cubicBezTo>
                      <a:pt x="803" y="150"/>
                      <a:pt x="666" y="69"/>
                      <a:pt x="545" y="30"/>
                    </a:cubicBezTo>
                    <a:cubicBezTo>
                      <a:pt x="481" y="11"/>
                      <a:pt x="419" y="1"/>
                      <a:pt x="36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7"/>
              <p:cNvSpPr/>
              <p:nvPr/>
            </p:nvSpPr>
            <p:spPr>
              <a:xfrm>
                <a:off x="4626850" y="1581525"/>
                <a:ext cx="272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967" extrusionOk="0">
                    <a:moveTo>
                      <a:pt x="1048" y="1"/>
                    </a:moveTo>
                    <a:cubicBezTo>
                      <a:pt x="833" y="17"/>
                      <a:pt x="610" y="22"/>
                      <a:pt x="425" y="22"/>
                    </a:cubicBezTo>
                    <a:cubicBezTo>
                      <a:pt x="179" y="22"/>
                      <a:pt x="1" y="14"/>
                      <a:pt x="1" y="14"/>
                    </a:cubicBezTo>
                    <a:lnTo>
                      <a:pt x="1" y="14"/>
                    </a:lnTo>
                    <a:cubicBezTo>
                      <a:pt x="1" y="14"/>
                      <a:pt x="219" y="301"/>
                      <a:pt x="438" y="383"/>
                    </a:cubicBezTo>
                    <a:cubicBezTo>
                      <a:pt x="653" y="448"/>
                      <a:pt x="1091" y="967"/>
                      <a:pt x="1091" y="967"/>
                    </a:cubicBezTo>
                    <a:lnTo>
                      <a:pt x="104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4637800" y="1564550"/>
                <a:ext cx="2922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741" extrusionOk="0">
                    <a:moveTo>
                      <a:pt x="150" y="1"/>
                    </a:moveTo>
                    <a:cubicBezTo>
                      <a:pt x="121" y="27"/>
                      <a:pt x="95" y="53"/>
                      <a:pt x="82" y="95"/>
                    </a:cubicBezTo>
                    <a:cubicBezTo>
                      <a:pt x="52" y="121"/>
                      <a:pt x="39" y="164"/>
                      <a:pt x="26" y="190"/>
                    </a:cubicBezTo>
                    <a:cubicBezTo>
                      <a:pt x="13" y="246"/>
                      <a:pt x="0" y="311"/>
                      <a:pt x="0" y="366"/>
                    </a:cubicBezTo>
                    <a:cubicBezTo>
                      <a:pt x="0" y="422"/>
                      <a:pt x="0" y="474"/>
                      <a:pt x="13" y="529"/>
                    </a:cubicBezTo>
                    <a:cubicBezTo>
                      <a:pt x="39" y="800"/>
                      <a:pt x="176" y="1127"/>
                      <a:pt x="395" y="1372"/>
                    </a:cubicBezTo>
                    <a:cubicBezTo>
                      <a:pt x="516" y="1509"/>
                      <a:pt x="653" y="1616"/>
                      <a:pt x="774" y="1672"/>
                    </a:cubicBezTo>
                    <a:cubicBezTo>
                      <a:pt x="868" y="1727"/>
                      <a:pt x="979" y="1740"/>
                      <a:pt x="1061" y="1740"/>
                    </a:cubicBezTo>
                    <a:lnTo>
                      <a:pt x="1087" y="1740"/>
                    </a:lnTo>
                    <a:cubicBezTo>
                      <a:pt x="1100" y="1740"/>
                      <a:pt x="1129" y="1740"/>
                      <a:pt x="1142" y="1727"/>
                    </a:cubicBezTo>
                    <a:cubicBezTo>
                      <a:pt x="1155" y="1659"/>
                      <a:pt x="1169" y="1590"/>
                      <a:pt x="1169" y="1522"/>
                    </a:cubicBezTo>
                    <a:cubicBezTo>
                      <a:pt x="1169" y="1496"/>
                      <a:pt x="1169" y="1453"/>
                      <a:pt x="1155" y="1427"/>
                    </a:cubicBezTo>
                    <a:lnTo>
                      <a:pt x="1155" y="1372"/>
                    </a:lnTo>
                    <a:lnTo>
                      <a:pt x="1155" y="1346"/>
                    </a:lnTo>
                    <a:cubicBezTo>
                      <a:pt x="1155" y="1332"/>
                      <a:pt x="1142" y="1319"/>
                      <a:pt x="1142" y="1306"/>
                    </a:cubicBezTo>
                    <a:cubicBezTo>
                      <a:pt x="1142" y="1277"/>
                      <a:pt x="1129" y="1238"/>
                      <a:pt x="1129" y="1208"/>
                    </a:cubicBezTo>
                    <a:cubicBezTo>
                      <a:pt x="1129" y="1195"/>
                      <a:pt x="1113" y="1182"/>
                      <a:pt x="1113" y="1169"/>
                    </a:cubicBezTo>
                    <a:cubicBezTo>
                      <a:pt x="1113" y="1156"/>
                      <a:pt x="1100" y="1143"/>
                      <a:pt x="1100" y="1127"/>
                    </a:cubicBezTo>
                    <a:cubicBezTo>
                      <a:pt x="1100" y="1101"/>
                      <a:pt x="1087" y="1088"/>
                      <a:pt x="1087" y="1062"/>
                    </a:cubicBezTo>
                    <a:cubicBezTo>
                      <a:pt x="1074" y="1045"/>
                      <a:pt x="1074" y="1032"/>
                      <a:pt x="1074" y="1019"/>
                    </a:cubicBezTo>
                    <a:cubicBezTo>
                      <a:pt x="1048" y="964"/>
                      <a:pt x="1018" y="898"/>
                      <a:pt x="992" y="843"/>
                    </a:cubicBezTo>
                    <a:cubicBezTo>
                      <a:pt x="992" y="830"/>
                      <a:pt x="979" y="817"/>
                      <a:pt x="979" y="800"/>
                    </a:cubicBezTo>
                    <a:cubicBezTo>
                      <a:pt x="950" y="761"/>
                      <a:pt x="937" y="719"/>
                      <a:pt x="911" y="680"/>
                    </a:cubicBezTo>
                    <a:cubicBezTo>
                      <a:pt x="898" y="654"/>
                      <a:pt x="868" y="624"/>
                      <a:pt x="855" y="598"/>
                    </a:cubicBezTo>
                    <a:cubicBezTo>
                      <a:pt x="816" y="529"/>
                      <a:pt x="761" y="461"/>
                      <a:pt x="705" y="409"/>
                    </a:cubicBezTo>
                    <a:cubicBezTo>
                      <a:pt x="679" y="366"/>
                      <a:pt x="653" y="340"/>
                      <a:pt x="623" y="311"/>
                    </a:cubicBezTo>
                    <a:lnTo>
                      <a:pt x="584" y="272"/>
                    </a:lnTo>
                    <a:lnTo>
                      <a:pt x="571" y="259"/>
                    </a:lnTo>
                    <a:cubicBezTo>
                      <a:pt x="558" y="259"/>
                      <a:pt x="542" y="246"/>
                      <a:pt x="542" y="229"/>
                    </a:cubicBezTo>
                    <a:cubicBezTo>
                      <a:pt x="408" y="121"/>
                      <a:pt x="271" y="40"/>
                      <a:pt x="15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7"/>
              <p:cNvSpPr/>
              <p:nvPr/>
            </p:nvSpPr>
            <p:spPr>
              <a:xfrm>
                <a:off x="4650675" y="1571000"/>
                <a:ext cx="990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5" extrusionOk="0">
                    <a:moveTo>
                      <a:pt x="56" y="1"/>
                    </a:moveTo>
                    <a:cubicBezTo>
                      <a:pt x="27" y="27"/>
                      <a:pt x="1" y="40"/>
                      <a:pt x="1" y="40"/>
                    </a:cubicBezTo>
                    <a:lnTo>
                      <a:pt x="190" y="258"/>
                    </a:lnTo>
                    <a:lnTo>
                      <a:pt x="138" y="735"/>
                    </a:lnTo>
                    <a:lnTo>
                      <a:pt x="288" y="653"/>
                    </a:lnTo>
                    <a:lnTo>
                      <a:pt x="396" y="422"/>
                    </a:lnTo>
                    <a:cubicBezTo>
                      <a:pt x="383" y="396"/>
                      <a:pt x="353" y="366"/>
                      <a:pt x="340" y="340"/>
                    </a:cubicBezTo>
                    <a:cubicBezTo>
                      <a:pt x="301" y="271"/>
                      <a:pt x="246" y="203"/>
                      <a:pt x="190" y="151"/>
                    </a:cubicBezTo>
                    <a:cubicBezTo>
                      <a:pt x="164" y="108"/>
                      <a:pt x="138" y="82"/>
                      <a:pt x="108" y="53"/>
                    </a:cubicBezTo>
                    <a:lnTo>
                      <a:pt x="69" y="14"/>
                    </a:ln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7"/>
              <p:cNvSpPr/>
              <p:nvPr/>
            </p:nvSpPr>
            <p:spPr>
              <a:xfrm>
                <a:off x="4653375" y="1587325"/>
                <a:ext cx="1227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131" extrusionOk="0">
                    <a:moveTo>
                      <a:pt x="180" y="0"/>
                    </a:moveTo>
                    <a:lnTo>
                      <a:pt x="30" y="82"/>
                    </a:lnTo>
                    <a:lnTo>
                      <a:pt x="0" y="284"/>
                    </a:lnTo>
                    <a:lnTo>
                      <a:pt x="151" y="761"/>
                    </a:lnTo>
                    <a:lnTo>
                      <a:pt x="219" y="980"/>
                    </a:lnTo>
                    <a:cubicBezTo>
                      <a:pt x="244" y="1029"/>
                      <a:pt x="187" y="1131"/>
                      <a:pt x="203" y="1131"/>
                    </a:cubicBezTo>
                    <a:cubicBezTo>
                      <a:pt x="203" y="1131"/>
                      <a:pt x="205" y="1130"/>
                      <a:pt x="206" y="1130"/>
                    </a:cubicBezTo>
                    <a:cubicBezTo>
                      <a:pt x="262" y="1130"/>
                      <a:pt x="382" y="1048"/>
                      <a:pt x="451" y="1006"/>
                    </a:cubicBezTo>
                    <a:lnTo>
                      <a:pt x="451" y="993"/>
                    </a:lnTo>
                    <a:cubicBezTo>
                      <a:pt x="464" y="967"/>
                      <a:pt x="477" y="937"/>
                      <a:pt x="490" y="924"/>
                    </a:cubicBezTo>
                    <a:cubicBezTo>
                      <a:pt x="490" y="911"/>
                      <a:pt x="477" y="898"/>
                      <a:pt x="477" y="885"/>
                    </a:cubicBezTo>
                    <a:lnTo>
                      <a:pt x="464" y="829"/>
                    </a:lnTo>
                    <a:lnTo>
                      <a:pt x="193" y="26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4626850" y="1571325"/>
                <a:ext cx="241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722" extrusionOk="0">
                    <a:moveTo>
                      <a:pt x="164" y="1"/>
                    </a:moveTo>
                    <a:cubicBezTo>
                      <a:pt x="164" y="1"/>
                      <a:pt x="17" y="82"/>
                      <a:pt x="17" y="95"/>
                    </a:cubicBezTo>
                    <a:cubicBezTo>
                      <a:pt x="1" y="164"/>
                      <a:pt x="125" y="177"/>
                      <a:pt x="138" y="272"/>
                    </a:cubicBezTo>
                    <a:cubicBezTo>
                      <a:pt x="138" y="314"/>
                      <a:pt x="164" y="366"/>
                      <a:pt x="206" y="383"/>
                    </a:cubicBezTo>
                    <a:lnTo>
                      <a:pt x="804" y="627"/>
                    </a:lnTo>
                    <a:lnTo>
                      <a:pt x="967" y="722"/>
                    </a:lnTo>
                    <a:lnTo>
                      <a:pt x="967" y="327"/>
                    </a:lnTo>
                    <a:lnTo>
                      <a:pt x="941" y="314"/>
                    </a:lnTo>
                    <a:lnTo>
                      <a:pt x="219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4642525" y="1571825"/>
                <a:ext cx="1602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016" extrusionOk="0">
                    <a:moveTo>
                      <a:pt x="351" y="0"/>
                    </a:moveTo>
                    <a:cubicBezTo>
                      <a:pt x="334" y="0"/>
                      <a:pt x="320" y="7"/>
                      <a:pt x="314" y="20"/>
                    </a:cubicBezTo>
                    <a:lnTo>
                      <a:pt x="0" y="660"/>
                    </a:lnTo>
                    <a:lnTo>
                      <a:pt x="314" y="1015"/>
                    </a:lnTo>
                    <a:lnTo>
                      <a:pt x="627" y="363"/>
                    </a:lnTo>
                    <a:cubicBezTo>
                      <a:pt x="640" y="333"/>
                      <a:pt x="627" y="294"/>
                      <a:pt x="598" y="252"/>
                    </a:cubicBezTo>
                    <a:cubicBezTo>
                      <a:pt x="572" y="212"/>
                      <a:pt x="532" y="170"/>
                      <a:pt x="503" y="131"/>
                    </a:cubicBezTo>
                    <a:cubicBezTo>
                      <a:pt x="477" y="88"/>
                      <a:pt x="434" y="62"/>
                      <a:pt x="408" y="20"/>
                    </a:cubicBezTo>
                    <a:cubicBezTo>
                      <a:pt x="389" y="7"/>
                      <a:pt x="368" y="0"/>
                      <a:pt x="35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7"/>
              <p:cNvSpPr/>
              <p:nvPr/>
            </p:nvSpPr>
            <p:spPr>
              <a:xfrm>
                <a:off x="4626200" y="1573350"/>
                <a:ext cx="21075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723" extrusionOk="0">
                    <a:moveTo>
                      <a:pt x="58" y="1"/>
                    </a:moveTo>
                    <a:cubicBezTo>
                      <a:pt x="39" y="1"/>
                      <a:pt x="27" y="15"/>
                      <a:pt x="27" y="40"/>
                    </a:cubicBezTo>
                    <a:cubicBezTo>
                      <a:pt x="14" y="109"/>
                      <a:pt x="1" y="191"/>
                      <a:pt x="14" y="272"/>
                    </a:cubicBezTo>
                    <a:cubicBezTo>
                      <a:pt x="14" y="315"/>
                      <a:pt x="43" y="367"/>
                      <a:pt x="82" y="396"/>
                    </a:cubicBezTo>
                    <a:lnTo>
                      <a:pt x="679" y="628"/>
                    </a:lnTo>
                    <a:lnTo>
                      <a:pt x="843" y="723"/>
                    </a:lnTo>
                    <a:lnTo>
                      <a:pt x="843" y="328"/>
                    </a:lnTo>
                    <a:lnTo>
                      <a:pt x="817" y="315"/>
                    </a:lnTo>
                    <a:lnTo>
                      <a:pt x="95" y="14"/>
                    </a:lnTo>
                    <a:cubicBezTo>
                      <a:pt x="81" y="5"/>
                      <a:pt x="69" y="1"/>
                      <a:pt x="5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7"/>
              <p:cNvSpPr/>
              <p:nvPr/>
            </p:nvSpPr>
            <p:spPr>
              <a:xfrm>
                <a:off x="4647250" y="1589350"/>
                <a:ext cx="147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1065" extrusionOk="0">
                    <a:moveTo>
                      <a:pt x="275" y="1"/>
                    </a:moveTo>
                    <a:lnTo>
                      <a:pt x="1" y="83"/>
                    </a:lnTo>
                    <a:lnTo>
                      <a:pt x="99" y="285"/>
                    </a:lnTo>
                    <a:lnTo>
                      <a:pt x="314" y="993"/>
                    </a:lnTo>
                    <a:cubicBezTo>
                      <a:pt x="325" y="1027"/>
                      <a:pt x="369" y="1064"/>
                      <a:pt x="398" y="1064"/>
                    </a:cubicBezTo>
                    <a:cubicBezTo>
                      <a:pt x="402" y="1064"/>
                      <a:pt x="405" y="1063"/>
                      <a:pt x="409" y="1062"/>
                    </a:cubicBezTo>
                    <a:cubicBezTo>
                      <a:pt x="464" y="1049"/>
                      <a:pt x="520" y="1019"/>
                      <a:pt x="572" y="993"/>
                    </a:cubicBezTo>
                    <a:cubicBezTo>
                      <a:pt x="588" y="967"/>
                      <a:pt x="588" y="925"/>
                      <a:pt x="572" y="886"/>
                    </a:cubicBezTo>
                    <a:lnTo>
                      <a:pt x="275" y="27"/>
                    </a:lnTo>
                    <a:lnTo>
                      <a:pt x="27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7"/>
              <p:cNvSpPr/>
              <p:nvPr/>
            </p:nvSpPr>
            <p:spPr>
              <a:xfrm>
                <a:off x="4628575" y="1574750"/>
                <a:ext cx="309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552" extrusionOk="0">
                    <a:moveTo>
                      <a:pt x="927" y="1"/>
                    </a:moveTo>
                    <a:lnTo>
                      <a:pt x="764" y="392"/>
                    </a:lnTo>
                    <a:lnTo>
                      <a:pt x="13" y="66"/>
                    </a:lnTo>
                    <a:cubicBezTo>
                      <a:pt x="0" y="121"/>
                      <a:pt x="0" y="164"/>
                      <a:pt x="0" y="216"/>
                    </a:cubicBezTo>
                    <a:cubicBezTo>
                      <a:pt x="0" y="229"/>
                      <a:pt x="13" y="246"/>
                      <a:pt x="30" y="259"/>
                    </a:cubicBezTo>
                    <a:lnTo>
                      <a:pt x="640" y="503"/>
                    </a:lnTo>
                    <a:lnTo>
                      <a:pt x="927" y="817"/>
                    </a:lnTo>
                    <a:lnTo>
                      <a:pt x="1143" y="1535"/>
                    </a:lnTo>
                    <a:lnTo>
                      <a:pt x="1156" y="1551"/>
                    </a:lnTo>
                    <a:cubicBezTo>
                      <a:pt x="1185" y="1535"/>
                      <a:pt x="1211" y="1535"/>
                      <a:pt x="1237" y="1522"/>
                    </a:cubicBezTo>
                    <a:lnTo>
                      <a:pt x="927" y="611"/>
                    </a:lnTo>
                    <a:lnTo>
                      <a:pt x="1090" y="216"/>
                    </a:lnTo>
                    <a:cubicBezTo>
                      <a:pt x="1090" y="203"/>
                      <a:pt x="1090" y="190"/>
                      <a:pt x="1074" y="190"/>
                    </a:cubicBezTo>
                    <a:cubicBezTo>
                      <a:pt x="1048" y="148"/>
                      <a:pt x="1022" y="108"/>
                      <a:pt x="992" y="82"/>
                    </a:cubicBezTo>
                    <a:cubicBezTo>
                      <a:pt x="966" y="53"/>
                      <a:pt x="953" y="27"/>
                      <a:pt x="927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7"/>
              <p:cNvSpPr/>
              <p:nvPr/>
            </p:nvSpPr>
            <p:spPr>
              <a:xfrm>
                <a:off x="4968925" y="1669575"/>
                <a:ext cx="12822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5129" h="3634" extrusionOk="0">
                    <a:moveTo>
                      <a:pt x="5128" y="1"/>
                    </a:moveTo>
                    <a:lnTo>
                      <a:pt x="3973" y="830"/>
                    </a:lnTo>
                    <a:lnTo>
                      <a:pt x="2817" y="1593"/>
                    </a:lnTo>
                    <a:lnTo>
                      <a:pt x="1319" y="2354"/>
                    </a:lnTo>
                    <a:lnTo>
                      <a:pt x="125" y="2367"/>
                    </a:lnTo>
                    <a:lnTo>
                      <a:pt x="0" y="3633"/>
                    </a:lnTo>
                    <a:lnTo>
                      <a:pt x="1619" y="3428"/>
                    </a:lnTo>
                    <a:lnTo>
                      <a:pt x="4515" y="1757"/>
                    </a:lnTo>
                    <a:lnTo>
                      <a:pt x="5102" y="314"/>
                    </a:lnTo>
                    <a:lnTo>
                      <a:pt x="5128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7"/>
              <p:cNvSpPr/>
              <p:nvPr/>
            </p:nvSpPr>
            <p:spPr>
              <a:xfrm>
                <a:off x="4994475" y="1686225"/>
                <a:ext cx="94175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2233" extrusionOk="0">
                    <a:moveTo>
                      <a:pt x="3767" y="0"/>
                    </a:moveTo>
                    <a:lnTo>
                      <a:pt x="3140" y="95"/>
                    </a:lnTo>
                    <a:cubicBezTo>
                      <a:pt x="3140" y="95"/>
                      <a:pt x="2758" y="382"/>
                      <a:pt x="2229" y="683"/>
                    </a:cubicBezTo>
                    <a:cubicBezTo>
                      <a:pt x="1684" y="993"/>
                      <a:pt x="1018" y="1306"/>
                      <a:pt x="1018" y="1306"/>
                    </a:cubicBezTo>
                    <a:lnTo>
                      <a:pt x="0" y="2233"/>
                    </a:lnTo>
                    <a:cubicBezTo>
                      <a:pt x="0" y="2233"/>
                      <a:pt x="434" y="2096"/>
                      <a:pt x="610" y="2083"/>
                    </a:cubicBezTo>
                    <a:cubicBezTo>
                      <a:pt x="898" y="2070"/>
                      <a:pt x="2775" y="1074"/>
                      <a:pt x="2951" y="872"/>
                    </a:cubicBezTo>
                    <a:cubicBezTo>
                      <a:pt x="3153" y="640"/>
                      <a:pt x="3767" y="0"/>
                      <a:pt x="3767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7"/>
              <p:cNvSpPr/>
              <p:nvPr/>
            </p:nvSpPr>
            <p:spPr>
              <a:xfrm>
                <a:off x="4924050" y="1693725"/>
                <a:ext cx="9010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362" extrusionOk="0">
                    <a:moveTo>
                      <a:pt x="0" y="1"/>
                    </a:moveTo>
                    <a:lnTo>
                      <a:pt x="859" y="856"/>
                    </a:lnTo>
                    <a:lnTo>
                      <a:pt x="1619" y="1362"/>
                    </a:lnTo>
                    <a:lnTo>
                      <a:pt x="3062" y="1362"/>
                    </a:lnTo>
                    <a:lnTo>
                      <a:pt x="3509" y="967"/>
                    </a:lnTo>
                    <a:lnTo>
                      <a:pt x="3604" y="722"/>
                    </a:lnTo>
                    <a:lnTo>
                      <a:pt x="2667" y="911"/>
                    </a:lnTo>
                    <a:lnTo>
                      <a:pt x="1525" y="7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7"/>
              <p:cNvSpPr/>
              <p:nvPr/>
            </p:nvSpPr>
            <p:spPr>
              <a:xfrm>
                <a:off x="4931550" y="1701225"/>
                <a:ext cx="72400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2896" h="1015" extrusionOk="0">
                    <a:moveTo>
                      <a:pt x="108" y="1"/>
                    </a:moveTo>
                    <a:lnTo>
                      <a:pt x="1" y="148"/>
                    </a:lnTo>
                    <a:cubicBezTo>
                      <a:pt x="1" y="148"/>
                      <a:pt x="121" y="353"/>
                      <a:pt x="314" y="543"/>
                    </a:cubicBezTo>
                    <a:cubicBezTo>
                      <a:pt x="490" y="719"/>
                      <a:pt x="1101" y="980"/>
                      <a:pt x="1277" y="993"/>
                    </a:cubicBezTo>
                    <a:cubicBezTo>
                      <a:pt x="1430" y="1009"/>
                      <a:pt x="1595" y="1015"/>
                      <a:pt x="1758" y="1015"/>
                    </a:cubicBezTo>
                    <a:cubicBezTo>
                      <a:pt x="1872" y="1015"/>
                      <a:pt x="1986" y="1012"/>
                      <a:pt x="2093" y="1006"/>
                    </a:cubicBezTo>
                    <a:lnTo>
                      <a:pt x="2122" y="1006"/>
                    </a:lnTo>
                    <a:cubicBezTo>
                      <a:pt x="2161" y="1006"/>
                      <a:pt x="2204" y="993"/>
                      <a:pt x="2243" y="980"/>
                    </a:cubicBezTo>
                    <a:cubicBezTo>
                      <a:pt x="2256" y="980"/>
                      <a:pt x="2272" y="964"/>
                      <a:pt x="2298" y="964"/>
                    </a:cubicBezTo>
                    <a:cubicBezTo>
                      <a:pt x="2556" y="856"/>
                      <a:pt x="2857" y="624"/>
                      <a:pt x="2896" y="585"/>
                    </a:cubicBezTo>
                    <a:lnTo>
                      <a:pt x="2762" y="530"/>
                    </a:lnTo>
                    <a:cubicBezTo>
                      <a:pt x="2733" y="517"/>
                      <a:pt x="2706" y="517"/>
                      <a:pt x="2680" y="517"/>
                    </a:cubicBezTo>
                    <a:cubicBezTo>
                      <a:pt x="2638" y="504"/>
                      <a:pt x="2582" y="491"/>
                      <a:pt x="2543" y="491"/>
                    </a:cubicBezTo>
                    <a:cubicBezTo>
                      <a:pt x="2191" y="435"/>
                      <a:pt x="1685" y="422"/>
                      <a:pt x="1345" y="353"/>
                    </a:cubicBezTo>
                    <a:cubicBezTo>
                      <a:pt x="1061" y="298"/>
                      <a:pt x="774" y="190"/>
                      <a:pt x="585" y="122"/>
                    </a:cubicBezTo>
                    <a:cubicBezTo>
                      <a:pt x="490" y="83"/>
                      <a:pt x="409" y="53"/>
                      <a:pt x="366" y="40"/>
                    </a:cubicBezTo>
                    <a:cubicBezTo>
                      <a:pt x="298" y="14"/>
                      <a:pt x="232" y="14"/>
                      <a:pt x="190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7"/>
              <p:cNvSpPr/>
              <p:nvPr/>
            </p:nvSpPr>
            <p:spPr>
              <a:xfrm>
                <a:off x="4931550" y="1701225"/>
                <a:ext cx="72400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2896" h="1015" extrusionOk="0">
                    <a:moveTo>
                      <a:pt x="108" y="1"/>
                    </a:moveTo>
                    <a:lnTo>
                      <a:pt x="1" y="148"/>
                    </a:lnTo>
                    <a:cubicBezTo>
                      <a:pt x="1" y="148"/>
                      <a:pt x="121" y="353"/>
                      <a:pt x="314" y="543"/>
                    </a:cubicBezTo>
                    <a:cubicBezTo>
                      <a:pt x="490" y="719"/>
                      <a:pt x="1101" y="980"/>
                      <a:pt x="1277" y="993"/>
                    </a:cubicBezTo>
                    <a:cubicBezTo>
                      <a:pt x="1430" y="1009"/>
                      <a:pt x="1595" y="1015"/>
                      <a:pt x="1758" y="1015"/>
                    </a:cubicBezTo>
                    <a:cubicBezTo>
                      <a:pt x="1872" y="1015"/>
                      <a:pt x="1986" y="1012"/>
                      <a:pt x="2093" y="1006"/>
                    </a:cubicBezTo>
                    <a:lnTo>
                      <a:pt x="2122" y="1006"/>
                    </a:lnTo>
                    <a:cubicBezTo>
                      <a:pt x="2148" y="1006"/>
                      <a:pt x="2191" y="993"/>
                      <a:pt x="2243" y="980"/>
                    </a:cubicBezTo>
                    <a:cubicBezTo>
                      <a:pt x="2256" y="980"/>
                      <a:pt x="2272" y="964"/>
                      <a:pt x="2298" y="964"/>
                    </a:cubicBezTo>
                    <a:cubicBezTo>
                      <a:pt x="2556" y="856"/>
                      <a:pt x="2857" y="624"/>
                      <a:pt x="2896" y="585"/>
                    </a:cubicBezTo>
                    <a:lnTo>
                      <a:pt x="2762" y="530"/>
                    </a:lnTo>
                    <a:cubicBezTo>
                      <a:pt x="2733" y="517"/>
                      <a:pt x="2706" y="517"/>
                      <a:pt x="2680" y="517"/>
                    </a:cubicBezTo>
                    <a:cubicBezTo>
                      <a:pt x="2569" y="598"/>
                      <a:pt x="2243" y="830"/>
                      <a:pt x="2080" y="856"/>
                    </a:cubicBezTo>
                    <a:cubicBezTo>
                      <a:pt x="2017" y="870"/>
                      <a:pt x="1906" y="875"/>
                      <a:pt x="1787" y="875"/>
                    </a:cubicBezTo>
                    <a:cubicBezTo>
                      <a:pt x="1550" y="875"/>
                      <a:pt x="1277" y="856"/>
                      <a:pt x="1277" y="856"/>
                    </a:cubicBezTo>
                    <a:cubicBezTo>
                      <a:pt x="1277" y="856"/>
                      <a:pt x="559" y="624"/>
                      <a:pt x="422" y="530"/>
                    </a:cubicBezTo>
                    <a:cubicBezTo>
                      <a:pt x="271" y="435"/>
                      <a:pt x="82" y="135"/>
                      <a:pt x="82" y="135"/>
                    </a:cubicBez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7"/>
              <p:cNvSpPr/>
              <p:nvPr/>
            </p:nvSpPr>
            <p:spPr>
              <a:xfrm>
                <a:off x="5075325" y="1634900"/>
                <a:ext cx="23200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728" extrusionOk="0">
                    <a:moveTo>
                      <a:pt x="559" y="0"/>
                    </a:moveTo>
                    <a:cubicBezTo>
                      <a:pt x="559" y="1"/>
                      <a:pt x="748" y="288"/>
                      <a:pt x="765" y="382"/>
                    </a:cubicBezTo>
                    <a:cubicBezTo>
                      <a:pt x="765" y="421"/>
                      <a:pt x="748" y="653"/>
                      <a:pt x="696" y="735"/>
                    </a:cubicBezTo>
                    <a:cubicBezTo>
                      <a:pt x="572" y="911"/>
                      <a:pt x="340" y="1293"/>
                      <a:pt x="125" y="1538"/>
                    </a:cubicBezTo>
                    <a:lnTo>
                      <a:pt x="1" y="1727"/>
                    </a:lnTo>
                    <a:cubicBezTo>
                      <a:pt x="6" y="1727"/>
                      <a:pt x="12" y="1727"/>
                      <a:pt x="18" y="1727"/>
                    </a:cubicBezTo>
                    <a:cubicBezTo>
                      <a:pt x="278" y="1727"/>
                      <a:pt x="723" y="1442"/>
                      <a:pt x="765" y="1388"/>
                    </a:cubicBezTo>
                    <a:cubicBezTo>
                      <a:pt x="791" y="1348"/>
                      <a:pt x="817" y="1319"/>
                      <a:pt x="830" y="1280"/>
                    </a:cubicBezTo>
                    <a:cubicBezTo>
                      <a:pt x="885" y="1061"/>
                      <a:pt x="911" y="872"/>
                      <a:pt x="928" y="872"/>
                    </a:cubicBezTo>
                    <a:cubicBezTo>
                      <a:pt x="928" y="872"/>
                      <a:pt x="911" y="653"/>
                      <a:pt x="817" y="421"/>
                    </a:cubicBezTo>
                    <a:cubicBezTo>
                      <a:pt x="722" y="206"/>
                      <a:pt x="559" y="1"/>
                      <a:pt x="559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7"/>
              <p:cNvSpPr/>
              <p:nvPr/>
            </p:nvSpPr>
            <p:spPr>
              <a:xfrm>
                <a:off x="4994050" y="1683525"/>
                <a:ext cx="94275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217" extrusionOk="0">
                    <a:moveTo>
                      <a:pt x="3771" y="1"/>
                    </a:moveTo>
                    <a:lnTo>
                      <a:pt x="3131" y="69"/>
                    </a:lnTo>
                    <a:cubicBezTo>
                      <a:pt x="3131" y="69"/>
                      <a:pt x="2762" y="353"/>
                      <a:pt x="2220" y="653"/>
                    </a:cubicBezTo>
                    <a:cubicBezTo>
                      <a:pt x="1675" y="954"/>
                      <a:pt x="1009" y="1306"/>
                      <a:pt x="1009" y="1306"/>
                    </a:cubicBezTo>
                    <a:lnTo>
                      <a:pt x="1" y="2217"/>
                    </a:lnTo>
                    <a:cubicBezTo>
                      <a:pt x="1" y="2217"/>
                      <a:pt x="438" y="2096"/>
                      <a:pt x="601" y="2080"/>
                    </a:cubicBezTo>
                    <a:cubicBezTo>
                      <a:pt x="885" y="2067"/>
                      <a:pt x="2762" y="1075"/>
                      <a:pt x="2938" y="872"/>
                    </a:cubicBezTo>
                    <a:cubicBezTo>
                      <a:pt x="3157" y="627"/>
                      <a:pt x="3771" y="1"/>
                      <a:pt x="3771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7"/>
              <p:cNvSpPr/>
              <p:nvPr/>
            </p:nvSpPr>
            <p:spPr>
              <a:xfrm>
                <a:off x="4994050" y="1683525"/>
                <a:ext cx="94275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217" extrusionOk="0">
                    <a:moveTo>
                      <a:pt x="3771" y="1"/>
                    </a:moveTo>
                    <a:lnTo>
                      <a:pt x="3376" y="40"/>
                    </a:lnTo>
                    <a:cubicBezTo>
                      <a:pt x="3183" y="245"/>
                      <a:pt x="2886" y="559"/>
                      <a:pt x="2749" y="709"/>
                    </a:cubicBezTo>
                    <a:cubicBezTo>
                      <a:pt x="2573" y="911"/>
                      <a:pt x="696" y="1904"/>
                      <a:pt x="409" y="1917"/>
                    </a:cubicBezTo>
                    <a:cubicBezTo>
                      <a:pt x="383" y="1917"/>
                      <a:pt x="357" y="1917"/>
                      <a:pt x="314" y="1933"/>
                    </a:cubicBezTo>
                    <a:lnTo>
                      <a:pt x="1" y="2217"/>
                    </a:lnTo>
                    <a:cubicBezTo>
                      <a:pt x="1" y="2217"/>
                      <a:pt x="438" y="2096"/>
                      <a:pt x="601" y="2080"/>
                    </a:cubicBezTo>
                    <a:cubicBezTo>
                      <a:pt x="885" y="2067"/>
                      <a:pt x="2762" y="1075"/>
                      <a:pt x="2938" y="872"/>
                    </a:cubicBezTo>
                    <a:cubicBezTo>
                      <a:pt x="3157" y="627"/>
                      <a:pt x="3771" y="1"/>
                      <a:pt x="3771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7"/>
              <p:cNvSpPr/>
              <p:nvPr/>
            </p:nvSpPr>
            <p:spPr>
              <a:xfrm>
                <a:off x="5078425" y="1640000"/>
                <a:ext cx="176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334" extrusionOk="0">
                    <a:moveTo>
                      <a:pt x="569" y="0"/>
                    </a:moveTo>
                    <a:cubicBezTo>
                      <a:pt x="567" y="0"/>
                      <a:pt x="571" y="13"/>
                      <a:pt x="585" y="41"/>
                    </a:cubicBezTo>
                    <a:cubicBezTo>
                      <a:pt x="611" y="110"/>
                      <a:pt x="611" y="178"/>
                      <a:pt x="598" y="247"/>
                    </a:cubicBezTo>
                    <a:cubicBezTo>
                      <a:pt x="598" y="299"/>
                      <a:pt x="585" y="354"/>
                      <a:pt x="559" y="410"/>
                    </a:cubicBezTo>
                    <a:cubicBezTo>
                      <a:pt x="543" y="449"/>
                      <a:pt x="530" y="475"/>
                      <a:pt x="503" y="505"/>
                    </a:cubicBezTo>
                    <a:cubicBezTo>
                      <a:pt x="435" y="625"/>
                      <a:pt x="177" y="1063"/>
                      <a:pt x="53" y="1265"/>
                    </a:cubicBezTo>
                    <a:cubicBezTo>
                      <a:pt x="40" y="1278"/>
                      <a:pt x="27" y="1291"/>
                      <a:pt x="27" y="1308"/>
                    </a:cubicBezTo>
                    <a:cubicBezTo>
                      <a:pt x="14" y="1321"/>
                      <a:pt x="14" y="1334"/>
                      <a:pt x="1" y="1334"/>
                    </a:cubicBezTo>
                    <a:cubicBezTo>
                      <a:pt x="53" y="1334"/>
                      <a:pt x="95" y="1321"/>
                      <a:pt x="135" y="1308"/>
                    </a:cubicBezTo>
                    <a:cubicBezTo>
                      <a:pt x="327" y="1226"/>
                      <a:pt x="503" y="1007"/>
                      <a:pt x="598" y="789"/>
                    </a:cubicBezTo>
                    <a:cubicBezTo>
                      <a:pt x="680" y="638"/>
                      <a:pt x="706" y="492"/>
                      <a:pt x="706" y="394"/>
                    </a:cubicBezTo>
                    <a:cubicBezTo>
                      <a:pt x="685" y="189"/>
                      <a:pt x="578" y="0"/>
                      <a:pt x="569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7"/>
              <p:cNvSpPr/>
              <p:nvPr/>
            </p:nvSpPr>
            <p:spPr>
              <a:xfrm>
                <a:off x="4869300" y="1679750"/>
                <a:ext cx="62400" cy="62850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2514" extrusionOk="0">
                    <a:moveTo>
                      <a:pt x="635" y="0"/>
                    </a:moveTo>
                    <a:cubicBezTo>
                      <a:pt x="421" y="0"/>
                      <a:pt x="283" y="115"/>
                      <a:pt x="0" y="191"/>
                    </a:cubicBezTo>
                    <a:cubicBezTo>
                      <a:pt x="1237" y="534"/>
                      <a:pt x="1701" y="1186"/>
                      <a:pt x="1932" y="1620"/>
                    </a:cubicBezTo>
                    <a:cubicBezTo>
                      <a:pt x="2151" y="2055"/>
                      <a:pt x="2314" y="2505"/>
                      <a:pt x="2314" y="2505"/>
                    </a:cubicBezTo>
                    <a:cubicBezTo>
                      <a:pt x="2317" y="2511"/>
                      <a:pt x="2320" y="2514"/>
                      <a:pt x="2324" y="2514"/>
                    </a:cubicBezTo>
                    <a:cubicBezTo>
                      <a:pt x="2392" y="2514"/>
                      <a:pt x="2496" y="1190"/>
                      <a:pt x="1142" y="152"/>
                    </a:cubicBezTo>
                    <a:cubicBezTo>
                      <a:pt x="916" y="40"/>
                      <a:pt x="762" y="0"/>
                      <a:pt x="635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7"/>
              <p:cNvSpPr/>
              <p:nvPr/>
            </p:nvSpPr>
            <p:spPr>
              <a:xfrm>
                <a:off x="4850925" y="1675075"/>
                <a:ext cx="554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984" extrusionOk="0">
                    <a:moveTo>
                      <a:pt x="1034" y="0"/>
                    </a:moveTo>
                    <a:cubicBezTo>
                      <a:pt x="887" y="0"/>
                      <a:pt x="786" y="51"/>
                      <a:pt x="683" y="94"/>
                    </a:cubicBezTo>
                    <a:cubicBezTo>
                      <a:pt x="219" y="296"/>
                      <a:pt x="1" y="978"/>
                      <a:pt x="56" y="1386"/>
                    </a:cubicBezTo>
                    <a:cubicBezTo>
                      <a:pt x="112" y="1794"/>
                      <a:pt x="206" y="1984"/>
                      <a:pt x="206" y="1984"/>
                    </a:cubicBezTo>
                    <a:cubicBezTo>
                      <a:pt x="206" y="1984"/>
                      <a:pt x="125" y="1318"/>
                      <a:pt x="232" y="1099"/>
                    </a:cubicBezTo>
                    <a:cubicBezTo>
                      <a:pt x="340" y="867"/>
                      <a:pt x="370" y="704"/>
                      <a:pt x="667" y="502"/>
                    </a:cubicBezTo>
                    <a:cubicBezTo>
                      <a:pt x="743" y="443"/>
                      <a:pt x="843" y="422"/>
                      <a:pt x="948" y="422"/>
                    </a:cubicBezTo>
                    <a:cubicBezTo>
                      <a:pt x="1236" y="422"/>
                      <a:pt x="1564" y="583"/>
                      <a:pt x="1564" y="583"/>
                    </a:cubicBezTo>
                    <a:lnTo>
                      <a:pt x="2217" y="910"/>
                    </a:lnTo>
                    <a:lnTo>
                      <a:pt x="1877" y="339"/>
                    </a:lnTo>
                    <a:cubicBezTo>
                      <a:pt x="1466" y="77"/>
                      <a:pt x="1215" y="0"/>
                      <a:pt x="1034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7"/>
              <p:cNvSpPr/>
              <p:nvPr/>
            </p:nvSpPr>
            <p:spPr>
              <a:xfrm>
                <a:off x="4852975" y="1684050"/>
                <a:ext cx="77875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3407" extrusionOk="0">
                    <a:moveTo>
                      <a:pt x="835" y="1"/>
                    </a:moveTo>
                    <a:cubicBezTo>
                      <a:pt x="342" y="1"/>
                      <a:pt x="0" y="395"/>
                      <a:pt x="0" y="1067"/>
                    </a:cubicBezTo>
                    <a:lnTo>
                      <a:pt x="95" y="1667"/>
                    </a:lnTo>
                    <a:lnTo>
                      <a:pt x="274" y="1762"/>
                    </a:lnTo>
                    <a:lnTo>
                      <a:pt x="177" y="1161"/>
                    </a:lnTo>
                    <a:cubicBezTo>
                      <a:pt x="177" y="564"/>
                      <a:pt x="478" y="220"/>
                      <a:pt x="916" y="220"/>
                    </a:cubicBezTo>
                    <a:cubicBezTo>
                      <a:pt x="1095" y="220"/>
                      <a:pt x="1298" y="278"/>
                      <a:pt x="1512" y="401"/>
                    </a:cubicBezTo>
                    <a:cubicBezTo>
                      <a:pt x="2246" y="835"/>
                      <a:pt x="2843" y="1870"/>
                      <a:pt x="2843" y="2712"/>
                    </a:cubicBezTo>
                    <a:lnTo>
                      <a:pt x="2938" y="3312"/>
                    </a:lnTo>
                    <a:lnTo>
                      <a:pt x="3075" y="3381"/>
                    </a:lnTo>
                    <a:lnTo>
                      <a:pt x="3114" y="3407"/>
                    </a:lnTo>
                    <a:lnTo>
                      <a:pt x="3020" y="2810"/>
                    </a:lnTo>
                    <a:cubicBezTo>
                      <a:pt x="3020" y="1856"/>
                      <a:pt x="2341" y="688"/>
                      <a:pt x="1512" y="211"/>
                    </a:cubicBezTo>
                    <a:cubicBezTo>
                      <a:pt x="1269" y="68"/>
                      <a:pt x="1039" y="1"/>
                      <a:pt x="835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7"/>
              <p:cNvSpPr/>
              <p:nvPr/>
            </p:nvSpPr>
            <p:spPr>
              <a:xfrm>
                <a:off x="4938000" y="1684175"/>
                <a:ext cx="1621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3335" extrusionOk="0">
                    <a:moveTo>
                      <a:pt x="6486" y="1"/>
                    </a:moveTo>
                    <a:lnTo>
                      <a:pt x="6486" y="1"/>
                    </a:lnTo>
                    <a:cubicBezTo>
                      <a:pt x="6160" y="409"/>
                      <a:pt x="5915" y="572"/>
                      <a:pt x="5481" y="928"/>
                    </a:cubicBezTo>
                    <a:cubicBezTo>
                      <a:pt x="5060" y="1267"/>
                      <a:pt x="3454" y="2233"/>
                      <a:pt x="2925" y="2367"/>
                    </a:cubicBezTo>
                    <a:cubicBezTo>
                      <a:pt x="2539" y="2467"/>
                      <a:pt x="2162" y="2593"/>
                      <a:pt x="1704" y="2593"/>
                    </a:cubicBezTo>
                    <a:cubicBezTo>
                      <a:pt x="1530" y="2593"/>
                      <a:pt x="1345" y="2575"/>
                      <a:pt x="1143" y="2530"/>
                    </a:cubicBezTo>
                    <a:cubicBezTo>
                      <a:pt x="395" y="2354"/>
                      <a:pt x="1" y="2233"/>
                      <a:pt x="0" y="2233"/>
                    </a:cubicBezTo>
                    <a:lnTo>
                      <a:pt x="0" y="2233"/>
                    </a:lnTo>
                    <a:lnTo>
                      <a:pt x="121" y="2530"/>
                    </a:lnTo>
                    <a:cubicBezTo>
                      <a:pt x="121" y="2530"/>
                      <a:pt x="190" y="3278"/>
                      <a:pt x="598" y="3320"/>
                    </a:cubicBezTo>
                    <a:cubicBezTo>
                      <a:pt x="668" y="3330"/>
                      <a:pt x="749" y="3335"/>
                      <a:pt x="838" y="3335"/>
                    </a:cubicBezTo>
                    <a:cubicBezTo>
                      <a:pt x="1263" y="3335"/>
                      <a:pt x="1879" y="3230"/>
                      <a:pt x="2543" y="3062"/>
                    </a:cubicBezTo>
                    <a:cubicBezTo>
                      <a:pt x="3333" y="2857"/>
                      <a:pt x="5141" y="1701"/>
                      <a:pt x="5141" y="1701"/>
                    </a:cubicBezTo>
                    <a:lnTo>
                      <a:pt x="5820" y="1156"/>
                    </a:lnTo>
                    <a:lnTo>
                      <a:pt x="6271" y="477"/>
                    </a:lnTo>
                    <a:lnTo>
                      <a:pt x="6447" y="177"/>
                    </a:lnTo>
                    <a:lnTo>
                      <a:pt x="6486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7"/>
              <p:cNvSpPr/>
              <p:nvPr/>
            </p:nvSpPr>
            <p:spPr>
              <a:xfrm>
                <a:off x="4927475" y="1695450"/>
                <a:ext cx="168275" cy="78525"/>
              </a:xfrm>
              <a:custGeom>
                <a:avLst/>
                <a:gdLst/>
                <a:ahLst/>
                <a:cxnLst/>
                <a:rect l="l" t="t" r="r" b="b"/>
                <a:pathLst>
                  <a:path w="6731" h="3141" extrusionOk="0">
                    <a:moveTo>
                      <a:pt x="6692" y="0"/>
                    </a:moveTo>
                    <a:lnTo>
                      <a:pt x="6636" y="39"/>
                    </a:lnTo>
                    <a:lnTo>
                      <a:pt x="6473" y="203"/>
                    </a:lnTo>
                    <a:lnTo>
                      <a:pt x="6284" y="408"/>
                    </a:lnTo>
                    <a:lnTo>
                      <a:pt x="5712" y="911"/>
                    </a:lnTo>
                    <a:lnTo>
                      <a:pt x="3806" y="2027"/>
                    </a:lnTo>
                    <a:lnTo>
                      <a:pt x="2337" y="2611"/>
                    </a:lnTo>
                    <a:cubicBezTo>
                      <a:pt x="2337" y="2611"/>
                      <a:pt x="1985" y="2693"/>
                      <a:pt x="1632" y="2719"/>
                    </a:cubicBezTo>
                    <a:cubicBezTo>
                      <a:pt x="1570" y="2725"/>
                      <a:pt x="1508" y="2728"/>
                      <a:pt x="1448" y="2728"/>
                    </a:cubicBezTo>
                    <a:cubicBezTo>
                      <a:pt x="1363" y="2728"/>
                      <a:pt x="1282" y="2721"/>
                      <a:pt x="1211" y="2706"/>
                    </a:cubicBezTo>
                    <a:lnTo>
                      <a:pt x="1169" y="2706"/>
                    </a:lnTo>
                    <a:cubicBezTo>
                      <a:pt x="816" y="2611"/>
                      <a:pt x="542" y="2079"/>
                      <a:pt x="542" y="2079"/>
                    </a:cubicBezTo>
                    <a:cubicBezTo>
                      <a:pt x="542" y="2079"/>
                      <a:pt x="177" y="2474"/>
                      <a:pt x="134" y="2598"/>
                    </a:cubicBezTo>
                    <a:cubicBezTo>
                      <a:pt x="108" y="2651"/>
                      <a:pt x="13" y="2762"/>
                      <a:pt x="0" y="2882"/>
                    </a:cubicBezTo>
                    <a:lnTo>
                      <a:pt x="95" y="2925"/>
                    </a:lnTo>
                    <a:lnTo>
                      <a:pt x="134" y="2951"/>
                    </a:lnTo>
                    <a:lnTo>
                      <a:pt x="1264" y="3140"/>
                    </a:lnTo>
                    <a:lnTo>
                      <a:pt x="1469" y="3114"/>
                    </a:lnTo>
                    <a:lnTo>
                      <a:pt x="2543" y="2908"/>
                    </a:lnTo>
                    <a:lnTo>
                      <a:pt x="3917" y="2337"/>
                    </a:lnTo>
                    <a:lnTo>
                      <a:pt x="5588" y="1374"/>
                    </a:lnTo>
                    <a:lnTo>
                      <a:pt x="6310" y="735"/>
                    </a:lnTo>
                    <a:lnTo>
                      <a:pt x="6692" y="190"/>
                    </a:lnTo>
                    <a:lnTo>
                      <a:pt x="6731" y="39"/>
                    </a:lnTo>
                    <a:lnTo>
                      <a:pt x="6692" y="39"/>
                    </a:lnTo>
                    <a:lnTo>
                      <a:pt x="6692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7"/>
              <p:cNvSpPr/>
              <p:nvPr/>
            </p:nvSpPr>
            <p:spPr>
              <a:xfrm>
                <a:off x="4985900" y="1705500"/>
                <a:ext cx="9867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2210" extrusionOk="0">
                    <a:moveTo>
                      <a:pt x="3929" y="0"/>
                    </a:moveTo>
                    <a:cubicBezTo>
                      <a:pt x="3856" y="0"/>
                      <a:pt x="3637" y="168"/>
                      <a:pt x="3552" y="277"/>
                    </a:cubicBezTo>
                    <a:cubicBezTo>
                      <a:pt x="3457" y="385"/>
                      <a:pt x="2873" y="728"/>
                      <a:pt x="2383" y="1012"/>
                    </a:cubicBezTo>
                    <a:cubicBezTo>
                      <a:pt x="1894" y="1299"/>
                      <a:pt x="1091" y="1707"/>
                      <a:pt x="777" y="1772"/>
                    </a:cubicBezTo>
                    <a:cubicBezTo>
                      <a:pt x="464" y="1828"/>
                      <a:pt x="245" y="1922"/>
                      <a:pt x="0" y="2209"/>
                    </a:cubicBezTo>
                    <a:cubicBezTo>
                      <a:pt x="722" y="1991"/>
                      <a:pt x="1198" y="1870"/>
                      <a:pt x="2109" y="1364"/>
                    </a:cubicBezTo>
                    <a:cubicBezTo>
                      <a:pt x="3036" y="848"/>
                      <a:pt x="3470" y="522"/>
                      <a:pt x="3470" y="522"/>
                    </a:cubicBezTo>
                    <a:cubicBezTo>
                      <a:pt x="3470" y="522"/>
                      <a:pt x="3878" y="169"/>
                      <a:pt x="3947" y="6"/>
                    </a:cubicBezTo>
                    <a:cubicBezTo>
                      <a:pt x="3943" y="2"/>
                      <a:pt x="3936" y="0"/>
                      <a:pt x="3929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7"/>
              <p:cNvSpPr/>
              <p:nvPr/>
            </p:nvSpPr>
            <p:spPr>
              <a:xfrm>
                <a:off x="4572825" y="1456750"/>
                <a:ext cx="17325" cy="3300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320" extrusionOk="0">
                    <a:moveTo>
                      <a:pt x="693" y="1"/>
                    </a:moveTo>
                    <a:lnTo>
                      <a:pt x="177" y="530"/>
                    </a:lnTo>
                    <a:lnTo>
                      <a:pt x="96" y="788"/>
                    </a:lnTo>
                    <a:lnTo>
                      <a:pt x="1" y="1320"/>
                    </a:lnTo>
                    <a:lnTo>
                      <a:pt x="314" y="980"/>
                    </a:lnTo>
                    <a:lnTo>
                      <a:pt x="314" y="693"/>
                    </a:lnTo>
                    <a:lnTo>
                      <a:pt x="220" y="530"/>
                    </a:lnTo>
                    <a:lnTo>
                      <a:pt x="641" y="83"/>
                    </a:lnTo>
                    <a:lnTo>
                      <a:pt x="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7"/>
              <p:cNvSpPr/>
              <p:nvPr/>
            </p:nvSpPr>
            <p:spPr>
              <a:xfrm>
                <a:off x="4577250" y="1472350"/>
                <a:ext cx="210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143" extrusionOk="0">
                    <a:moveTo>
                      <a:pt x="95" y="0"/>
                    </a:moveTo>
                    <a:cubicBezTo>
                      <a:pt x="82" y="43"/>
                      <a:pt x="43" y="219"/>
                      <a:pt x="43" y="219"/>
                    </a:cubicBezTo>
                    <a:lnTo>
                      <a:pt x="0" y="559"/>
                    </a:lnTo>
                    <a:lnTo>
                      <a:pt x="108" y="735"/>
                    </a:lnTo>
                    <a:lnTo>
                      <a:pt x="640" y="1143"/>
                    </a:lnTo>
                    <a:lnTo>
                      <a:pt x="829" y="1130"/>
                    </a:lnTo>
                    <a:lnTo>
                      <a:pt x="842" y="1061"/>
                    </a:lnTo>
                    <a:lnTo>
                      <a:pt x="627" y="722"/>
                    </a:lnTo>
                    <a:lnTo>
                      <a:pt x="232" y="219"/>
                    </a:lnTo>
                    <a:cubicBezTo>
                      <a:pt x="232" y="219"/>
                      <a:pt x="150" y="98"/>
                      <a:pt x="95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7"/>
              <p:cNvSpPr/>
              <p:nvPr/>
            </p:nvSpPr>
            <p:spPr>
              <a:xfrm>
                <a:off x="4787025" y="1481575"/>
                <a:ext cx="134025" cy="164925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6597" extrusionOk="0">
                    <a:moveTo>
                      <a:pt x="5360" y="0"/>
                    </a:moveTo>
                    <a:lnTo>
                      <a:pt x="1" y="3101"/>
                    </a:lnTo>
                    <a:lnTo>
                      <a:pt x="2952" y="6597"/>
                    </a:lnTo>
                    <a:lnTo>
                      <a:pt x="3755" y="6352"/>
                    </a:lnTo>
                    <a:cubicBezTo>
                      <a:pt x="3755" y="6352"/>
                      <a:pt x="3347" y="6202"/>
                      <a:pt x="3170" y="6133"/>
                    </a:cubicBezTo>
                    <a:cubicBezTo>
                      <a:pt x="2978" y="6065"/>
                      <a:pt x="2651" y="5523"/>
                      <a:pt x="2015" y="4759"/>
                    </a:cubicBezTo>
                    <a:cubicBezTo>
                      <a:pt x="1375" y="3999"/>
                      <a:pt x="367" y="3075"/>
                      <a:pt x="367" y="3075"/>
                    </a:cubicBezTo>
                    <a:cubicBezTo>
                      <a:pt x="367" y="3075"/>
                      <a:pt x="1049" y="2788"/>
                      <a:pt x="1457" y="2585"/>
                    </a:cubicBezTo>
                    <a:cubicBezTo>
                      <a:pt x="1878" y="2380"/>
                      <a:pt x="3742" y="1332"/>
                      <a:pt x="4218" y="1019"/>
                    </a:cubicBezTo>
                    <a:cubicBezTo>
                      <a:pt x="4678" y="722"/>
                      <a:pt x="5318" y="121"/>
                      <a:pt x="5318" y="121"/>
                    </a:cubicBezTo>
                    <a:lnTo>
                      <a:pt x="5360" y="13"/>
                    </a:lnTo>
                    <a:lnTo>
                      <a:pt x="5360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7"/>
              <p:cNvSpPr/>
              <p:nvPr/>
            </p:nvSpPr>
            <p:spPr>
              <a:xfrm>
                <a:off x="4834600" y="1635125"/>
                <a:ext cx="58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26" extrusionOk="0">
                    <a:moveTo>
                      <a:pt x="143" y="0"/>
                    </a:moveTo>
                    <a:cubicBezTo>
                      <a:pt x="122" y="0"/>
                      <a:pt x="101" y="4"/>
                      <a:pt x="82" y="17"/>
                    </a:cubicBezTo>
                    <a:cubicBezTo>
                      <a:pt x="56" y="34"/>
                      <a:pt x="43" y="73"/>
                      <a:pt x="56" y="141"/>
                    </a:cubicBezTo>
                    <a:cubicBezTo>
                      <a:pt x="82" y="305"/>
                      <a:pt x="14" y="386"/>
                      <a:pt x="1" y="386"/>
                    </a:cubicBezTo>
                    <a:lnTo>
                      <a:pt x="43" y="425"/>
                    </a:lnTo>
                    <a:cubicBezTo>
                      <a:pt x="43" y="412"/>
                      <a:pt x="138" y="318"/>
                      <a:pt x="96" y="128"/>
                    </a:cubicBezTo>
                    <a:cubicBezTo>
                      <a:pt x="96" y="99"/>
                      <a:pt x="96" y="73"/>
                      <a:pt x="112" y="60"/>
                    </a:cubicBezTo>
                    <a:cubicBezTo>
                      <a:pt x="121" y="51"/>
                      <a:pt x="133" y="48"/>
                      <a:pt x="146" y="48"/>
                    </a:cubicBezTo>
                    <a:cubicBezTo>
                      <a:pt x="172" y="48"/>
                      <a:pt x="202" y="60"/>
                      <a:pt x="220" y="60"/>
                    </a:cubicBezTo>
                    <a:lnTo>
                      <a:pt x="233" y="17"/>
                    </a:lnTo>
                    <a:cubicBezTo>
                      <a:pt x="224" y="17"/>
                      <a:pt x="185" y="0"/>
                      <a:pt x="143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7"/>
              <p:cNvSpPr/>
              <p:nvPr/>
            </p:nvSpPr>
            <p:spPr>
              <a:xfrm>
                <a:off x="4837375" y="1633575"/>
                <a:ext cx="95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380" h="259" extrusionOk="0">
                    <a:moveTo>
                      <a:pt x="216" y="0"/>
                    </a:moveTo>
                    <a:cubicBezTo>
                      <a:pt x="126" y="0"/>
                      <a:pt x="1" y="40"/>
                      <a:pt x="1" y="40"/>
                    </a:cubicBezTo>
                    <a:lnTo>
                      <a:pt x="96" y="135"/>
                    </a:lnTo>
                    <a:lnTo>
                      <a:pt x="53" y="259"/>
                    </a:lnTo>
                    <a:lnTo>
                      <a:pt x="203" y="259"/>
                    </a:lnTo>
                    <a:cubicBezTo>
                      <a:pt x="203" y="259"/>
                      <a:pt x="298" y="243"/>
                      <a:pt x="340" y="203"/>
                    </a:cubicBezTo>
                    <a:cubicBezTo>
                      <a:pt x="379" y="177"/>
                      <a:pt x="353" y="53"/>
                      <a:pt x="285" y="14"/>
                    </a:cubicBezTo>
                    <a:cubicBezTo>
                      <a:pt x="269" y="4"/>
                      <a:pt x="244" y="0"/>
                      <a:pt x="216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7"/>
              <p:cNvSpPr/>
              <p:nvPr/>
            </p:nvSpPr>
            <p:spPr>
              <a:xfrm>
                <a:off x="4836000" y="1634900"/>
                <a:ext cx="55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25" extrusionOk="0">
                    <a:moveTo>
                      <a:pt x="121" y="0"/>
                    </a:moveTo>
                    <a:lnTo>
                      <a:pt x="0" y="108"/>
                    </a:lnTo>
                    <a:lnTo>
                      <a:pt x="219" y="124"/>
                    </a:lnTo>
                    <a:lnTo>
                      <a:pt x="219" y="124"/>
                    </a:lnTo>
                    <a:lnTo>
                      <a:pt x="137" y="56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7"/>
              <p:cNvSpPr/>
              <p:nvPr/>
            </p:nvSpPr>
            <p:spPr>
              <a:xfrm>
                <a:off x="4813875" y="1641800"/>
                <a:ext cx="241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069" extrusionOk="0">
                    <a:moveTo>
                      <a:pt x="614" y="0"/>
                    </a:moveTo>
                    <a:cubicBezTo>
                      <a:pt x="506" y="0"/>
                      <a:pt x="408" y="79"/>
                      <a:pt x="353" y="188"/>
                    </a:cubicBezTo>
                    <a:cubicBezTo>
                      <a:pt x="353" y="188"/>
                      <a:pt x="177" y="420"/>
                      <a:pt x="69" y="635"/>
                    </a:cubicBezTo>
                    <a:cubicBezTo>
                      <a:pt x="14" y="730"/>
                      <a:pt x="1" y="854"/>
                      <a:pt x="109" y="961"/>
                    </a:cubicBezTo>
                    <a:cubicBezTo>
                      <a:pt x="125" y="974"/>
                      <a:pt x="125" y="974"/>
                      <a:pt x="138" y="991"/>
                    </a:cubicBezTo>
                    <a:cubicBezTo>
                      <a:pt x="181" y="1025"/>
                      <a:pt x="238" y="1068"/>
                      <a:pt x="314" y="1068"/>
                    </a:cubicBezTo>
                    <a:cubicBezTo>
                      <a:pt x="383" y="1068"/>
                      <a:pt x="468" y="1033"/>
                      <a:pt x="572" y="922"/>
                    </a:cubicBezTo>
                    <a:cubicBezTo>
                      <a:pt x="778" y="704"/>
                      <a:pt x="872" y="446"/>
                      <a:pt x="898" y="377"/>
                    </a:cubicBezTo>
                    <a:cubicBezTo>
                      <a:pt x="925" y="309"/>
                      <a:pt x="967" y="214"/>
                      <a:pt x="778" y="64"/>
                    </a:cubicBezTo>
                    <a:cubicBezTo>
                      <a:pt x="724" y="19"/>
                      <a:pt x="668" y="0"/>
                      <a:pt x="614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7"/>
              <p:cNvSpPr/>
              <p:nvPr/>
            </p:nvSpPr>
            <p:spPr>
              <a:xfrm>
                <a:off x="4816250" y="1642225"/>
                <a:ext cx="2115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996" extrusionOk="0">
                    <a:moveTo>
                      <a:pt x="579" y="1"/>
                    </a:moveTo>
                    <a:cubicBezTo>
                      <a:pt x="568" y="1"/>
                      <a:pt x="556" y="3"/>
                      <a:pt x="546" y="8"/>
                    </a:cubicBezTo>
                    <a:cubicBezTo>
                      <a:pt x="451" y="60"/>
                      <a:pt x="327" y="252"/>
                      <a:pt x="219" y="429"/>
                    </a:cubicBezTo>
                    <a:cubicBezTo>
                      <a:pt x="111" y="605"/>
                      <a:pt x="0" y="713"/>
                      <a:pt x="138" y="876"/>
                    </a:cubicBezTo>
                    <a:cubicBezTo>
                      <a:pt x="218" y="964"/>
                      <a:pt x="274" y="996"/>
                      <a:pt x="323" y="996"/>
                    </a:cubicBezTo>
                    <a:cubicBezTo>
                      <a:pt x="357" y="996"/>
                      <a:pt x="388" y="980"/>
                      <a:pt x="422" y="957"/>
                    </a:cubicBezTo>
                    <a:cubicBezTo>
                      <a:pt x="490" y="905"/>
                      <a:pt x="601" y="781"/>
                      <a:pt x="722" y="566"/>
                    </a:cubicBezTo>
                    <a:cubicBezTo>
                      <a:pt x="846" y="334"/>
                      <a:pt x="830" y="279"/>
                      <a:pt x="816" y="197"/>
                    </a:cubicBezTo>
                    <a:cubicBezTo>
                      <a:pt x="793" y="136"/>
                      <a:pt x="672" y="1"/>
                      <a:pt x="579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7"/>
              <p:cNvSpPr/>
              <p:nvPr/>
            </p:nvSpPr>
            <p:spPr>
              <a:xfrm>
                <a:off x="4953250" y="1657000"/>
                <a:ext cx="135075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5403" h="2206" extrusionOk="0">
                    <a:moveTo>
                      <a:pt x="5403" y="1"/>
                    </a:moveTo>
                    <a:lnTo>
                      <a:pt x="4450" y="598"/>
                    </a:lnTo>
                    <a:lnTo>
                      <a:pt x="3836" y="774"/>
                    </a:lnTo>
                    <a:cubicBezTo>
                      <a:pt x="3836" y="774"/>
                      <a:pt x="3526" y="1169"/>
                      <a:pt x="3213" y="1293"/>
                    </a:cubicBezTo>
                    <a:cubicBezTo>
                      <a:pt x="2886" y="1401"/>
                      <a:pt x="2410" y="1754"/>
                      <a:pt x="2410" y="1754"/>
                    </a:cubicBezTo>
                    <a:cubicBezTo>
                      <a:pt x="2410" y="1754"/>
                      <a:pt x="2436" y="1728"/>
                      <a:pt x="2057" y="1728"/>
                    </a:cubicBezTo>
                    <a:cubicBezTo>
                      <a:pt x="1696" y="1728"/>
                      <a:pt x="1415" y="2041"/>
                      <a:pt x="1275" y="2041"/>
                    </a:cubicBezTo>
                    <a:cubicBezTo>
                      <a:pt x="1273" y="2041"/>
                      <a:pt x="1270" y="2041"/>
                      <a:pt x="1267" y="2041"/>
                    </a:cubicBezTo>
                    <a:cubicBezTo>
                      <a:pt x="1130" y="2041"/>
                      <a:pt x="1" y="1946"/>
                      <a:pt x="1" y="1946"/>
                    </a:cubicBezTo>
                    <a:lnTo>
                      <a:pt x="1" y="1946"/>
                    </a:lnTo>
                    <a:cubicBezTo>
                      <a:pt x="1" y="1946"/>
                      <a:pt x="370" y="2096"/>
                      <a:pt x="1049" y="2178"/>
                    </a:cubicBezTo>
                    <a:cubicBezTo>
                      <a:pt x="1089" y="2178"/>
                      <a:pt x="1409" y="2206"/>
                      <a:pt x="1691" y="2206"/>
                    </a:cubicBezTo>
                    <a:cubicBezTo>
                      <a:pt x="1797" y="2206"/>
                      <a:pt x="1897" y="2202"/>
                      <a:pt x="1976" y="2191"/>
                    </a:cubicBezTo>
                    <a:cubicBezTo>
                      <a:pt x="2259" y="2149"/>
                      <a:pt x="2641" y="1998"/>
                      <a:pt x="2641" y="1998"/>
                    </a:cubicBezTo>
                    <a:lnTo>
                      <a:pt x="4694" y="856"/>
                    </a:lnTo>
                    <a:lnTo>
                      <a:pt x="5403" y="1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7"/>
              <p:cNvSpPr/>
              <p:nvPr/>
            </p:nvSpPr>
            <p:spPr>
              <a:xfrm>
                <a:off x="4878825" y="1656675"/>
                <a:ext cx="81975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1986" extrusionOk="0">
                    <a:moveTo>
                      <a:pt x="1" y="1"/>
                    </a:moveTo>
                    <a:lnTo>
                      <a:pt x="1333" y="898"/>
                    </a:lnTo>
                    <a:lnTo>
                      <a:pt x="2978" y="1959"/>
                    </a:lnTo>
                    <a:lnTo>
                      <a:pt x="3278" y="1985"/>
                    </a:lnTo>
                    <a:lnTo>
                      <a:pt x="2178" y="530"/>
                    </a:lnTo>
                    <a:lnTo>
                      <a:pt x="1401" y="543"/>
                    </a:lnTo>
                    <a:lnTo>
                      <a:pt x="1183" y="1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7"/>
              <p:cNvSpPr/>
              <p:nvPr/>
            </p:nvSpPr>
            <p:spPr>
              <a:xfrm>
                <a:off x="4933275" y="1596125"/>
                <a:ext cx="151950" cy="110200"/>
              </a:xfrm>
              <a:custGeom>
                <a:avLst/>
                <a:gdLst/>
                <a:ahLst/>
                <a:cxnLst/>
                <a:rect l="l" t="t" r="r" b="b"/>
                <a:pathLst>
                  <a:path w="6078" h="4408" extrusionOk="0">
                    <a:moveTo>
                      <a:pt x="5059" y="1"/>
                    </a:moveTo>
                    <a:lnTo>
                      <a:pt x="3153" y="1169"/>
                    </a:lnTo>
                    <a:lnTo>
                      <a:pt x="1426" y="1865"/>
                    </a:lnTo>
                    <a:lnTo>
                      <a:pt x="0" y="2952"/>
                    </a:lnTo>
                    <a:lnTo>
                      <a:pt x="1100" y="4407"/>
                    </a:lnTo>
                    <a:lnTo>
                      <a:pt x="2461" y="3278"/>
                    </a:lnTo>
                    <a:lnTo>
                      <a:pt x="4351" y="2544"/>
                    </a:lnTo>
                    <a:lnTo>
                      <a:pt x="6078" y="1564"/>
                    </a:lnTo>
                    <a:lnTo>
                      <a:pt x="5059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7"/>
              <p:cNvSpPr/>
              <p:nvPr/>
            </p:nvSpPr>
            <p:spPr>
              <a:xfrm>
                <a:off x="4913850" y="1596125"/>
                <a:ext cx="145925" cy="74125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2965" extrusionOk="0">
                    <a:moveTo>
                      <a:pt x="5046" y="1"/>
                    </a:moveTo>
                    <a:lnTo>
                      <a:pt x="3741" y="980"/>
                    </a:lnTo>
                    <a:lnTo>
                      <a:pt x="1838" y="1715"/>
                    </a:lnTo>
                    <a:lnTo>
                      <a:pt x="0" y="2965"/>
                    </a:lnTo>
                    <a:lnTo>
                      <a:pt x="777" y="2952"/>
                    </a:lnTo>
                    <a:lnTo>
                      <a:pt x="2203" y="1865"/>
                    </a:lnTo>
                    <a:lnTo>
                      <a:pt x="3930" y="1169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7"/>
              <p:cNvSpPr/>
              <p:nvPr/>
            </p:nvSpPr>
            <p:spPr>
              <a:xfrm>
                <a:off x="4908375" y="1582500"/>
                <a:ext cx="131650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510" extrusionOk="0">
                    <a:moveTo>
                      <a:pt x="5047" y="1"/>
                    </a:moveTo>
                    <a:lnTo>
                      <a:pt x="3552" y="941"/>
                    </a:lnTo>
                    <a:lnTo>
                      <a:pt x="1499" y="1688"/>
                    </a:lnTo>
                    <a:lnTo>
                      <a:pt x="1" y="2968"/>
                    </a:lnTo>
                    <a:lnTo>
                      <a:pt x="219" y="3510"/>
                    </a:lnTo>
                    <a:lnTo>
                      <a:pt x="2057" y="2260"/>
                    </a:lnTo>
                    <a:lnTo>
                      <a:pt x="3960" y="1525"/>
                    </a:lnTo>
                    <a:lnTo>
                      <a:pt x="5265" y="546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7"/>
              <p:cNvSpPr/>
              <p:nvPr/>
            </p:nvSpPr>
            <p:spPr>
              <a:xfrm>
                <a:off x="4878825" y="1578425"/>
                <a:ext cx="155725" cy="78275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3131" extrusionOk="0">
                    <a:moveTo>
                      <a:pt x="5263" y="1"/>
                    </a:moveTo>
                    <a:lnTo>
                      <a:pt x="4150" y="941"/>
                    </a:lnTo>
                    <a:lnTo>
                      <a:pt x="1822" y="1851"/>
                    </a:lnTo>
                    <a:lnTo>
                      <a:pt x="1" y="3131"/>
                    </a:lnTo>
                    <a:lnTo>
                      <a:pt x="1183" y="3131"/>
                    </a:lnTo>
                    <a:lnTo>
                      <a:pt x="2681" y="1851"/>
                    </a:lnTo>
                    <a:lnTo>
                      <a:pt x="4734" y="1104"/>
                    </a:lnTo>
                    <a:lnTo>
                      <a:pt x="6229" y="164"/>
                    </a:lnTo>
                    <a:lnTo>
                      <a:pt x="5263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7"/>
              <p:cNvSpPr/>
              <p:nvPr/>
            </p:nvSpPr>
            <p:spPr>
              <a:xfrm>
                <a:off x="4918575" y="1515600"/>
                <a:ext cx="15050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657" extrusionOk="0">
                    <a:moveTo>
                      <a:pt x="125" y="0"/>
                    </a:moveTo>
                    <a:cubicBezTo>
                      <a:pt x="151" y="66"/>
                      <a:pt x="138" y="190"/>
                      <a:pt x="151" y="271"/>
                    </a:cubicBezTo>
                    <a:cubicBezTo>
                      <a:pt x="164" y="366"/>
                      <a:pt x="219" y="490"/>
                      <a:pt x="301" y="529"/>
                    </a:cubicBezTo>
                    <a:cubicBezTo>
                      <a:pt x="343" y="666"/>
                      <a:pt x="301" y="816"/>
                      <a:pt x="301" y="963"/>
                    </a:cubicBezTo>
                    <a:cubicBezTo>
                      <a:pt x="288" y="963"/>
                      <a:pt x="288" y="980"/>
                      <a:pt x="301" y="993"/>
                    </a:cubicBezTo>
                    <a:lnTo>
                      <a:pt x="301" y="1019"/>
                    </a:lnTo>
                    <a:cubicBezTo>
                      <a:pt x="327" y="1074"/>
                      <a:pt x="327" y="1156"/>
                      <a:pt x="301" y="1208"/>
                    </a:cubicBezTo>
                    <a:cubicBezTo>
                      <a:pt x="288" y="1250"/>
                      <a:pt x="275" y="1277"/>
                      <a:pt x="262" y="1306"/>
                    </a:cubicBezTo>
                    <a:cubicBezTo>
                      <a:pt x="245" y="1332"/>
                      <a:pt x="245" y="1358"/>
                      <a:pt x="232" y="1388"/>
                    </a:cubicBezTo>
                    <a:cubicBezTo>
                      <a:pt x="151" y="1534"/>
                      <a:pt x="82" y="1685"/>
                      <a:pt x="1" y="1848"/>
                    </a:cubicBezTo>
                    <a:cubicBezTo>
                      <a:pt x="41" y="1822"/>
                      <a:pt x="90" y="1818"/>
                      <a:pt x="138" y="1818"/>
                    </a:cubicBezTo>
                    <a:cubicBezTo>
                      <a:pt x="154" y="1818"/>
                      <a:pt x="170" y="1819"/>
                      <a:pt x="186" y="1819"/>
                    </a:cubicBezTo>
                    <a:cubicBezTo>
                      <a:pt x="217" y="1819"/>
                      <a:pt x="248" y="1817"/>
                      <a:pt x="275" y="1809"/>
                    </a:cubicBezTo>
                    <a:lnTo>
                      <a:pt x="275" y="1809"/>
                    </a:lnTo>
                    <a:cubicBezTo>
                      <a:pt x="245" y="1998"/>
                      <a:pt x="219" y="2174"/>
                      <a:pt x="193" y="2367"/>
                    </a:cubicBezTo>
                    <a:lnTo>
                      <a:pt x="193" y="2393"/>
                    </a:lnTo>
                    <a:cubicBezTo>
                      <a:pt x="193" y="2406"/>
                      <a:pt x="206" y="2406"/>
                      <a:pt x="219" y="2419"/>
                    </a:cubicBezTo>
                    <a:cubicBezTo>
                      <a:pt x="261" y="2448"/>
                      <a:pt x="287" y="2474"/>
                      <a:pt x="313" y="2512"/>
                    </a:cubicBezTo>
                    <a:lnTo>
                      <a:pt x="313" y="2512"/>
                    </a:lnTo>
                    <a:cubicBezTo>
                      <a:pt x="312" y="2511"/>
                      <a:pt x="311" y="2511"/>
                      <a:pt x="310" y="2511"/>
                    </a:cubicBezTo>
                    <a:cubicBezTo>
                      <a:pt x="287" y="2511"/>
                      <a:pt x="206" y="2651"/>
                      <a:pt x="206" y="2651"/>
                    </a:cubicBezTo>
                    <a:cubicBezTo>
                      <a:pt x="180" y="2719"/>
                      <a:pt x="151" y="2788"/>
                      <a:pt x="112" y="2856"/>
                    </a:cubicBezTo>
                    <a:lnTo>
                      <a:pt x="112" y="2882"/>
                    </a:lnTo>
                    <a:lnTo>
                      <a:pt x="125" y="2882"/>
                    </a:lnTo>
                    <a:cubicBezTo>
                      <a:pt x="219" y="2964"/>
                      <a:pt x="206" y="3085"/>
                      <a:pt x="232" y="3196"/>
                    </a:cubicBezTo>
                    <a:cubicBezTo>
                      <a:pt x="262" y="3264"/>
                      <a:pt x="288" y="3317"/>
                      <a:pt x="314" y="3385"/>
                    </a:cubicBezTo>
                    <a:cubicBezTo>
                      <a:pt x="343" y="3480"/>
                      <a:pt x="369" y="3574"/>
                      <a:pt x="369" y="3656"/>
                    </a:cubicBezTo>
                    <a:cubicBezTo>
                      <a:pt x="409" y="3643"/>
                      <a:pt x="438" y="3617"/>
                      <a:pt x="477" y="3604"/>
                    </a:cubicBezTo>
                    <a:cubicBezTo>
                      <a:pt x="464" y="3574"/>
                      <a:pt x="451" y="3535"/>
                      <a:pt x="451" y="3493"/>
                    </a:cubicBezTo>
                    <a:lnTo>
                      <a:pt x="451" y="3493"/>
                    </a:lnTo>
                    <a:cubicBezTo>
                      <a:pt x="490" y="3509"/>
                      <a:pt x="546" y="3509"/>
                      <a:pt x="601" y="3509"/>
                    </a:cubicBezTo>
                    <a:lnTo>
                      <a:pt x="572" y="3441"/>
                    </a:lnTo>
                    <a:cubicBezTo>
                      <a:pt x="559" y="3398"/>
                      <a:pt x="559" y="3398"/>
                      <a:pt x="520" y="3398"/>
                    </a:cubicBezTo>
                    <a:cubicBezTo>
                      <a:pt x="438" y="3398"/>
                      <a:pt x="396" y="3346"/>
                      <a:pt x="369" y="3290"/>
                    </a:cubicBezTo>
                    <a:cubicBezTo>
                      <a:pt x="343" y="3196"/>
                      <a:pt x="301" y="3114"/>
                      <a:pt x="275" y="3033"/>
                    </a:cubicBezTo>
                    <a:cubicBezTo>
                      <a:pt x="262" y="3003"/>
                      <a:pt x="245" y="2977"/>
                      <a:pt x="245" y="2964"/>
                    </a:cubicBezTo>
                    <a:cubicBezTo>
                      <a:pt x="262" y="2909"/>
                      <a:pt x="245" y="2856"/>
                      <a:pt x="232" y="2814"/>
                    </a:cubicBezTo>
                    <a:cubicBezTo>
                      <a:pt x="219" y="2801"/>
                      <a:pt x="219" y="2788"/>
                      <a:pt x="219" y="2788"/>
                    </a:cubicBezTo>
                    <a:cubicBezTo>
                      <a:pt x="219" y="2775"/>
                      <a:pt x="232" y="2775"/>
                      <a:pt x="232" y="2758"/>
                    </a:cubicBezTo>
                    <a:cubicBezTo>
                      <a:pt x="262" y="2745"/>
                      <a:pt x="275" y="2732"/>
                      <a:pt x="301" y="2706"/>
                    </a:cubicBezTo>
                    <a:cubicBezTo>
                      <a:pt x="343" y="2664"/>
                      <a:pt x="396" y="2612"/>
                      <a:pt x="464" y="2595"/>
                    </a:cubicBezTo>
                    <a:cubicBezTo>
                      <a:pt x="425" y="2582"/>
                      <a:pt x="382" y="2582"/>
                      <a:pt x="369" y="2556"/>
                    </a:cubicBezTo>
                    <a:cubicBezTo>
                      <a:pt x="356" y="2514"/>
                      <a:pt x="356" y="2461"/>
                      <a:pt x="327" y="2419"/>
                    </a:cubicBezTo>
                    <a:cubicBezTo>
                      <a:pt x="314" y="2380"/>
                      <a:pt x="288" y="2337"/>
                      <a:pt x="262" y="2298"/>
                    </a:cubicBezTo>
                    <a:lnTo>
                      <a:pt x="262" y="2285"/>
                    </a:lnTo>
                    <a:lnTo>
                      <a:pt x="262" y="2256"/>
                    </a:lnTo>
                    <a:cubicBezTo>
                      <a:pt x="275" y="2187"/>
                      <a:pt x="301" y="2122"/>
                      <a:pt x="327" y="2053"/>
                    </a:cubicBezTo>
                    <a:lnTo>
                      <a:pt x="327" y="2040"/>
                    </a:lnTo>
                    <a:lnTo>
                      <a:pt x="343" y="2040"/>
                    </a:lnTo>
                    <a:cubicBezTo>
                      <a:pt x="382" y="2053"/>
                      <a:pt x="425" y="2066"/>
                      <a:pt x="451" y="2079"/>
                    </a:cubicBezTo>
                    <a:cubicBezTo>
                      <a:pt x="438" y="2066"/>
                      <a:pt x="425" y="1985"/>
                      <a:pt x="409" y="1972"/>
                    </a:cubicBezTo>
                    <a:cubicBezTo>
                      <a:pt x="371" y="1972"/>
                      <a:pt x="330" y="1984"/>
                      <a:pt x="292" y="1996"/>
                    </a:cubicBezTo>
                    <a:lnTo>
                      <a:pt x="292" y="1996"/>
                    </a:lnTo>
                    <a:cubicBezTo>
                      <a:pt x="317" y="1980"/>
                      <a:pt x="343" y="1833"/>
                      <a:pt x="343" y="1809"/>
                    </a:cubicBezTo>
                    <a:cubicBezTo>
                      <a:pt x="369" y="1753"/>
                      <a:pt x="369" y="1698"/>
                      <a:pt x="356" y="1645"/>
                    </a:cubicBezTo>
                    <a:lnTo>
                      <a:pt x="356" y="1645"/>
                    </a:lnTo>
                    <a:cubicBezTo>
                      <a:pt x="356" y="1658"/>
                      <a:pt x="343" y="1671"/>
                      <a:pt x="327" y="1685"/>
                    </a:cubicBezTo>
                    <a:cubicBezTo>
                      <a:pt x="314" y="1698"/>
                      <a:pt x="288" y="1714"/>
                      <a:pt x="275" y="1714"/>
                    </a:cubicBezTo>
                    <a:cubicBezTo>
                      <a:pt x="245" y="1727"/>
                      <a:pt x="206" y="1727"/>
                      <a:pt x="164" y="1727"/>
                    </a:cubicBezTo>
                    <a:cubicBezTo>
                      <a:pt x="151" y="1685"/>
                      <a:pt x="164" y="1645"/>
                      <a:pt x="180" y="1616"/>
                    </a:cubicBezTo>
                    <a:cubicBezTo>
                      <a:pt x="206" y="1577"/>
                      <a:pt x="232" y="1551"/>
                      <a:pt x="262" y="1521"/>
                    </a:cubicBezTo>
                    <a:cubicBezTo>
                      <a:pt x="288" y="1495"/>
                      <a:pt x="301" y="1453"/>
                      <a:pt x="314" y="1414"/>
                    </a:cubicBezTo>
                    <a:cubicBezTo>
                      <a:pt x="327" y="1371"/>
                      <a:pt x="343" y="1319"/>
                      <a:pt x="369" y="1277"/>
                    </a:cubicBezTo>
                    <a:cubicBezTo>
                      <a:pt x="382" y="1237"/>
                      <a:pt x="382" y="1195"/>
                      <a:pt x="382" y="1156"/>
                    </a:cubicBezTo>
                    <a:cubicBezTo>
                      <a:pt x="369" y="1061"/>
                      <a:pt x="369" y="963"/>
                      <a:pt x="369" y="869"/>
                    </a:cubicBezTo>
                    <a:cubicBezTo>
                      <a:pt x="369" y="748"/>
                      <a:pt x="343" y="611"/>
                      <a:pt x="356" y="490"/>
                    </a:cubicBezTo>
                    <a:cubicBezTo>
                      <a:pt x="369" y="447"/>
                      <a:pt x="382" y="408"/>
                      <a:pt x="396" y="366"/>
                    </a:cubicBezTo>
                    <a:cubicBezTo>
                      <a:pt x="425" y="310"/>
                      <a:pt x="438" y="245"/>
                      <a:pt x="464" y="177"/>
                    </a:cubicBezTo>
                    <a:lnTo>
                      <a:pt x="464" y="177"/>
                    </a:lnTo>
                    <a:cubicBezTo>
                      <a:pt x="396" y="229"/>
                      <a:pt x="343" y="310"/>
                      <a:pt x="301" y="392"/>
                    </a:cubicBezTo>
                    <a:cubicBezTo>
                      <a:pt x="245" y="271"/>
                      <a:pt x="180" y="134"/>
                      <a:pt x="12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7"/>
              <p:cNvSpPr/>
              <p:nvPr/>
            </p:nvSpPr>
            <p:spPr>
              <a:xfrm>
                <a:off x="4928775" y="1529875"/>
                <a:ext cx="31350" cy="567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2270" extrusionOk="0">
                    <a:moveTo>
                      <a:pt x="1048" y="1"/>
                    </a:moveTo>
                    <a:cubicBezTo>
                      <a:pt x="980" y="203"/>
                      <a:pt x="996" y="422"/>
                      <a:pt x="980" y="624"/>
                    </a:cubicBezTo>
                    <a:cubicBezTo>
                      <a:pt x="954" y="787"/>
                      <a:pt x="941" y="963"/>
                      <a:pt x="885" y="1114"/>
                    </a:cubicBezTo>
                    <a:cubicBezTo>
                      <a:pt x="872" y="1182"/>
                      <a:pt x="859" y="1238"/>
                      <a:pt x="833" y="1290"/>
                    </a:cubicBezTo>
                    <a:cubicBezTo>
                      <a:pt x="804" y="1345"/>
                      <a:pt x="817" y="1401"/>
                      <a:pt x="790" y="1440"/>
                    </a:cubicBezTo>
                    <a:cubicBezTo>
                      <a:pt x="764" y="1469"/>
                      <a:pt x="735" y="1495"/>
                      <a:pt x="709" y="1508"/>
                    </a:cubicBezTo>
                    <a:cubicBezTo>
                      <a:pt x="653" y="1551"/>
                      <a:pt x="588" y="1603"/>
                      <a:pt x="520" y="1633"/>
                    </a:cubicBezTo>
                    <a:cubicBezTo>
                      <a:pt x="507" y="1637"/>
                      <a:pt x="496" y="1639"/>
                      <a:pt x="486" y="1639"/>
                    </a:cubicBezTo>
                    <a:cubicBezTo>
                      <a:pt x="441" y="1639"/>
                      <a:pt x="415" y="1596"/>
                      <a:pt x="369" y="1564"/>
                    </a:cubicBezTo>
                    <a:cubicBezTo>
                      <a:pt x="343" y="1535"/>
                      <a:pt x="314" y="1508"/>
                      <a:pt x="288" y="1508"/>
                    </a:cubicBezTo>
                    <a:cubicBezTo>
                      <a:pt x="245" y="1508"/>
                      <a:pt x="219" y="1535"/>
                      <a:pt x="193" y="1551"/>
                    </a:cubicBezTo>
                    <a:lnTo>
                      <a:pt x="164" y="1551"/>
                    </a:lnTo>
                    <a:cubicBezTo>
                      <a:pt x="151" y="1551"/>
                      <a:pt x="138" y="1551"/>
                      <a:pt x="125" y="1535"/>
                    </a:cubicBezTo>
                    <a:cubicBezTo>
                      <a:pt x="82" y="1522"/>
                      <a:pt x="43" y="1508"/>
                      <a:pt x="1" y="1482"/>
                    </a:cubicBezTo>
                    <a:lnTo>
                      <a:pt x="1" y="1482"/>
                    </a:lnTo>
                    <a:cubicBezTo>
                      <a:pt x="17" y="1508"/>
                      <a:pt x="17" y="1535"/>
                      <a:pt x="17" y="1564"/>
                    </a:cubicBezTo>
                    <a:cubicBezTo>
                      <a:pt x="26" y="1562"/>
                      <a:pt x="36" y="1561"/>
                      <a:pt x="46" y="1561"/>
                    </a:cubicBezTo>
                    <a:cubicBezTo>
                      <a:pt x="89" y="1561"/>
                      <a:pt x="132" y="1582"/>
                      <a:pt x="164" y="1603"/>
                    </a:cubicBezTo>
                    <a:lnTo>
                      <a:pt x="206" y="1603"/>
                    </a:lnTo>
                    <a:cubicBezTo>
                      <a:pt x="219" y="1603"/>
                      <a:pt x="232" y="1590"/>
                      <a:pt x="245" y="1590"/>
                    </a:cubicBezTo>
                    <a:cubicBezTo>
                      <a:pt x="275" y="1577"/>
                      <a:pt x="301" y="1577"/>
                      <a:pt x="327" y="1577"/>
                    </a:cubicBezTo>
                    <a:cubicBezTo>
                      <a:pt x="356" y="1590"/>
                      <a:pt x="409" y="1616"/>
                      <a:pt x="425" y="1646"/>
                    </a:cubicBezTo>
                    <a:cubicBezTo>
                      <a:pt x="425" y="1672"/>
                      <a:pt x="396" y="1714"/>
                      <a:pt x="396" y="1740"/>
                    </a:cubicBezTo>
                    <a:cubicBezTo>
                      <a:pt x="382" y="1809"/>
                      <a:pt x="369" y="1848"/>
                      <a:pt x="343" y="1903"/>
                    </a:cubicBezTo>
                    <a:cubicBezTo>
                      <a:pt x="301" y="1959"/>
                      <a:pt x="301" y="2041"/>
                      <a:pt x="275" y="2093"/>
                    </a:cubicBezTo>
                    <a:cubicBezTo>
                      <a:pt x="262" y="2148"/>
                      <a:pt x="219" y="2243"/>
                      <a:pt x="180" y="2269"/>
                    </a:cubicBezTo>
                    <a:cubicBezTo>
                      <a:pt x="245" y="2230"/>
                      <a:pt x="314" y="2174"/>
                      <a:pt x="356" y="2093"/>
                    </a:cubicBezTo>
                    <a:cubicBezTo>
                      <a:pt x="369" y="2067"/>
                      <a:pt x="382" y="2024"/>
                      <a:pt x="382" y="1998"/>
                    </a:cubicBezTo>
                    <a:cubicBezTo>
                      <a:pt x="451" y="1740"/>
                      <a:pt x="670" y="1535"/>
                      <a:pt x="914" y="1469"/>
                    </a:cubicBezTo>
                    <a:cubicBezTo>
                      <a:pt x="928" y="1332"/>
                      <a:pt x="954" y="1208"/>
                      <a:pt x="980" y="1087"/>
                    </a:cubicBezTo>
                    <a:cubicBezTo>
                      <a:pt x="1022" y="937"/>
                      <a:pt x="1091" y="800"/>
                      <a:pt x="1159" y="666"/>
                    </a:cubicBezTo>
                    <a:cubicBezTo>
                      <a:pt x="1198" y="598"/>
                      <a:pt x="1254" y="516"/>
                      <a:pt x="1254" y="435"/>
                    </a:cubicBezTo>
                    <a:lnTo>
                      <a:pt x="1254" y="435"/>
                    </a:lnTo>
                    <a:cubicBezTo>
                      <a:pt x="1185" y="516"/>
                      <a:pt x="1117" y="598"/>
                      <a:pt x="1048" y="666"/>
                    </a:cubicBezTo>
                    <a:lnTo>
                      <a:pt x="1048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7"/>
              <p:cNvSpPr/>
              <p:nvPr/>
            </p:nvSpPr>
            <p:spPr>
              <a:xfrm>
                <a:off x="4950575" y="1562775"/>
                <a:ext cx="34700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1146" extrusionOk="0">
                    <a:moveTo>
                      <a:pt x="24" y="1"/>
                    </a:moveTo>
                    <a:cubicBezTo>
                      <a:pt x="16" y="1"/>
                      <a:pt x="8" y="1"/>
                      <a:pt x="0" y="3"/>
                    </a:cubicBezTo>
                    <a:cubicBezTo>
                      <a:pt x="13" y="29"/>
                      <a:pt x="56" y="55"/>
                      <a:pt x="82" y="72"/>
                    </a:cubicBezTo>
                    <a:cubicBezTo>
                      <a:pt x="137" y="111"/>
                      <a:pt x="189" y="137"/>
                      <a:pt x="245" y="179"/>
                    </a:cubicBezTo>
                    <a:cubicBezTo>
                      <a:pt x="245" y="192"/>
                      <a:pt x="258" y="192"/>
                      <a:pt x="258" y="206"/>
                    </a:cubicBezTo>
                    <a:cubicBezTo>
                      <a:pt x="271" y="219"/>
                      <a:pt x="258" y="235"/>
                      <a:pt x="245" y="248"/>
                    </a:cubicBezTo>
                    <a:cubicBezTo>
                      <a:pt x="232" y="300"/>
                      <a:pt x="232" y="356"/>
                      <a:pt x="245" y="398"/>
                    </a:cubicBezTo>
                    <a:cubicBezTo>
                      <a:pt x="258" y="480"/>
                      <a:pt x="271" y="561"/>
                      <a:pt x="287" y="643"/>
                    </a:cubicBezTo>
                    <a:lnTo>
                      <a:pt x="287" y="669"/>
                    </a:lnTo>
                    <a:cubicBezTo>
                      <a:pt x="271" y="682"/>
                      <a:pt x="258" y="695"/>
                      <a:pt x="245" y="695"/>
                    </a:cubicBezTo>
                    <a:cubicBezTo>
                      <a:pt x="219" y="725"/>
                      <a:pt x="176" y="764"/>
                      <a:pt x="163" y="806"/>
                    </a:cubicBezTo>
                    <a:cubicBezTo>
                      <a:pt x="150" y="806"/>
                      <a:pt x="150" y="819"/>
                      <a:pt x="150" y="832"/>
                    </a:cubicBezTo>
                    <a:cubicBezTo>
                      <a:pt x="150" y="832"/>
                      <a:pt x="150" y="845"/>
                      <a:pt x="163" y="858"/>
                    </a:cubicBezTo>
                    <a:cubicBezTo>
                      <a:pt x="189" y="953"/>
                      <a:pt x="219" y="1051"/>
                      <a:pt x="232" y="1146"/>
                    </a:cubicBezTo>
                    <a:cubicBezTo>
                      <a:pt x="245" y="1064"/>
                      <a:pt x="271" y="982"/>
                      <a:pt x="258" y="888"/>
                    </a:cubicBezTo>
                    <a:cubicBezTo>
                      <a:pt x="245" y="858"/>
                      <a:pt x="245" y="819"/>
                      <a:pt x="258" y="790"/>
                    </a:cubicBezTo>
                    <a:cubicBezTo>
                      <a:pt x="271" y="764"/>
                      <a:pt x="313" y="751"/>
                      <a:pt x="326" y="725"/>
                    </a:cubicBezTo>
                    <a:cubicBezTo>
                      <a:pt x="353" y="695"/>
                      <a:pt x="353" y="656"/>
                      <a:pt x="340" y="627"/>
                    </a:cubicBezTo>
                    <a:cubicBezTo>
                      <a:pt x="340" y="587"/>
                      <a:pt x="326" y="561"/>
                      <a:pt x="313" y="532"/>
                    </a:cubicBezTo>
                    <a:cubicBezTo>
                      <a:pt x="300" y="463"/>
                      <a:pt x="313" y="411"/>
                      <a:pt x="313" y="343"/>
                    </a:cubicBezTo>
                    <a:cubicBezTo>
                      <a:pt x="313" y="330"/>
                      <a:pt x="313" y="330"/>
                      <a:pt x="326" y="317"/>
                    </a:cubicBezTo>
                    <a:lnTo>
                      <a:pt x="340" y="317"/>
                    </a:lnTo>
                    <a:cubicBezTo>
                      <a:pt x="353" y="313"/>
                      <a:pt x="366" y="312"/>
                      <a:pt x="379" y="312"/>
                    </a:cubicBezTo>
                    <a:cubicBezTo>
                      <a:pt x="434" y="312"/>
                      <a:pt x="487" y="337"/>
                      <a:pt x="532" y="369"/>
                    </a:cubicBezTo>
                    <a:cubicBezTo>
                      <a:pt x="597" y="411"/>
                      <a:pt x="653" y="480"/>
                      <a:pt x="721" y="480"/>
                    </a:cubicBezTo>
                    <a:cubicBezTo>
                      <a:pt x="721" y="437"/>
                      <a:pt x="734" y="398"/>
                      <a:pt x="777" y="382"/>
                    </a:cubicBezTo>
                    <a:cubicBezTo>
                      <a:pt x="803" y="369"/>
                      <a:pt x="842" y="369"/>
                      <a:pt x="885" y="369"/>
                    </a:cubicBezTo>
                    <a:cubicBezTo>
                      <a:pt x="1005" y="369"/>
                      <a:pt x="1116" y="411"/>
                      <a:pt x="1224" y="463"/>
                    </a:cubicBezTo>
                    <a:cubicBezTo>
                      <a:pt x="1267" y="411"/>
                      <a:pt x="1332" y="369"/>
                      <a:pt x="1387" y="343"/>
                    </a:cubicBezTo>
                    <a:cubicBezTo>
                      <a:pt x="1374" y="317"/>
                      <a:pt x="1348" y="317"/>
                      <a:pt x="1319" y="317"/>
                    </a:cubicBezTo>
                    <a:cubicBezTo>
                      <a:pt x="1306" y="330"/>
                      <a:pt x="1293" y="356"/>
                      <a:pt x="1267" y="369"/>
                    </a:cubicBezTo>
                    <a:cubicBezTo>
                      <a:pt x="1251" y="384"/>
                      <a:pt x="1234" y="390"/>
                      <a:pt x="1216" y="390"/>
                    </a:cubicBezTo>
                    <a:cubicBezTo>
                      <a:pt x="1184" y="390"/>
                      <a:pt x="1150" y="372"/>
                      <a:pt x="1116" y="356"/>
                    </a:cubicBezTo>
                    <a:cubicBezTo>
                      <a:pt x="1074" y="330"/>
                      <a:pt x="1035" y="287"/>
                      <a:pt x="979" y="274"/>
                    </a:cubicBezTo>
                    <a:cubicBezTo>
                      <a:pt x="953" y="274"/>
                      <a:pt x="911" y="274"/>
                      <a:pt x="885" y="287"/>
                    </a:cubicBezTo>
                    <a:cubicBezTo>
                      <a:pt x="859" y="300"/>
                      <a:pt x="842" y="317"/>
                      <a:pt x="816" y="330"/>
                    </a:cubicBezTo>
                    <a:cubicBezTo>
                      <a:pt x="790" y="343"/>
                      <a:pt x="761" y="343"/>
                      <a:pt x="734" y="343"/>
                    </a:cubicBezTo>
                    <a:cubicBezTo>
                      <a:pt x="708" y="356"/>
                      <a:pt x="666" y="369"/>
                      <a:pt x="666" y="411"/>
                    </a:cubicBezTo>
                    <a:cubicBezTo>
                      <a:pt x="614" y="382"/>
                      <a:pt x="571" y="330"/>
                      <a:pt x="516" y="287"/>
                    </a:cubicBezTo>
                    <a:cubicBezTo>
                      <a:pt x="482" y="262"/>
                      <a:pt x="441" y="240"/>
                      <a:pt x="401" y="240"/>
                    </a:cubicBezTo>
                    <a:cubicBezTo>
                      <a:pt x="380" y="240"/>
                      <a:pt x="359" y="246"/>
                      <a:pt x="340" y="261"/>
                    </a:cubicBezTo>
                    <a:cubicBezTo>
                      <a:pt x="353" y="219"/>
                      <a:pt x="369" y="179"/>
                      <a:pt x="382" y="137"/>
                    </a:cubicBezTo>
                    <a:cubicBezTo>
                      <a:pt x="313" y="98"/>
                      <a:pt x="245" y="72"/>
                      <a:pt x="176" y="42"/>
                    </a:cubicBezTo>
                    <a:cubicBezTo>
                      <a:pt x="131" y="31"/>
                      <a:pt x="74" y="1"/>
                      <a:pt x="2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7"/>
              <p:cNvSpPr/>
              <p:nvPr/>
            </p:nvSpPr>
            <p:spPr>
              <a:xfrm>
                <a:off x="4898175" y="1555325"/>
                <a:ext cx="84075" cy="71100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2844" extrusionOk="0">
                    <a:moveTo>
                      <a:pt x="1456" y="1"/>
                    </a:moveTo>
                    <a:cubicBezTo>
                      <a:pt x="1430" y="1"/>
                      <a:pt x="1404" y="27"/>
                      <a:pt x="1362" y="43"/>
                    </a:cubicBezTo>
                    <a:cubicBezTo>
                      <a:pt x="1241" y="125"/>
                      <a:pt x="1104" y="220"/>
                      <a:pt x="967" y="301"/>
                    </a:cubicBezTo>
                    <a:cubicBezTo>
                      <a:pt x="898" y="340"/>
                      <a:pt x="846" y="396"/>
                      <a:pt x="777" y="435"/>
                    </a:cubicBezTo>
                    <a:cubicBezTo>
                      <a:pt x="722" y="451"/>
                      <a:pt x="709" y="517"/>
                      <a:pt x="709" y="572"/>
                    </a:cubicBezTo>
                    <a:lnTo>
                      <a:pt x="709" y="598"/>
                    </a:lnTo>
                    <a:cubicBezTo>
                      <a:pt x="709" y="598"/>
                      <a:pt x="696" y="598"/>
                      <a:pt x="696" y="615"/>
                    </a:cubicBezTo>
                    <a:cubicBezTo>
                      <a:pt x="683" y="628"/>
                      <a:pt x="670" y="628"/>
                      <a:pt x="640" y="641"/>
                    </a:cubicBezTo>
                    <a:lnTo>
                      <a:pt x="614" y="667"/>
                    </a:lnTo>
                    <a:lnTo>
                      <a:pt x="614" y="680"/>
                    </a:lnTo>
                    <a:cubicBezTo>
                      <a:pt x="601" y="735"/>
                      <a:pt x="601" y="804"/>
                      <a:pt x="601" y="859"/>
                    </a:cubicBezTo>
                    <a:cubicBezTo>
                      <a:pt x="546" y="859"/>
                      <a:pt x="506" y="885"/>
                      <a:pt x="464" y="912"/>
                    </a:cubicBezTo>
                    <a:cubicBezTo>
                      <a:pt x="451" y="912"/>
                      <a:pt x="425" y="912"/>
                      <a:pt x="425" y="925"/>
                    </a:cubicBezTo>
                    <a:cubicBezTo>
                      <a:pt x="396" y="941"/>
                      <a:pt x="382" y="967"/>
                      <a:pt x="369" y="980"/>
                    </a:cubicBezTo>
                    <a:lnTo>
                      <a:pt x="369" y="993"/>
                    </a:lnTo>
                    <a:lnTo>
                      <a:pt x="369" y="1006"/>
                    </a:lnTo>
                    <a:cubicBezTo>
                      <a:pt x="382" y="1088"/>
                      <a:pt x="409" y="1156"/>
                      <a:pt x="425" y="1225"/>
                    </a:cubicBezTo>
                    <a:cubicBezTo>
                      <a:pt x="382" y="1238"/>
                      <a:pt x="356" y="1251"/>
                      <a:pt x="314" y="1267"/>
                    </a:cubicBezTo>
                    <a:cubicBezTo>
                      <a:pt x="301" y="1280"/>
                      <a:pt x="288" y="1280"/>
                      <a:pt x="275" y="1293"/>
                    </a:cubicBezTo>
                    <a:cubicBezTo>
                      <a:pt x="262" y="1306"/>
                      <a:pt x="262" y="1320"/>
                      <a:pt x="245" y="1333"/>
                    </a:cubicBezTo>
                    <a:cubicBezTo>
                      <a:pt x="219" y="1375"/>
                      <a:pt x="206" y="1431"/>
                      <a:pt x="180" y="1470"/>
                    </a:cubicBezTo>
                    <a:cubicBezTo>
                      <a:pt x="164" y="1496"/>
                      <a:pt x="164" y="1512"/>
                      <a:pt x="164" y="1538"/>
                    </a:cubicBezTo>
                    <a:lnTo>
                      <a:pt x="164" y="1607"/>
                    </a:lnTo>
                    <a:cubicBezTo>
                      <a:pt x="180" y="1688"/>
                      <a:pt x="180" y="1783"/>
                      <a:pt x="193" y="1865"/>
                    </a:cubicBezTo>
                    <a:cubicBezTo>
                      <a:pt x="164" y="1878"/>
                      <a:pt x="138" y="1878"/>
                      <a:pt x="112" y="1891"/>
                    </a:cubicBezTo>
                    <a:cubicBezTo>
                      <a:pt x="98" y="1904"/>
                      <a:pt x="82" y="1920"/>
                      <a:pt x="82" y="1920"/>
                    </a:cubicBezTo>
                    <a:cubicBezTo>
                      <a:pt x="30" y="1985"/>
                      <a:pt x="1" y="2028"/>
                      <a:pt x="17" y="2109"/>
                    </a:cubicBezTo>
                    <a:cubicBezTo>
                      <a:pt x="30" y="2191"/>
                      <a:pt x="56" y="2286"/>
                      <a:pt x="56" y="2367"/>
                    </a:cubicBezTo>
                    <a:cubicBezTo>
                      <a:pt x="69" y="2531"/>
                      <a:pt x="30" y="2694"/>
                      <a:pt x="1" y="2844"/>
                    </a:cubicBezTo>
                    <a:cubicBezTo>
                      <a:pt x="43" y="2788"/>
                      <a:pt x="69" y="2736"/>
                      <a:pt x="82" y="2668"/>
                    </a:cubicBezTo>
                    <a:cubicBezTo>
                      <a:pt x="138" y="2462"/>
                      <a:pt x="180" y="2286"/>
                      <a:pt x="112" y="2054"/>
                    </a:cubicBezTo>
                    <a:lnTo>
                      <a:pt x="112" y="2028"/>
                    </a:lnTo>
                    <a:cubicBezTo>
                      <a:pt x="112" y="1985"/>
                      <a:pt x="151" y="1972"/>
                      <a:pt x="180" y="1959"/>
                    </a:cubicBezTo>
                    <a:cubicBezTo>
                      <a:pt x="219" y="1920"/>
                      <a:pt x="232" y="1839"/>
                      <a:pt x="245" y="1770"/>
                    </a:cubicBezTo>
                    <a:cubicBezTo>
                      <a:pt x="245" y="1701"/>
                      <a:pt x="232" y="1620"/>
                      <a:pt x="219" y="1538"/>
                    </a:cubicBezTo>
                    <a:lnTo>
                      <a:pt x="219" y="1512"/>
                    </a:lnTo>
                    <a:lnTo>
                      <a:pt x="232" y="1496"/>
                    </a:lnTo>
                    <a:lnTo>
                      <a:pt x="356" y="1375"/>
                    </a:lnTo>
                    <a:cubicBezTo>
                      <a:pt x="369" y="1362"/>
                      <a:pt x="382" y="1362"/>
                      <a:pt x="382" y="1349"/>
                    </a:cubicBezTo>
                    <a:cubicBezTo>
                      <a:pt x="409" y="1333"/>
                      <a:pt x="425" y="1333"/>
                      <a:pt x="451" y="1320"/>
                    </a:cubicBezTo>
                    <a:cubicBezTo>
                      <a:pt x="464" y="1293"/>
                      <a:pt x="477" y="1267"/>
                      <a:pt x="477" y="1238"/>
                    </a:cubicBezTo>
                    <a:lnTo>
                      <a:pt x="477" y="1104"/>
                    </a:lnTo>
                    <a:cubicBezTo>
                      <a:pt x="477" y="1075"/>
                      <a:pt x="477" y="1036"/>
                      <a:pt x="490" y="1006"/>
                    </a:cubicBezTo>
                    <a:lnTo>
                      <a:pt x="490" y="993"/>
                    </a:lnTo>
                    <a:cubicBezTo>
                      <a:pt x="506" y="980"/>
                      <a:pt x="546" y="967"/>
                      <a:pt x="559" y="967"/>
                    </a:cubicBezTo>
                    <a:cubicBezTo>
                      <a:pt x="572" y="954"/>
                      <a:pt x="670" y="912"/>
                      <a:pt x="670" y="898"/>
                    </a:cubicBezTo>
                    <a:cubicBezTo>
                      <a:pt x="670" y="843"/>
                      <a:pt x="683" y="791"/>
                      <a:pt x="683" y="735"/>
                    </a:cubicBezTo>
                    <a:lnTo>
                      <a:pt x="683" y="709"/>
                    </a:lnTo>
                    <a:cubicBezTo>
                      <a:pt x="696" y="709"/>
                      <a:pt x="696" y="696"/>
                      <a:pt x="696" y="696"/>
                    </a:cubicBezTo>
                    <a:cubicBezTo>
                      <a:pt x="709" y="680"/>
                      <a:pt x="735" y="667"/>
                      <a:pt x="751" y="654"/>
                    </a:cubicBezTo>
                    <a:cubicBezTo>
                      <a:pt x="777" y="628"/>
                      <a:pt x="735" y="559"/>
                      <a:pt x="764" y="533"/>
                    </a:cubicBezTo>
                    <a:cubicBezTo>
                      <a:pt x="764" y="517"/>
                      <a:pt x="777" y="504"/>
                      <a:pt x="790" y="504"/>
                    </a:cubicBezTo>
                    <a:cubicBezTo>
                      <a:pt x="817" y="490"/>
                      <a:pt x="833" y="477"/>
                      <a:pt x="859" y="464"/>
                    </a:cubicBezTo>
                    <a:cubicBezTo>
                      <a:pt x="885" y="435"/>
                      <a:pt x="914" y="422"/>
                      <a:pt x="941" y="396"/>
                    </a:cubicBezTo>
                    <a:cubicBezTo>
                      <a:pt x="954" y="383"/>
                      <a:pt x="980" y="370"/>
                      <a:pt x="1009" y="340"/>
                    </a:cubicBezTo>
                    <a:cubicBezTo>
                      <a:pt x="1022" y="327"/>
                      <a:pt x="1048" y="327"/>
                      <a:pt x="1078" y="327"/>
                    </a:cubicBezTo>
                    <a:cubicBezTo>
                      <a:pt x="1172" y="288"/>
                      <a:pt x="1280" y="259"/>
                      <a:pt x="1362" y="190"/>
                    </a:cubicBezTo>
                    <a:cubicBezTo>
                      <a:pt x="1404" y="151"/>
                      <a:pt x="1443" y="96"/>
                      <a:pt x="1499" y="96"/>
                    </a:cubicBezTo>
                    <a:cubicBezTo>
                      <a:pt x="1593" y="96"/>
                      <a:pt x="1633" y="233"/>
                      <a:pt x="1714" y="233"/>
                    </a:cubicBezTo>
                    <a:cubicBezTo>
                      <a:pt x="1796" y="233"/>
                      <a:pt x="1851" y="109"/>
                      <a:pt x="1933" y="109"/>
                    </a:cubicBezTo>
                    <a:cubicBezTo>
                      <a:pt x="1988" y="109"/>
                      <a:pt x="2028" y="164"/>
                      <a:pt x="2070" y="190"/>
                    </a:cubicBezTo>
                    <a:cubicBezTo>
                      <a:pt x="2104" y="212"/>
                      <a:pt x="2141" y="220"/>
                      <a:pt x="2179" y="220"/>
                    </a:cubicBezTo>
                    <a:cubicBezTo>
                      <a:pt x="2264" y="220"/>
                      <a:pt x="2357" y="182"/>
                      <a:pt x="2449" y="164"/>
                    </a:cubicBezTo>
                    <a:lnTo>
                      <a:pt x="2517" y="164"/>
                    </a:lnTo>
                    <a:cubicBezTo>
                      <a:pt x="2530" y="177"/>
                      <a:pt x="2560" y="190"/>
                      <a:pt x="2573" y="207"/>
                    </a:cubicBezTo>
                    <a:cubicBezTo>
                      <a:pt x="2654" y="287"/>
                      <a:pt x="2744" y="378"/>
                      <a:pt x="2838" y="378"/>
                    </a:cubicBezTo>
                    <a:cubicBezTo>
                      <a:pt x="2854" y="378"/>
                      <a:pt x="2870" y="375"/>
                      <a:pt x="2886" y="370"/>
                    </a:cubicBezTo>
                    <a:cubicBezTo>
                      <a:pt x="2937" y="358"/>
                      <a:pt x="2985" y="326"/>
                      <a:pt x="3030" y="326"/>
                    </a:cubicBezTo>
                    <a:cubicBezTo>
                      <a:pt x="3046" y="326"/>
                      <a:pt x="3061" y="330"/>
                      <a:pt x="3075" y="340"/>
                    </a:cubicBezTo>
                    <a:cubicBezTo>
                      <a:pt x="3088" y="340"/>
                      <a:pt x="3101" y="370"/>
                      <a:pt x="3131" y="383"/>
                    </a:cubicBezTo>
                    <a:cubicBezTo>
                      <a:pt x="3170" y="435"/>
                      <a:pt x="3238" y="490"/>
                      <a:pt x="3320" y="517"/>
                    </a:cubicBezTo>
                    <a:cubicBezTo>
                      <a:pt x="3294" y="598"/>
                      <a:pt x="3307" y="709"/>
                      <a:pt x="3363" y="778"/>
                    </a:cubicBezTo>
                    <a:lnTo>
                      <a:pt x="3363" y="477"/>
                    </a:lnTo>
                    <a:cubicBezTo>
                      <a:pt x="3269" y="375"/>
                      <a:pt x="3156" y="258"/>
                      <a:pt x="3016" y="258"/>
                    </a:cubicBezTo>
                    <a:cubicBezTo>
                      <a:pt x="3008" y="258"/>
                      <a:pt x="3001" y="258"/>
                      <a:pt x="2994" y="259"/>
                    </a:cubicBezTo>
                    <a:cubicBezTo>
                      <a:pt x="2938" y="259"/>
                      <a:pt x="2899" y="288"/>
                      <a:pt x="2844" y="288"/>
                    </a:cubicBezTo>
                    <a:cubicBezTo>
                      <a:pt x="2723" y="272"/>
                      <a:pt x="2641" y="138"/>
                      <a:pt x="2530" y="96"/>
                    </a:cubicBezTo>
                    <a:cubicBezTo>
                      <a:pt x="2508" y="90"/>
                      <a:pt x="2487" y="88"/>
                      <a:pt x="2464" y="88"/>
                    </a:cubicBezTo>
                    <a:cubicBezTo>
                      <a:pt x="2361" y="88"/>
                      <a:pt x="2254" y="136"/>
                      <a:pt x="2154" y="136"/>
                    </a:cubicBezTo>
                    <a:cubicBezTo>
                      <a:pt x="2115" y="136"/>
                      <a:pt x="2077" y="128"/>
                      <a:pt x="2041" y="109"/>
                    </a:cubicBezTo>
                    <a:cubicBezTo>
                      <a:pt x="2001" y="82"/>
                      <a:pt x="1959" y="43"/>
                      <a:pt x="1920" y="43"/>
                    </a:cubicBezTo>
                    <a:cubicBezTo>
                      <a:pt x="1838" y="43"/>
                      <a:pt x="1783" y="138"/>
                      <a:pt x="1714" y="151"/>
                    </a:cubicBezTo>
                    <a:cubicBezTo>
                      <a:pt x="1606" y="151"/>
                      <a:pt x="1567" y="1"/>
                      <a:pt x="145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7"/>
              <p:cNvSpPr/>
              <p:nvPr/>
            </p:nvSpPr>
            <p:spPr>
              <a:xfrm>
                <a:off x="4868300" y="1559425"/>
                <a:ext cx="38800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951" extrusionOk="0">
                    <a:moveTo>
                      <a:pt x="1551" y="0"/>
                    </a:moveTo>
                    <a:cubicBezTo>
                      <a:pt x="1483" y="108"/>
                      <a:pt x="1320" y="124"/>
                      <a:pt x="1251" y="232"/>
                    </a:cubicBezTo>
                    <a:cubicBezTo>
                      <a:pt x="1238" y="245"/>
                      <a:pt x="1225" y="271"/>
                      <a:pt x="1212" y="300"/>
                    </a:cubicBezTo>
                    <a:cubicBezTo>
                      <a:pt x="1196" y="313"/>
                      <a:pt x="1182" y="326"/>
                      <a:pt x="1156" y="353"/>
                    </a:cubicBezTo>
                    <a:cubicBezTo>
                      <a:pt x="1114" y="382"/>
                      <a:pt x="1088" y="434"/>
                      <a:pt x="1062" y="490"/>
                    </a:cubicBezTo>
                    <a:cubicBezTo>
                      <a:pt x="1062" y="490"/>
                      <a:pt x="1062" y="503"/>
                      <a:pt x="1049" y="516"/>
                    </a:cubicBezTo>
                    <a:lnTo>
                      <a:pt x="1019" y="516"/>
                    </a:lnTo>
                    <a:cubicBezTo>
                      <a:pt x="967" y="516"/>
                      <a:pt x="912" y="516"/>
                      <a:pt x="856" y="532"/>
                    </a:cubicBezTo>
                    <a:cubicBezTo>
                      <a:pt x="830" y="545"/>
                      <a:pt x="804" y="558"/>
                      <a:pt x="774" y="571"/>
                    </a:cubicBezTo>
                    <a:cubicBezTo>
                      <a:pt x="766" y="589"/>
                      <a:pt x="757" y="602"/>
                      <a:pt x="748" y="616"/>
                    </a:cubicBezTo>
                    <a:lnTo>
                      <a:pt x="748" y="616"/>
                    </a:lnTo>
                    <a:cubicBezTo>
                      <a:pt x="773" y="600"/>
                      <a:pt x="806" y="591"/>
                      <a:pt x="843" y="584"/>
                    </a:cubicBezTo>
                    <a:cubicBezTo>
                      <a:pt x="912" y="584"/>
                      <a:pt x="993" y="571"/>
                      <a:pt x="1062" y="558"/>
                    </a:cubicBezTo>
                    <a:cubicBezTo>
                      <a:pt x="1075" y="558"/>
                      <a:pt x="1088" y="545"/>
                      <a:pt x="1101" y="545"/>
                    </a:cubicBezTo>
                    <a:lnTo>
                      <a:pt x="1101" y="516"/>
                    </a:lnTo>
                    <a:cubicBezTo>
                      <a:pt x="1114" y="503"/>
                      <a:pt x="1114" y="490"/>
                      <a:pt x="1130" y="477"/>
                    </a:cubicBezTo>
                    <a:cubicBezTo>
                      <a:pt x="1182" y="408"/>
                      <a:pt x="1251" y="326"/>
                      <a:pt x="1307" y="258"/>
                    </a:cubicBezTo>
                    <a:cubicBezTo>
                      <a:pt x="1320" y="245"/>
                      <a:pt x="1333" y="232"/>
                      <a:pt x="1346" y="219"/>
                    </a:cubicBezTo>
                    <a:lnTo>
                      <a:pt x="1401" y="219"/>
                    </a:lnTo>
                    <a:cubicBezTo>
                      <a:pt x="1427" y="219"/>
                      <a:pt x="1440" y="189"/>
                      <a:pt x="1470" y="163"/>
                    </a:cubicBezTo>
                    <a:cubicBezTo>
                      <a:pt x="1496" y="124"/>
                      <a:pt x="1522" y="69"/>
                      <a:pt x="1551" y="0"/>
                    </a:cubicBezTo>
                    <a:close/>
                    <a:moveTo>
                      <a:pt x="748" y="616"/>
                    </a:moveTo>
                    <a:cubicBezTo>
                      <a:pt x="740" y="622"/>
                      <a:pt x="732" y="629"/>
                      <a:pt x="725" y="638"/>
                    </a:cubicBezTo>
                    <a:lnTo>
                      <a:pt x="725" y="638"/>
                    </a:lnTo>
                    <a:cubicBezTo>
                      <a:pt x="721" y="637"/>
                      <a:pt x="717" y="637"/>
                      <a:pt x="713" y="637"/>
                    </a:cubicBezTo>
                    <a:cubicBezTo>
                      <a:pt x="627" y="637"/>
                      <a:pt x="639" y="783"/>
                      <a:pt x="624" y="859"/>
                    </a:cubicBezTo>
                    <a:cubicBezTo>
                      <a:pt x="624" y="872"/>
                      <a:pt x="611" y="898"/>
                      <a:pt x="611" y="911"/>
                    </a:cubicBezTo>
                    <a:cubicBezTo>
                      <a:pt x="598" y="940"/>
                      <a:pt x="572" y="953"/>
                      <a:pt x="572" y="979"/>
                    </a:cubicBezTo>
                    <a:cubicBezTo>
                      <a:pt x="572" y="1005"/>
                      <a:pt x="585" y="1035"/>
                      <a:pt x="585" y="1061"/>
                    </a:cubicBezTo>
                    <a:cubicBezTo>
                      <a:pt x="585" y="1142"/>
                      <a:pt x="517" y="1211"/>
                      <a:pt x="517" y="1293"/>
                    </a:cubicBezTo>
                    <a:lnTo>
                      <a:pt x="517" y="1319"/>
                    </a:lnTo>
                    <a:cubicBezTo>
                      <a:pt x="504" y="1319"/>
                      <a:pt x="504" y="1332"/>
                      <a:pt x="491" y="1332"/>
                    </a:cubicBezTo>
                    <a:cubicBezTo>
                      <a:pt x="461" y="1332"/>
                      <a:pt x="435" y="1348"/>
                      <a:pt x="396" y="1361"/>
                    </a:cubicBezTo>
                    <a:cubicBezTo>
                      <a:pt x="380" y="1413"/>
                      <a:pt x="340" y="1469"/>
                      <a:pt x="314" y="1511"/>
                    </a:cubicBezTo>
                    <a:cubicBezTo>
                      <a:pt x="285" y="1537"/>
                      <a:pt x="246" y="1577"/>
                      <a:pt x="233" y="1619"/>
                    </a:cubicBezTo>
                    <a:lnTo>
                      <a:pt x="233" y="1701"/>
                    </a:lnTo>
                    <a:cubicBezTo>
                      <a:pt x="216" y="1769"/>
                      <a:pt x="216" y="1821"/>
                      <a:pt x="216" y="1890"/>
                    </a:cubicBezTo>
                    <a:cubicBezTo>
                      <a:pt x="216" y="1919"/>
                      <a:pt x="216" y="1932"/>
                      <a:pt x="203" y="1945"/>
                    </a:cubicBezTo>
                    <a:cubicBezTo>
                      <a:pt x="190" y="1945"/>
                      <a:pt x="177" y="1945"/>
                      <a:pt x="164" y="1959"/>
                    </a:cubicBezTo>
                    <a:cubicBezTo>
                      <a:pt x="122" y="1972"/>
                      <a:pt x="96" y="2014"/>
                      <a:pt x="83" y="2053"/>
                    </a:cubicBezTo>
                    <a:cubicBezTo>
                      <a:pt x="69" y="2122"/>
                      <a:pt x="40" y="2190"/>
                      <a:pt x="27" y="2259"/>
                    </a:cubicBezTo>
                    <a:cubicBezTo>
                      <a:pt x="1" y="2327"/>
                      <a:pt x="1" y="2340"/>
                      <a:pt x="27" y="2393"/>
                    </a:cubicBezTo>
                    <a:cubicBezTo>
                      <a:pt x="122" y="2572"/>
                      <a:pt x="96" y="2761"/>
                      <a:pt x="83" y="2951"/>
                    </a:cubicBezTo>
                    <a:cubicBezTo>
                      <a:pt x="122" y="2951"/>
                      <a:pt x="151" y="2912"/>
                      <a:pt x="164" y="2869"/>
                    </a:cubicBezTo>
                    <a:cubicBezTo>
                      <a:pt x="164" y="2830"/>
                      <a:pt x="151" y="2788"/>
                      <a:pt x="151" y="2748"/>
                    </a:cubicBezTo>
                    <a:cubicBezTo>
                      <a:pt x="109" y="2598"/>
                      <a:pt x="83" y="2448"/>
                      <a:pt x="83" y="2298"/>
                    </a:cubicBezTo>
                    <a:cubicBezTo>
                      <a:pt x="83" y="2229"/>
                      <a:pt x="109" y="2148"/>
                      <a:pt x="135" y="2083"/>
                    </a:cubicBezTo>
                    <a:lnTo>
                      <a:pt x="135" y="2053"/>
                    </a:lnTo>
                    <a:lnTo>
                      <a:pt x="259" y="2053"/>
                    </a:lnTo>
                    <a:cubicBezTo>
                      <a:pt x="259" y="2053"/>
                      <a:pt x="285" y="1903"/>
                      <a:pt x="285" y="1890"/>
                    </a:cubicBezTo>
                    <a:cubicBezTo>
                      <a:pt x="298" y="1821"/>
                      <a:pt x="298" y="1795"/>
                      <a:pt x="298" y="1740"/>
                    </a:cubicBezTo>
                    <a:cubicBezTo>
                      <a:pt x="285" y="1658"/>
                      <a:pt x="298" y="1551"/>
                      <a:pt x="366" y="1511"/>
                    </a:cubicBezTo>
                    <a:cubicBezTo>
                      <a:pt x="409" y="1469"/>
                      <a:pt x="477" y="1469"/>
                      <a:pt x="517" y="1430"/>
                    </a:cubicBezTo>
                    <a:cubicBezTo>
                      <a:pt x="559" y="1387"/>
                      <a:pt x="598" y="1319"/>
                      <a:pt x="611" y="1250"/>
                    </a:cubicBezTo>
                    <a:cubicBezTo>
                      <a:pt x="624" y="1211"/>
                      <a:pt x="611" y="1142"/>
                      <a:pt x="611" y="1103"/>
                    </a:cubicBezTo>
                    <a:cubicBezTo>
                      <a:pt x="624" y="1074"/>
                      <a:pt x="624" y="1035"/>
                      <a:pt x="641" y="1005"/>
                    </a:cubicBezTo>
                    <a:cubicBezTo>
                      <a:pt x="654" y="979"/>
                      <a:pt x="680" y="940"/>
                      <a:pt x="706" y="924"/>
                    </a:cubicBezTo>
                    <a:cubicBezTo>
                      <a:pt x="706" y="842"/>
                      <a:pt x="693" y="761"/>
                      <a:pt x="706" y="679"/>
                    </a:cubicBezTo>
                    <a:cubicBezTo>
                      <a:pt x="710" y="662"/>
                      <a:pt x="717" y="649"/>
                      <a:pt x="725" y="638"/>
                    </a:cubicBezTo>
                    <a:lnTo>
                      <a:pt x="725" y="638"/>
                    </a:lnTo>
                    <a:cubicBezTo>
                      <a:pt x="728" y="638"/>
                      <a:pt x="732" y="639"/>
                      <a:pt x="735" y="640"/>
                    </a:cubicBezTo>
                    <a:cubicBezTo>
                      <a:pt x="740" y="631"/>
                      <a:pt x="744" y="623"/>
                      <a:pt x="748" y="616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7"/>
              <p:cNvSpPr/>
              <p:nvPr/>
            </p:nvSpPr>
            <p:spPr>
              <a:xfrm>
                <a:off x="4856400" y="1595800"/>
                <a:ext cx="1837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72" extrusionOk="0">
                    <a:moveTo>
                      <a:pt x="164" y="1"/>
                    </a:moveTo>
                    <a:cubicBezTo>
                      <a:pt x="164" y="27"/>
                      <a:pt x="164" y="69"/>
                      <a:pt x="151" y="96"/>
                    </a:cubicBezTo>
                    <a:cubicBezTo>
                      <a:pt x="127" y="85"/>
                      <a:pt x="62" y="48"/>
                      <a:pt x="24" y="48"/>
                    </a:cubicBezTo>
                    <a:cubicBezTo>
                      <a:pt x="14" y="48"/>
                      <a:pt x="6" y="50"/>
                      <a:pt x="0" y="56"/>
                    </a:cubicBezTo>
                    <a:cubicBezTo>
                      <a:pt x="40" y="96"/>
                      <a:pt x="108" y="122"/>
                      <a:pt x="151" y="151"/>
                    </a:cubicBezTo>
                    <a:cubicBezTo>
                      <a:pt x="177" y="164"/>
                      <a:pt x="219" y="190"/>
                      <a:pt x="245" y="203"/>
                    </a:cubicBezTo>
                    <a:cubicBezTo>
                      <a:pt x="258" y="203"/>
                      <a:pt x="314" y="233"/>
                      <a:pt x="327" y="246"/>
                    </a:cubicBezTo>
                    <a:cubicBezTo>
                      <a:pt x="284" y="177"/>
                      <a:pt x="245" y="122"/>
                      <a:pt x="203" y="56"/>
                    </a:cubicBezTo>
                    <a:lnTo>
                      <a:pt x="203" y="56"/>
                    </a:lnTo>
                    <a:cubicBezTo>
                      <a:pt x="253" y="72"/>
                      <a:pt x="310" y="84"/>
                      <a:pt x="365" y="84"/>
                    </a:cubicBezTo>
                    <a:cubicBezTo>
                      <a:pt x="399" y="84"/>
                      <a:pt x="433" y="79"/>
                      <a:pt x="464" y="69"/>
                    </a:cubicBezTo>
                    <a:cubicBezTo>
                      <a:pt x="490" y="69"/>
                      <a:pt x="516" y="56"/>
                      <a:pt x="559" y="56"/>
                    </a:cubicBezTo>
                    <a:cubicBezTo>
                      <a:pt x="559" y="56"/>
                      <a:pt x="572" y="56"/>
                      <a:pt x="585" y="69"/>
                    </a:cubicBezTo>
                    <a:cubicBezTo>
                      <a:pt x="598" y="69"/>
                      <a:pt x="598" y="96"/>
                      <a:pt x="611" y="109"/>
                    </a:cubicBezTo>
                    <a:cubicBezTo>
                      <a:pt x="640" y="164"/>
                      <a:pt x="679" y="220"/>
                      <a:pt x="735" y="272"/>
                    </a:cubicBezTo>
                    <a:lnTo>
                      <a:pt x="611" y="27"/>
                    </a:lnTo>
                    <a:cubicBezTo>
                      <a:pt x="611" y="27"/>
                      <a:pt x="598" y="14"/>
                      <a:pt x="598" y="1"/>
                    </a:cubicBezTo>
                    <a:lnTo>
                      <a:pt x="545" y="1"/>
                    </a:lnTo>
                    <a:cubicBezTo>
                      <a:pt x="474" y="8"/>
                      <a:pt x="398" y="16"/>
                      <a:pt x="323" y="16"/>
                    </a:cubicBezTo>
                    <a:cubicBezTo>
                      <a:pt x="269" y="16"/>
                      <a:pt x="215" y="12"/>
                      <a:pt x="1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7"/>
              <p:cNvSpPr/>
              <p:nvPr/>
            </p:nvSpPr>
            <p:spPr>
              <a:xfrm>
                <a:off x="4927150" y="1531175"/>
                <a:ext cx="275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465" extrusionOk="0">
                    <a:moveTo>
                      <a:pt x="203" y="1"/>
                    </a:moveTo>
                    <a:cubicBezTo>
                      <a:pt x="190" y="30"/>
                      <a:pt x="190" y="56"/>
                      <a:pt x="177" y="82"/>
                    </a:cubicBezTo>
                    <a:cubicBezTo>
                      <a:pt x="163" y="82"/>
                      <a:pt x="13" y="43"/>
                      <a:pt x="0" y="43"/>
                    </a:cubicBezTo>
                    <a:lnTo>
                      <a:pt x="0" y="43"/>
                    </a:lnTo>
                    <a:cubicBezTo>
                      <a:pt x="0" y="82"/>
                      <a:pt x="53" y="95"/>
                      <a:pt x="82" y="112"/>
                    </a:cubicBezTo>
                    <a:cubicBezTo>
                      <a:pt x="134" y="138"/>
                      <a:pt x="177" y="151"/>
                      <a:pt x="229" y="164"/>
                    </a:cubicBezTo>
                    <a:lnTo>
                      <a:pt x="229" y="69"/>
                    </a:lnTo>
                    <a:cubicBezTo>
                      <a:pt x="271" y="82"/>
                      <a:pt x="310" y="95"/>
                      <a:pt x="353" y="112"/>
                    </a:cubicBezTo>
                    <a:cubicBezTo>
                      <a:pt x="392" y="112"/>
                      <a:pt x="421" y="125"/>
                      <a:pt x="461" y="138"/>
                    </a:cubicBezTo>
                    <a:cubicBezTo>
                      <a:pt x="529" y="177"/>
                      <a:pt x="585" y="232"/>
                      <a:pt x="637" y="288"/>
                    </a:cubicBezTo>
                    <a:lnTo>
                      <a:pt x="692" y="288"/>
                    </a:lnTo>
                    <a:cubicBezTo>
                      <a:pt x="700" y="285"/>
                      <a:pt x="708" y="284"/>
                      <a:pt x="716" y="284"/>
                    </a:cubicBezTo>
                    <a:cubicBezTo>
                      <a:pt x="749" y="284"/>
                      <a:pt x="779" y="304"/>
                      <a:pt x="800" y="314"/>
                    </a:cubicBezTo>
                    <a:cubicBezTo>
                      <a:pt x="898" y="370"/>
                      <a:pt x="1019" y="396"/>
                      <a:pt x="1100" y="464"/>
                    </a:cubicBezTo>
                    <a:cubicBezTo>
                      <a:pt x="1074" y="409"/>
                      <a:pt x="1006" y="370"/>
                      <a:pt x="950" y="340"/>
                    </a:cubicBezTo>
                    <a:cubicBezTo>
                      <a:pt x="882" y="314"/>
                      <a:pt x="800" y="275"/>
                      <a:pt x="735" y="232"/>
                    </a:cubicBezTo>
                    <a:lnTo>
                      <a:pt x="718" y="232"/>
                    </a:lnTo>
                    <a:cubicBezTo>
                      <a:pt x="701" y="232"/>
                      <a:pt x="689" y="238"/>
                      <a:pt x="676" y="238"/>
                    </a:cubicBezTo>
                    <a:cubicBezTo>
                      <a:pt x="669" y="238"/>
                      <a:pt x="662" y="237"/>
                      <a:pt x="653" y="232"/>
                    </a:cubicBezTo>
                    <a:cubicBezTo>
                      <a:pt x="637" y="232"/>
                      <a:pt x="624" y="206"/>
                      <a:pt x="624" y="193"/>
                    </a:cubicBezTo>
                    <a:cubicBezTo>
                      <a:pt x="598" y="138"/>
                      <a:pt x="542" y="82"/>
                      <a:pt x="490" y="43"/>
                    </a:cubicBezTo>
                    <a:cubicBezTo>
                      <a:pt x="490" y="43"/>
                      <a:pt x="474" y="30"/>
                      <a:pt x="461" y="30"/>
                    </a:cubicBezTo>
                    <a:lnTo>
                      <a:pt x="297" y="30"/>
                    </a:lnTo>
                    <a:cubicBezTo>
                      <a:pt x="258" y="30"/>
                      <a:pt x="216" y="30"/>
                      <a:pt x="203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7"/>
              <p:cNvSpPr/>
              <p:nvPr/>
            </p:nvSpPr>
            <p:spPr>
              <a:xfrm>
                <a:off x="4872400" y="1567900"/>
                <a:ext cx="66275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1010" extrusionOk="0">
                    <a:moveTo>
                      <a:pt x="0" y="1"/>
                    </a:moveTo>
                    <a:cubicBezTo>
                      <a:pt x="2" y="5"/>
                      <a:pt x="6" y="9"/>
                      <a:pt x="10" y="12"/>
                    </a:cubicBezTo>
                    <a:lnTo>
                      <a:pt x="10" y="12"/>
                    </a:lnTo>
                    <a:cubicBezTo>
                      <a:pt x="7" y="8"/>
                      <a:pt x="4" y="4"/>
                      <a:pt x="0" y="1"/>
                    </a:cubicBezTo>
                    <a:close/>
                    <a:moveTo>
                      <a:pt x="10" y="12"/>
                    </a:moveTo>
                    <a:cubicBezTo>
                      <a:pt x="58" y="63"/>
                      <a:pt x="98" y="114"/>
                      <a:pt x="150" y="151"/>
                    </a:cubicBezTo>
                    <a:cubicBezTo>
                      <a:pt x="245" y="245"/>
                      <a:pt x="340" y="340"/>
                      <a:pt x="477" y="382"/>
                    </a:cubicBezTo>
                    <a:cubicBezTo>
                      <a:pt x="597" y="422"/>
                      <a:pt x="692" y="395"/>
                      <a:pt x="803" y="464"/>
                    </a:cubicBezTo>
                    <a:cubicBezTo>
                      <a:pt x="855" y="490"/>
                      <a:pt x="898" y="520"/>
                      <a:pt x="937" y="533"/>
                    </a:cubicBezTo>
                    <a:cubicBezTo>
                      <a:pt x="958" y="542"/>
                      <a:pt x="977" y="551"/>
                      <a:pt x="995" y="551"/>
                    </a:cubicBezTo>
                    <a:cubicBezTo>
                      <a:pt x="1003" y="551"/>
                      <a:pt x="1011" y="549"/>
                      <a:pt x="1018" y="546"/>
                    </a:cubicBezTo>
                    <a:cubicBezTo>
                      <a:pt x="1048" y="546"/>
                      <a:pt x="1061" y="520"/>
                      <a:pt x="1087" y="503"/>
                    </a:cubicBezTo>
                    <a:cubicBezTo>
                      <a:pt x="1104" y="495"/>
                      <a:pt x="1122" y="492"/>
                      <a:pt x="1141" y="492"/>
                    </a:cubicBezTo>
                    <a:cubicBezTo>
                      <a:pt x="1183" y="492"/>
                      <a:pt x="1227" y="508"/>
                      <a:pt x="1263" y="520"/>
                    </a:cubicBezTo>
                    <a:cubicBezTo>
                      <a:pt x="1306" y="546"/>
                      <a:pt x="1358" y="559"/>
                      <a:pt x="1413" y="572"/>
                    </a:cubicBezTo>
                    <a:cubicBezTo>
                      <a:pt x="1431" y="572"/>
                      <a:pt x="1450" y="566"/>
                      <a:pt x="1468" y="566"/>
                    </a:cubicBezTo>
                    <a:cubicBezTo>
                      <a:pt x="1477" y="566"/>
                      <a:pt x="1486" y="567"/>
                      <a:pt x="1495" y="572"/>
                    </a:cubicBezTo>
                    <a:cubicBezTo>
                      <a:pt x="1537" y="572"/>
                      <a:pt x="1564" y="601"/>
                      <a:pt x="1590" y="614"/>
                    </a:cubicBezTo>
                    <a:cubicBezTo>
                      <a:pt x="1658" y="653"/>
                      <a:pt x="1740" y="640"/>
                      <a:pt x="1821" y="653"/>
                    </a:cubicBezTo>
                    <a:cubicBezTo>
                      <a:pt x="1890" y="653"/>
                      <a:pt x="1959" y="683"/>
                      <a:pt x="2027" y="709"/>
                    </a:cubicBezTo>
                    <a:cubicBezTo>
                      <a:pt x="2040" y="709"/>
                      <a:pt x="2053" y="709"/>
                      <a:pt x="2053" y="722"/>
                    </a:cubicBezTo>
                    <a:cubicBezTo>
                      <a:pt x="2066" y="735"/>
                      <a:pt x="2066" y="735"/>
                      <a:pt x="2079" y="748"/>
                    </a:cubicBezTo>
                    <a:cubicBezTo>
                      <a:pt x="2109" y="790"/>
                      <a:pt x="2161" y="803"/>
                      <a:pt x="2203" y="817"/>
                    </a:cubicBezTo>
                    <a:cubicBezTo>
                      <a:pt x="2353" y="859"/>
                      <a:pt x="2500" y="928"/>
                      <a:pt x="2651" y="1009"/>
                    </a:cubicBezTo>
                    <a:cubicBezTo>
                      <a:pt x="2556" y="885"/>
                      <a:pt x="2419" y="803"/>
                      <a:pt x="2285" y="764"/>
                    </a:cubicBezTo>
                    <a:cubicBezTo>
                      <a:pt x="2203" y="735"/>
                      <a:pt x="2135" y="735"/>
                      <a:pt x="2079" y="683"/>
                    </a:cubicBezTo>
                    <a:cubicBezTo>
                      <a:pt x="2066" y="666"/>
                      <a:pt x="2053" y="653"/>
                      <a:pt x="2040" y="640"/>
                    </a:cubicBezTo>
                    <a:cubicBezTo>
                      <a:pt x="2011" y="627"/>
                      <a:pt x="1985" y="627"/>
                      <a:pt x="1972" y="627"/>
                    </a:cubicBezTo>
                    <a:cubicBezTo>
                      <a:pt x="1903" y="614"/>
                      <a:pt x="1835" y="601"/>
                      <a:pt x="1753" y="601"/>
                    </a:cubicBezTo>
                    <a:cubicBezTo>
                      <a:pt x="1727" y="585"/>
                      <a:pt x="1684" y="585"/>
                      <a:pt x="1645" y="572"/>
                    </a:cubicBezTo>
                    <a:cubicBezTo>
                      <a:pt x="1598" y="550"/>
                      <a:pt x="1572" y="516"/>
                      <a:pt x="1532" y="516"/>
                    </a:cubicBezTo>
                    <a:cubicBezTo>
                      <a:pt x="1525" y="516"/>
                      <a:pt x="1517" y="517"/>
                      <a:pt x="1508" y="520"/>
                    </a:cubicBezTo>
                    <a:cubicBezTo>
                      <a:pt x="1440" y="520"/>
                      <a:pt x="1413" y="520"/>
                      <a:pt x="1345" y="490"/>
                    </a:cubicBezTo>
                    <a:cubicBezTo>
                      <a:pt x="1276" y="464"/>
                      <a:pt x="1211" y="438"/>
                      <a:pt x="1129" y="422"/>
                    </a:cubicBezTo>
                    <a:cubicBezTo>
                      <a:pt x="1121" y="420"/>
                      <a:pt x="1113" y="419"/>
                      <a:pt x="1105" y="419"/>
                    </a:cubicBezTo>
                    <a:cubicBezTo>
                      <a:pt x="1053" y="419"/>
                      <a:pt x="1025" y="456"/>
                      <a:pt x="979" y="490"/>
                    </a:cubicBezTo>
                    <a:cubicBezTo>
                      <a:pt x="924" y="464"/>
                      <a:pt x="868" y="409"/>
                      <a:pt x="803" y="369"/>
                    </a:cubicBezTo>
                    <a:cubicBezTo>
                      <a:pt x="740" y="327"/>
                      <a:pt x="661" y="309"/>
                      <a:pt x="578" y="309"/>
                    </a:cubicBezTo>
                    <a:cubicBezTo>
                      <a:pt x="553" y="309"/>
                      <a:pt x="528" y="311"/>
                      <a:pt x="503" y="314"/>
                    </a:cubicBezTo>
                    <a:cubicBezTo>
                      <a:pt x="490" y="327"/>
                      <a:pt x="460" y="327"/>
                      <a:pt x="447" y="327"/>
                    </a:cubicBezTo>
                    <a:cubicBezTo>
                      <a:pt x="421" y="327"/>
                      <a:pt x="408" y="314"/>
                      <a:pt x="395" y="301"/>
                    </a:cubicBezTo>
                    <a:cubicBezTo>
                      <a:pt x="313" y="232"/>
                      <a:pt x="232" y="164"/>
                      <a:pt x="150" y="95"/>
                    </a:cubicBezTo>
                    <a:cubicBezTo>
                      <a:pt x="121" y="69"/>
                      <a:pt x="121" y="56"/>
                      <a:pt x="95" y="30"/>
                    </a:cubicBezTo>
                    <a:cubicBezTo>
                      <a:pt x="84" y="16"/>
                      <a:pt x="34" y="25"/>
                      <a:pt x="10" y="12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7"/>
              <p:cNvSpPr/>
              <p:nvPr/>
            </p:nvSpPr>
            <p:spPr>
              <a:xfrm>
                <a:off x="4877125" y="1533225"/>
                <a:ext cx="513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581" extrusionOk="0">
                    <a:moveTo>
                      <a:pt x="2054" y="0"/>
                    </a:moveTo>
                    <a:lnTo>
                      <a:pt x="2040" y="30"/>
                    </a:lnTo>
                    <a:cubicBezTo>
                      <a:pt x="1946" y="30"/>
                      <a:pt x="1890" y="150"/>
                      <a:pt x="1822" y="193"/>
                    </a:cubicBezTo>
                    <a:cubicBezTo>
                      <a:pt x="1727" y="245"/>
                      <a:pt x="1593" y="232"/>
                      <a:pt x="1538" y="314"/>
                    </a:cubicBezTo>
                    <a:cubicBezTo>
                      <a:pt x="1538" y="327"/>
                      <a:pt x="1525" y="356"/>
                      <a:pt x="1525" y="369"/>
                    </a:cubicBezTo>
                    <a:cubicBezTo>
                      <a:pt x="1495" y="395"/>
                      <a:pt x="1456" y="421"/>
                      <a:pt x="1414" y="438"/>
                    </a:cubicBezTo>
                    <a:cubicBezTo>
                      <a:pt x="1332" y="477"/>
                      <a:pt x="1238" y="532"/>
                      <a:pt x="1156" y="585"/>
                    </a:cubicBezTo>
                    <a:cubicBezTo>
                      <a:pt x="1130" y="614"/>
                      <a:pt x="1087" y="640"/>
                      <a:pt x="1061" y="683"/>
                    </a:cubicBezTo>
                    <a:cubicBezTo>
                      <a:pt x="1048" y="709"/>
                      <a:pt x="1048" y="748"/>
                      <a:pt x="1022" y="777"/>
                    </a:cubicBezTo>
                    <a:cubicBezTo>
                      <a:pt x="940" y="940"/>
                      <a:pt x="666" y="927"/>
                      <a:pt x="572" y="1074"/>
                    </a:cubicBezTo>
                    <a:cubicBezTo>
                      <a:pt x="503" y="1172"/>
                      <a:pt x="464" y="1156"/>
                      <a:pt x="369" y="1198"/>
                    </a:cubicBezTo>
                    <a:cubicBezTo>
                      <a:pt x="288" y="1237"/>
                      <a:pt x="219" y="1348"/>
                      <a:pt x="164" y="1417"/>
                    </a:cubicBezTo>
                    <a:cubicBezTo>
                      <a:pt x="130" y="1450"/>
                      <a:pt x="85" y="1486"/>
                      <a:pt x="39" y="1486"/>
                    </a:cubicBezTo>
                    <a:cubicBezTo>
                      <a:pt x="30" y="1486"/>
                      <a:pt x="22" y="1485"/>
                      <a:pt x="13" y="1482"/>
                    </a:cubicBezTo>
                    <a:lnTo>
                      <a:pt x="13" y="1482"/>
                    </a:lnTo>
                    <a:cubicBezTo>
                      <a:pt x="0" y="1512"/>
                      <a:pt x="13" y="1551"/>
                      <a:pt x="43" y="1580"/>
                    </a:cubicBezTo>
                    <a:cubicBezTo>
                      <a:pt x="82" y="1538"/>
                      <a:pt x="124" y="1482"/>
                      <a:pt x="164" y="1443"/>
                    </a:cubicBezTo>
                    <a:cubicBezTo>
                      <a:pt x="219" y="1388"/>
                      <a:pt x="288" y="1335"/>
                      <a:pt x="353" y="1293"/>
                    </a:cubicBezTo>
                    <a:cubicBezTo>
                      <a:pt x="421" y="1237"/>
                      <a:pt x="503" y="1185"/>
                      <a:pt x="585" y="1156"/>
                    </a:cubicBezTo>
                    <a:cubicBezTo>
                      <a:pt x="653" y="1130"/>
                      <a:pt x="748" y="1117"/>
                      <a:pt x="790" y="1048"/>
                    </a:cubicBezTo>
                    <a:cubicBezTo>
                      <a:pt x="803" y="1022"/>
                      <a:pt x="803" y="993"/>
                      <a:pt x="816" y="966"/>
                    </a:cubicBezTo>
                    <a:cubicBezTo>
                      <a:pt x="843" y="953"/>
                      <a:pt x="872" y="940"/>
                      <a:pt x="898" y="927"/>
                    </a:cubicBezTo>
                    <a:cubicBezTo>
                      <a:pt x="993" y="898"/>
                      <a:pt x="1074" y="872"/>
                      <a:pt x="1169" y="846"/>
                    </a:cubicBezTo>
                    <a:cubicBezTo>
                      <a:pt x="1156" y="777"/>
                      <a:pt x="1156" y="696"/>
                      <a:pt x="1198" y="640"/>
                    </a:cubicBezTo>
                    <a:cubicBezTo>
                      <a:pt x="1211" y="627"/>
                      <a:pt x="1238" y="614"/>
                      <a:pt x="1251" y="601"/>
                    </a:cubicBezTo>
                    <a:cubicBezTo>
                      <a:pt x="1348" y="545"/>
                      <a:pt x="1430" y="490"/>
                      <a:pt x="1512" y="438"/>
                    </a:cubicBezTo>
                    <a:cubicBezTo>
                      <a:pt x="1564" y="408"/>
                      <a:pt x="1606" y="382"/>
                      <a:pt x="1632" y="327"/>
                    </a:cubicBezTo>
                    <a:cubicBezTo>
                      <a:pt x="1632" y="314"/>
                      <a:pt x="1646" y="301"/>
                      <a:pt x="1646" y="288"/>
                    </a:cubicBezTo>
                    <a:cubicBezTo>
                      <a:pt x="1659" y="275"/>
                      <a:pt x="1688" y="275"/>
                      <a:pt x="1701" y="258"/>
                    </a:cubicBezTo>
                    <a:cubicBezTo>
                      <a:pt x="1770" y="245"/>
                      <a:pt x="1851" y="232"/>
                      <a:pt x="1920" y="193"/>
                    </a:cubicBezTo>
                    <a:cubicBezTo>
                      <a:pt x="2001" y="150"/>
                      <a:pt x="2054" y="82"/>
                      <a:pt x="205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7"/>
              <p:cNvSpPr/>
              <p:nvPr/>
            </p:nvSpPr>
            <p:spPr>
              <a:xfrm>
                <a:off x="4865525" y="1597200"/>
                <a:ext cx="6500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1133" extrusionOk="0">
                    <a:moveTo>
                      <a:pt x="2543" y="190"/>
                    </a:moveTo>
                    <a:cubicBezTo>
                      <a:pt x="2562" y="195"/>
                      <a:pt x="2580" y="199"/>
                      <a:pt x="2599" y="203"/>
                    </a:cubicBezTo>
                    <a:cubicBezTo>
                      <a:pt x="2581" y="198"/>
                      <a:pt x="2562" y="193"/>
                      <a:pt x="2543" y="190"/>
                    </a:cubicBezTo>
                    <a:close/>
                    <a:moveTo>
                      <a:pt x="872" y="0"/>
                    </a:moveTo>
                    <a:cubicBezTo>
                      <a:pt x="941" y="108"/>
                      <a:pt x="1010" y="190"/>
                      <a:pt x="1104" y="271"/>
                    </a:cubicBezTo>
                    <a:cubicBezTo>
                      <a:pt x="1036" y="327"/>
                      <a:pt x="941" y="340"/>
                      <a:pt x="859" y="340"/>
                    </a:cubicBezTo>
                    <a:cubicBezTo>
                      <a:pt x="833" y="392"/>
                      <a:pt x="804" y="434"/>
                      <a:pt x="804" y="490"/>
                    </a:cubicBezTo>
                    <a:cubicBezTo>
                      <a:pt x="791" y="516"/>
                      <a:pt x="791" y="555"/>
                      <a:pt x="791" y="585"/>
                    </a:cubicBezTo>
                    <a:cubicBezTo>
                      <a:pt x="765" y="666"/>
                      <a:pt x="709" y="718"/>
                      <a:pt x="641" y="761"/>
                    </a:cubicBezTo>
                    <a:cubicBezTo>
                      <a:pt x="572" y="816"/>
                      <a:pt x="507" y="842"/>
                      <a:pt x="425" y="869"/>
                    </a:cubicBezTo>
                    <a:cubicBezTo>
                      <a:pt x="275" y="937"/>
                      <a:pt x="138" y="1032"/>
                      <a:pt x="1" y="1126"/>
                    </a:cubicBezTo>
                    <a:cubicBezTo>
                      <a:pt x="20" y="1131"/>
                      <a:pt x="40" y="1133"/>
                      <a:pt x="60" y="1133"/>
                    </a:cubicBezTo>
                    <a:cubicBezTo>
                      <a:pt x="180" y="1133"/>
                      <a:pt x="303" y="1061"/>
                      <a:pt x="396" y="980"/>
                    </a:cubicBezTo>
                    <a:cubicBezTo>
                      <a:pt x="477" y="924"/>
                      <a:pt x="559" y="869"/>
                      <a:pt x="654" y="856"/>
                    </a:cubicBezTo>
                    <a:cubicBezTo>
                      <a:pt x="683" y="856"/>
                      <a:pt x="722" y="856"/>
                      <a:pt x="752" y="842"/>
                    </a:cubicBezTo>
                    <a:cubicBezTo>
                      <a:pt x="791" y="829"/>
                      <a:pt x="817" y="787"/>
                      <a:pt x="833" y="761"/>
                    </a:cubicBezTo>
                    <a:cubicBezTo>
                      <a:pt x="872" y="705"/>
                      <a:pt x="915" y="666"/>
                      <a:pt x="915" y="598"/>
                    </a:cubicBezTo>
                    <a:cubicBezTo>
                      <a:pt x="915" y="555"/>
                      <a:pt x="885" y="503"/>
                      <a:pt x="899" y="448"/>
                    </a:cubicBezTo>
                    <a:cubicBezTo>
                      <a:pt x="928" y="392"/>
                      <a:pt x="996" y="379"/>
                      <a:pt x="1049" y="379"/>
                    </a:cubicBezTo>
                    <a:cubicBezTo>
                      <a:pt x="1104" y="366"/>
                      <a:pt x="1160" y="366"/>
                      <a:pt x="1212" y="366"/>
                    </a:cubicBezTo>
                    <a:cubicBezTo>
                      <a:pt x="1231" y="366"/>
                      <a:pt x="1244" y="360"/>
                      <a:pt x="1254" y="360"/>
                    </a:cubicBezTo>
                    <a:cubicBezTo>
                      <a:pt x="1259" y="360"/>
                      <a:pt x="1263" y="362"/>
                      <a:pt x="1267" y="366"/>
                    </a:cubicBezTo>
                    <a:cubicBezTo>
                      <a:pt x="1293" y="379"/>
                      <a:pt x="1293" y="434"/>
                      <a:pt x="1336" y="448"/>
                    </a:cubicBezTo>
                    <a:cubicBezTo>
                      <a:pt x="1340" y="449"/>
                      <a:pt x="1344" y="450"/>
                      <a:pt x="1348" y="450"/>
                    </a:cubicBezTo>
                    <a:cubicBezTo>
                      <a:pt x="1377" y="450"/>
                      <a:pt x="1423" y="420"/>
                      <a:pt x="1457" y="408"/>
                    </a:cubicBezTo>
                    <a:cubicBezTo>
                      <a:pt x="1476" y="408"/>
                      <a:pt x="1615" y="395"/>
                      <a:pt x="1705" y="395"/>
                    </a:cubicBezTo>
                    <a:cubicBezTo>
                      <a:pt x="1750" y="395"/>
                      <a:pt x="1783" y="399"/>
                      <a:pt x="1783" y="408"/>
                    </a:cubicBezTo>
                    <a:lnTo>
                      <a:pt x="1783" y="340"/>
                    </a:lnTo>
                    <a:cubicBezTo>
                      <a:pt x="1920" y="297"/>
                      <a:pt x="2070" y="297"/>
                      <a:pt x="2204" y="297"/>
                    </a:cubicBezTo>
                    <a:cubicBezTo>
                      <a:pt x="2191" y="271"/>
                      <a:pt x="2191" y="229"/>
                      <a:pt x="2220" y="216"/>
                    </a:cubicBezTo>
                    <a:cubicBezTo>
                      <a:pt x="2247" y="190"/>
                      <a:pt x="2286" y="190"/>
                      <a:pt x="2315" y="190"/>
                    </a:cubicBezTo>
                    <a:cubicBezTo>
                      <a:pt x="2354" y="184"/>
                      <a:pt x="2394" y="181"/>
                      <a:pt x="2433" y="181"/>
                    </a:cubicBezTo>
                    <a:cubicBezTo>
                      <a:pt x="2470" y="181"/>
                      <a:pt x="2507" y="184"/>
                      <a:pt x="2543" y="190"/>
                    </a:cubicBezTo>
                    <a:lnTo>
                      <a:pt x="2543" y="190"/>
                    </a:lnTo>
                    <a:cubicBezTo>
                      <a:pt x="2444" y="167"/>
                      <a:pt x="2351" y="141"/>
                      <a:pt x="2260" y="108"/>
                    </a:cubicBezTo>
                    <a:cubicBezTo>
                      <a:pt x="2247" y="108"/>
                      <a:pt x="2220" y="108"/>
                      <a:pt x="2204" y="121"/>
                    </a:cubicBezTo>
                    <a:cubicBezTo>
                      <a:pt x="2191" y="134"/>
                      <a:pt x="2191" y="164"/>
                      <a:pt x="2178" y="177"/>
                    </a:cubicBezTo>
                    <a:cubicBezTo>
                      <a:pt x="2165" y="190"/>
                      <a:pt x="2152" y="190"/>
                      <a:pt x="2139" y="203"/>
                    </a:cubicBezTo>
                    <a:cubicBezTo>
                      <a:pt x="2041" y="229"/>
                      <a:pt x="1933" y="245"/>
                      <a:pt x="1839" y="245"/>
                    </a:cubicBezTo>
                    <a:cubicBezTo>
                      <a:pt x="1812" y="245"/>
                      <a:pt x="1796" y="245"/>
                      <a:pt x="1770" y="258"/>
                    </a:cubicBezTo>
                    <a:cubicBezTo>
                      <a:pt x="1757" y="258"/>
                      <a:pt x="1744" y="271"/>
                      <a:pt x="1731" y="284"/>
                    </a:cubicBezTo>
                    <a:cubicBezTo>
                      <a:pt x="1672" y="325"/>
                      <a:pt x="1610" y="337"/>
                      <a:pt x="1546" y="337"/>
                    </a:cubicBezTo>
                    <a:cubicBezTo>
                      <a:pt x="1504" y="337"/>
                      <a:pt x="1461" y="332"/>
                      <a:pt x="1418" y="327"/>
                    </a:cubicBezTo>
                    <a:cubicBezTo>
                      <a:pt x="1375" y="327"/>
                      <a:pt x="1336" y="310"/>
                      <a:pt x="1293" y="297"/>
                    </a:cubicBezTo>
                    <a:lnTo>
                      <a:pt x="1241" y="245"/>
                    </a:lnTo>
                    <a:cubicBezTo>
                      <a:pt x="1212" y="216"/>
                      <a:pt x="1173" y="203"/>
                      <a:pt x="1130" y="190"/>
                    </a:cubicBezTo>
                    <a:cubicBezTo>
                      <a:pt x="1036" y="147"/>
                      <a:pt x="941" y="82"/>
                      <a:pt x="87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7"/>
              <p:cNvSpPr/>
              <p:nvPr/>
            </p:nvSpPr>
            <p:spPr>
              <a:xfrm>
                <a:off x="4938000" y="1580900"/>
                <a:ext cx="1260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46" extrusionOk="0">
                    <a:moveTo>
                      <a:pt x="377" y="43"/>
                    </a:moveTo>
                    <a:cubicBezTo>
                      <a:pt x="404" y="43"/>
                      <a:pt x="434" y="52"/>
                      <a:pt x="464" y="54"/>
                    </a:cubicBezTo>
                    <a:lnTo>
                      <a:pt x="464" y="54"/>
                    </a:lnTo>
                    <a:cubicBezTo>
                      <a:pt x="464" y="67"/>
                      <a:pt x="463" y="82"/>
                      <a:pt x="448" y="94"/>
                    </a:cubicBezTo>
                    <a:lnTo>
                      <a:pt x="448" y="189"/>
                    </a:lnTo>
                    <a:cubicBezTo>
                      <a:pt x="435" y="215"/>
                      <a:pt x="408" y="228"/>
                      <a:pt x="395" y="257"/>
                    </a:cubicBezTo>
                    <a:cubicBezTo>
                      <a:pt x="382" y="283"/>
                      <a:pt x="395" y="310"/>
                      <a:pt x="395" y="339"/>
                    </a:cubicBezTo>
                    <a:cubicBezTo>
                      <a:pt x="353" y="339"/>
                      <a:pt x="327" y="352"/>
                      <a:pt x="301" y="365"/>
                    </a:cubicBezTo>
                    <a:cubicBezTo>
                      <a:pt x="258" y="391"/>
                      <a:pt x="245" y="434"/>
                      <a:pt x="258" y="460"/>
                    </a:cubicBezTo>
                    <a:cubicBezTo>
                      <a:pt x="190" y="460"/>
                      <a:pt x="137" y="460"/>
                      <a:pt x="69" y="473"/>
                    </a:cubicBezTo>
                    <a:cubicBezTo>
                      <a:pt x="95" y="460"/>
                      <a:pt x="108" y="421"/>
                      <a:pt x="95" y="378"/>
                    </a:cubicBezTo>
                    <a:cubicBezTo>
                      <a:pt x="95" y="352"/>
                      <a:pt x="69" y="339"/>
                      <a:pt x="69" y="310"/>
                    </a:cubicBezTo>
                    <a:cubicBezTo>
                      <a:pt x="82" y="270"/>
                      <a:pt x="121" y="257"/>
                      <a:pt x="137" y="228"/>
                    </a:cubicBezTo>
                    <a:lnTo>
                      <a:pt x="137" y="202"/>
                    </a:lnTo>
                    <a:cubicBezTo>
                      <a:pt x="137" y="189"/>
                      <a:pt x="151" y="176"/>
                      <a:pt x="151" y="176"/>
                    </a:cubicBezTo>
                    <a:cubicBezTo>
                      <a:pt x="177" y="146"/>
                      <a:pt x="203" y="133"/>
                      <a:pt x="245" y="120"/>
                    </a:cubicBezTo>
                    <a:cubicBezTo>
                      <a:pt x="271" y="107"/>
                      <a:pt x="284" y="107"/>
                      <a:pt x="314" y="81"/>
                    </a:cubicBezTo>
                    <a:cubicBezTo>
                      <a:pt x="327" y="81"/>
                      <a:pt x="327" y="65"/>
                      <a:pt x="340" y="52"/>
                    </a:cubicBezTo>
                    <a:cubicBezTo>
                      <a:pt x="351" y="45"/>
                      <a:pt x="364" y="43"/>
                      <a:pt x="377" y="43"/>
                    </a:cubicBezTo>
                    <a:close/>
                    <a:moveTo>
                      <a:pt x="384" y="1"/>
                    </a:moveTo>
                    <a:cubicBezTo>
                      <a:pt x="366" y="1"/>
                      <a:pt x="346" y="4"/>
                      <a:pt x="327" y="13"/>
                    </a:cubicBezTo>
                    <a:cubicBezTo>
                      <a:pt x="284" y="26"/>
                      <a:pt x="258" y="52"/>
                      <a:pt x="219" y="81"/>
                    </a:cubicBezTo>
                    <a:cubicBezTo>
                      <a:pt x="190" y="94"/>
                      <a:pt x="151" y="107"/>
                      <a:pt x="121" y="133"/>
                    </a:cubicBezTo>
                    <a:cubicBezTo>
                      <a:pt x="82" y="163"/>
                      <a:pt x="56" y="215"/>
                      <a:pt x="27" y="270"/>
                    </a:cubicBezTo>
                    <a:cubicBezTo>
                      <a:pt x="0" y="310"/>
                      <a:pt x="13" y="326"/>
                      <a:pt x="13" y="365"/>
                    </a:cubicBezTo>
                    <a:cubicBezTo>
                      <a:pt x="27" y="421"/>
                      <a:pt x="0" y="473"/>
                      <a:pt x="0" y="528"/>
                    </a:cubicBezTo>
                    <a:cubicBezTo>
                      <a:pt x="27" y="528"/>
                      <a:pt x="54" y="522"/>
                      <a:pt x="81" y="522"/>
                    </a:cubicBezTo>
                    <a:cubicBezTo>
                      <a:pt x="95" y="522"/>
                      <a:pt x="108" y="524"/>
                      <a:pt x="121" y="528"/>
                    </a:cubicBezTo>
                    <a:cubicBezTo>
                      <a:pt x="145" y="528"/>
                      <a:pt x="174" y="545"/>
                      <a:pt x="207" y="545"/>
                    </a:cubicBezTo>
                    <a:cubicBezTo>
                      <a:pt x="215" y="545"/>
                      <a:pt x="224" y="544"/>
                      <a:pt x="232" y="541"/>
                    </a:cubicBezTo>
                    <a:cubicBezTo>
                      <a:pt x="258" y="541"/>
                      <a:pt x="271" y="515"/>
                      <a:pt x="284" y="502"/>
                    </a:cubicBezTo>
                    <a:cubicBezTo>
                      <a:pt x="327" y="447"/>
                      <a:pt x="382" y="408"/>
                      <a:pt x="435" y="391"/>
                    </a:cubicBezTo>
                    <a:cubicBezTo>
                      <a:pt x="448" y="391"/>
                      <a:pt x="464" y="391"/>
                      <a:pt x="464" y="378"/>
                    </a:cubicBezTo>
                    <a:cubicBezTo>
                      <a:pt x="477" y="365"/>
                      <a:pt x="464" y="310"/>
                      <a:pt x="464" y="297"/>
                    </a:cubicBezTo>
                    <a:cubicBezTo>
                      <a:pt x="464" y="257"/>
                      <a:pt x="477" y="202"/>
                      <a:pt x="490" y="163"/>
                    </a:cubicBezTo>
                    <a:lnTo>
                      <a:pt x="490" y="81"/>
                    </a:lnTo>
                    <a:cubicBezTo>
                      <a:pt x="490" y="72"/>
                      <a:pt x="489" y="63"/>
                      <a:pt x="486" y="54"/>
                    </a:cubicBezTo>
                    <a:lnTo>
                      <a:pt x="486" y="54"/>
                    </a:lnTo>
                    <a:cubicBezTo>
                      <a:pt x="492" y="54"/>
                      <a:pt x="497" y="53"/>
                      <a:pt x="503" y="52"/>
                    </a:cubicBezTo>
                    <a:cubicBezTo>
                      <a:pt x="492" y="41"/>
                      <a:pt x="478" y="30"/>
                      <a:pt x="463" y="22"/>
                    </a:cubicBezTo>
                    <a:lnTo>
                      <a:pt x="463" y="22"/>
                    </a:lnTo>
                    <a:cubicBezTo>
                      <a:pt x="459" y="18"/>
                      <a:pt x="453" y="15"/>
                      <a:pt x="448" y="13"/>
                    </a:cubicBezTo>
                    <a:lnTo>
                      <a:pt x="448" y="13"/>
                    </a:lnTo>
                    <a:cubicBezTo>
                      <a:pt x="449" y="14"/>
                      <a:pt x="450" y="15"/>
                      <a:pt x="451" y="16"/>
                    </a:cubicBezTo>
                    <a:lnTo>
                      <a:pt x="451" y="16"/>
                    </a:lnTo>
                    <a:cubicBezTo>
                      <a:pt x="431" y="6"/>
                      <a:pt x="408" y="1"/>
                      <a:pt x="38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7"/>
              <p:cNvSpPr/>
              <p:nvPr/>
            </p:nvSpPr>
            <p:spPr>
              <a:xfrm>
                <a:off x="4942075" y="1562100"/>
                <a:ext cx="615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847" extrusionOk="0">
                    <a:moveTo>
                      <a:pt x="108" y="1"/>
                    </a:moveTo>
                    <a:cubicBezTo>
                      <a:pt x="95" y="1"/>
                      <a:pt x="56" y="43"/>
                      <a:pt x="56" y="43"/>
                    </a:cubicBezTo>
                    <a:cubicBezTo>
                      <a:pt x="82" y="138"/>
                      <a:pt x="14" y="233"/>
                      <a:pt x="1" y="327"/>
                    </a:cubicBezTo>
                    <a:cubicBezTo>
                      <a:pt x="40" y="327"/>
                      <a:pt x="82" y="344"/>
                      <a:pt x="95" y="383"/>
                    </a:cubicBezTo>
                    <a:cubicBezTo>
                      <a:pt x="108" y="396"/>
                      <a:pt x="108" y="425"/>
                      <a:pt x="108" y="438"/>
                    </a:cubicBezTo>
                    <a:lnTo>
                      <a:pt x="108" y="627"/>
                    </a:lnTo>
                    <a:lnTo>
                      <a:pt x="108" y="683"/>
                    </a:lnTo>
                    <a:lnTo>
                      <a:pt x="108" y="709"/>
                    </a:lnTo>
                    <a:cubicBezTo>
                      <a:pt x="121" y="709"/>
                      <a:pt x="121" y="722"/>
                      <a:pt x="138" y="722"/>
                    </a:cubicBezTo>
                    <a:cubicBezTo>
                      <a:pt x="151" y="735"/>
                      <a:pt x="151" y="735"/>
                      <a:pt x="151" y="752"/>
                    </a:cubicBezTo>
                    <a:cubicBezTo>
                      <a:pt x="164" y="791"/>
                      <a:pt x="177" y="817"/>
                      <a:pt x="190" y="846"/>
                    </a:cubicBezTo>
                    <a:cubicBezTo>
                      <a:pt x="245" y="722"/>
                      <a:pt x="151" y="572"/>
                      <a:pt x="177" y="438"/>
                    </a:cubicBezTo>
                    <a:cubicBezTo>
                      <a:pt x="177" y="425"/>
                      <a:pt x="190" y="396"/>
                      <a:pt x="190" y="370"/>
                    </a:cubicBezTo>
                    <a:cubicBezTo>
                      <a:pt x="190" y="357"/>
                      <a:pt x="177" y="327"/>
                      <a:pt x="164" y="314"/>
                    </a:cubicBezTo>
                    <a:cubicBezTo>
                      <a:pt x="138" y="301"/>
                      <a:pt x="108" y="301"/>
                      <a:pt x="95" y="275"/>
                    </a:cubicBezTo>
                    <a:cubicBezTo>
                      <a:pt x="82" y="262"/>
                      <a:pt x="82" y="262"/>
                      <a:pt x="82" y="246"/>
                    </a:cubicBezTo>
                    <a:cubicBezTo>
                      <a:pt x="82" y="164"/>
                      <a:pt x="95" y="82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7"/>
              <p:cNvSpPr/>
              <p:nvPr/>
            </p:nvSpPr>
            <p:spPr>
              <a:xfrm>
                <a:off x="4926400" y="1591475"/>
                <a:ext cx="13325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402" extrusionOk="0">
                    <a:moveTo>
                      <a:pt x="471" y="1"/>
                    </a:moveTo>
                    <a:cubicBezTo>
                      <a:pt x="451" y="1"/>
                      <a:pt x="430" y="4"/>
                      <a:pt x="409" y="11"/>
                    </a:cubicBezTo>
                    <a:cubicBezTo>
                      <a:pt x="383" y="37"/>
                      <a:pt x="340" y="50"/>
                      <a:pt x="314" y="79"/>
                    </a:cubicBezTo>
                    <a:cubicBezTo>
                      <a:pt x="288" y="105"/>
                      <a:pt x="275" y="118"/>
                      <a:pt x="259" y="148"/>
                    </a:cubicBezTo>
                    <a:lnTo>
                      <a:pt x="259" y="187"/>
                    </a:lnTo>
                    <a:cubicBezTo>
                      <a:pt x="246" y="242"/>
                      <a:pt x="193" y="269"/>
                      <a:pt x="138" y="295"/>
                    </a:cubicBezTo>
                    <a:cubicBezTo>
                      <a:pt x="96" y="311"/>
                      <a:pt x="43" y="324"/>
                      <a:pt x="1" y="376"/>
                    </a:cubicBezTo>
                    <a:lnTo>
                      <a:pt x="1" y="393"/>
                    </a:lnTo>
                    <a:lnTo>
                      <a:pt x="14" y="393"/>
                    </a:lnTo>
                    <a:cubicBezTo>
                      <a:pt x="32" y="399"/>
                      <a:pt x="50" y="402"/>
                      <a:pt x="67" y="402"/>
                    </a:cubicBezTo>
                    <a:cubicBezTo>
                      <a:pt x="155" y="402"/>
                      <a:pt x="233" y="326"/>
                      <a:pt x="301" y="269"/>
                    </a:cubicBezTo>
                    <a:cubicBezTo>
                      <a:pt x="288" y="242"/>
                      <a:pt x="288" y="213"/>
                      <a:pt x="301" y="187"/>
                    </a:cubicBezTo>
                    <a:cubicBezTo>
                      <a:pt x="314" y="161"/>
                      <a:pt x="340" y="131"/>
                      <a:pt x="370" y="105"/>
                    </a:cubicBezTo>
                    <a:cubicBezTo>
                      <a:pt x="409" y="66"/>
                      <a:pt x="477" y="37"/>
                      <a:pt x="533" y="11"/>
                    </a:cubicBezTo>
                    <a:cubicBezTo>
                      <a:pt x="512" y="4"/>
                      <a:pt x="491" y="1"/>
                      <a:pt x="47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7"/>
              <p:cNvSpPr/>
              <p:nvPr/>
            </p:nvSpPr>
            <p:spPr>
              <a:xfrm>
                <a:off x="4896875" y="1548550"/>
                <a:ext cx="45875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48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9" y="83"/>
                      <a:pt x="164" y="109"/>
                      <a:pt x="216" y="177"/>
                    </a:cubicBezTo>
                    <a:cubicBezTo>
                      <a:pt x="232" y="203"/>
                      <a:pt x="245" y="216"/>
                      <a:pt x="245" y="246"/>
                    </a:cubicBezTo>
                    <a:lnTo>
                      <a:pt x="245" y="298"/>
                    </a:lnTo>
                    <a:cubicBezTo>
                      <a:pt x="245" y="340"/>
                      <a:pt x="271" y="380"/>
                      <a:pt x="297" y="422"/>
                    </a:cubicBezTo>
                    <a:cubicBezTo>
                      <a:pt x="314" y="448"/>
                      <a:pt x="327" y="461"/>
                      <a:pt x="353" y="478"/>
                    </a:cubicBezTo>
                    <a:lnTo>
                      <a:pt x="408" y="478"/>
                    </a:lnTo>
                    <a:cubicBezTo>
                      <a:pt x="434" y="491"/>
                      <a:pt x="461" y="530"/>
                      <a:pt x="461" y="572"/>
                    </a:cubicBezTo>
                    <a:cubicBezTo>
                      <a:pt x="490" y="624"/>
                      <a:pt x="503" y="680"/>
                      <a:pt x="490" y="735"/>
                    </a:cubicBezTo>
                    <a:lnTo>
                      <a:pt x="490" y="761"/>
                    </a:lnTo>
                    <a:cubicBezTo>
                      <a:pt x="503" y="775"/>
                      <a:pt x="503" y="788"/>
                      <a:pt x="516" y="788"/>
                    </a:cubicBezTo>
                    <a:cubicBezTo>
                      <a:pt x="585" y="843"/>
                      <a:pt x="705" y="856"/>
                      <a:pt x="748" y="938"/>
                    </a:cubicBezTo>
                    <a:cubicBezTo>
                      <a:pt x="761" y="967"/>
                      <a:pt x="774" y="993"/>
                      <a:pt x="787" y="1006"/>
                    </a:cubicBezTo>
                    <a:cubicBezTo>
                      <a:pt x="798" y="1012"/>
                      <a:pt x="809" y="1014"/>
                      <a:pt x="820" y="1014"/>
                    </a:cubicBezTo>
                    <a:cubicBezTo>
                      <a:pt x="864" y="1014"/>
                      <a:pt x="906" y="980"/>
                      <a:pt x="937" y="980"/>
                    </a:cubicBezTo>
                    <a:cubicBezTo>
                      <a:pt x="966" y="980"/>
                      <a:pt x="980" y="980"/>
                      <a:pt x="1006" y="993"/>
                    </a:cubicBezTo>
                    <a:cubicBezTo>
                      <a:pt x="1143" y="1062"/>
                      <a:pt x="1277" y="1114"/>
                      <a:pt x="1401" y="1183"/>
                    </a:cubicBezTo>
                    <a:cubicBezTo>
                      <a:pt x="1427" y="1183"/>
                      <a:pt x="1440" y="1196"/>
                      <a:pt x="1440" y="1212"/>
                    </a:cubicBezTo>
                    <a:cubicBezTo>
                      <a:pt x="1456" y="1225"/>
                      <a:pt x="1456" y="1238"/>
                      <a:pt x="1469" y="1251"/>
                    </a:cubicBezTo>
                    <a:cubicBezTo>
                      <a:pt x="1482" y="1264"/>
                      <a:pt x="1495" y="1264"/>
                      <a:pt x="1521" y="1264"/>
                    </a:cubicBezTo>
                    <a:cubicBezTo>
                      <a:pt x="1564" y="1264"/>
                      <a:pt x="1603" y="1264"/>
                      <a:pt x="1645" y="1294"/>
                    </a:cubicBezTo>
                    <a:cubicBezTo>
                      <a:pt x="1727" y="1333"/>
                      <a:pt x="1753" y="1440"/>
                      <a:pt x="1835" y="1483"/>
                    </a:cubicBezTo>
                    <a:cubicBezTo>
                      <a:pt x="1796" y="1414"/>
                      <a:pt x="1766" y="1359"/>
                      <a:pt x="1727" y="1307"/>
                    </a:cubicBezTo>
                    <a:cubicBezTo>
                      <a:pt x="1704" y="1269"/>
                      <a:pt x="1678" y="1223"/>
                      <a:pt x="1635" y="1223"/>
                    </a:cubicBezTo>
                    <a:cubicBezTo>
                      <a:pt x="1630" y="1223"/>
                      <a:pt x="1625" y="1224"/>
                      <a:pt x="1619" y="1225"/>
                    </a:cubicBezTo>
                    <a:cubicBezTo>
                      <a:pt x="1608" y="1225"/>
                      <a:pt x="1599" y="1231"/>
                      <a:pt x="1586" y="1231"/>
                    </a:cubicBezTo>
                    <a:cubicBezTo>
                      <a:pt x="1580" y="1231"/>
                      <a:pt x="1573" y="1229"/>
                      <a:pt x="1564" y="1225"/>
                    </a:cubicBezTo>
                    <a:cubicBezTo>
                      <a:pt x="1508" y="1225"/>
                      <a:pt x="1521" y="1143"/>
                      <a:pt x="1482" y="1101"/>
                    </a:cubicBezTo>
                    <a:cubicBezTo>
                      <a:pt x="1469" y="1088"/>
                      <a:pt x="1440" y="1088"/>
                      <a:pt x="1427" y="1088"/>
                    </a:cubicBezTo>
                    <a:cubicBezTo>
                      <a:pt x="1319" y="1062"/>
                      <a:pt x="1224" y="1032"/>
                      <a:pt x="1130" y="980"/>
                    </a:cubicBezTo>
                    <a:cubicBezTo>
                      <a:pt x="1082" y="955"/>
                      <a:pt x="1024" y="922"/>
                      <a:pt x="965" y="922"/>
                    </a:cubicBezTo>
                    <a:cubicBezTo>
                      <a:pt x="956" y="922"/>
                      <a:pt x="946" y="923"/>
                      <a:pt x="937" y="925"/>
                    </a:cubicBezTo>
                    <a:cubicBezTo>
                      <a:pt x="920" y="925"/>
                      <a:pt x="895" y="930"/>
                      <a:pt x="869" y="930"/>
                    </a:cubicBezTo>
                    <a:cubicBezTo>
                      <a:pt x="856" y="930"/>
                      <a:pt x="842" y="929"/>
                      <a:pt x="829" y="925"/>
                    </a:cubicBezTo>
                    <a:cubicBezTo>
                      <a:pt x="774" y="925"/>
                      <a:pt x="735" y="869"/>
                      <a:pt x="705" y="830"/>
                    </a:cubicBezTo>
                    <a:cubicBezTo>
                      <a:pt x="671" y="807"/>
                      <a:pt x="625" y="772"/>
                      <a:pt x="579" y="772"/>
                    </a:cubicBezTo>
                    <a:cubicBezTo>
                      <a:pt x="572" y="772"/>
                      <a:pt x="565" y="773"/>
                      <a:pt x="558" y="775"/>
                    </a:cubicBezTo>
                    <a:cubicBezTo>
                      <a:pt x="558" y="654"/>
                      <a:pt x="529" y="543"/>
                      <a:pt x="503" y="435"/>
                    </a:cubicBezTo>
                    <a:cubicBezTo>
                      <a:pt x="490" y="422"/>
                      <a:pt x="490" y="409"/>
                      <a:pt x="477" y="396"/>
                    </a:cubicBezTo>
                    <a:cubicBezTo>
                      <a:pt x="471" y="390"/>
                      <a:pt x="465" y="389"/>
                      <a:pt x="458" y="389"/>
                    </a:cubicBezTo>
                    <a:cubicBezTo>
                      <a:pt x="443" y="389"/>
                      <a:pt x="426" y="396"/>
                      <a:pt x="408" y="396"/>
                    </a:cubicBezTo>
                    <a:cubicBezTo>
                      <a:pt x="366" y="396"/>
                      <a:pt x="353" y="353"/>
                      <a:pt x="327" y="314"/>
                    </a:cubicBezTo>
                    <a:cubicBezTo>
                      <a:pt x="297" y="259"/>
                      <a:pt x="314" y="177"/>
                      <a:pt x="271" y="135"/>
                    </a:cubicBezTo>
                    <a:cubicBezTo>
                      <a:pt x="203" y="70"/>
                      <a:pt x="82" y="40"/>
                      <a:pt x="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7"/>
              <p:cNvSpPr/>
              <p:nvPr/>
            </p:nvSpPr>
            <p:spPr>
              <a:xfrm>
                <a:off x="4938000" y="1539675"/>
                <a:ext cx="58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0" extrusionOk="0">
                    <a:moveTo>
                      <a:pt x="108" y="0"/>
                    </a:moveTo>
                    <a:lnTo>
                      <a:pt x="108" y="0"/>
                    </a:lnTo>
                    <a:cubicBezTo>
                      <a:pt x="95" y="69"/>
                      <a:pt x="82" y="150"/>
                      <a:pt x="69" y="219"/>
                    </a:cubicBezTo>
                    <a:cubicBezTo>
                      <a:pt x="69" y="261"/>
                      <a:pt x="40" y="382"/>
                      <a:pt x="0" y="408"/>
                    </a:cubicBezTo>
                    <a:cubicBezTo>
                      <a:pt x="56" y="382"/>
                      <a:pt x="95" y="369"/>
                      <a:pt x="137" y="356"/>
                    </a:cubicBezTo>
                    <a:lnTo>
                      <a:pt x="137" y="356"/>
                    </a:lnTo>
                    <a:cubicBezTo>
                      <a:pt x="151" y="451"/>
                      <a:pt x="137" y="545"/>
                      <a:pt x="121" y="627"/>
                    </a:cubicBezTo>
                    <a:cubicBezTo>
                      <a:pt x="108" y="640"/>
                      <a:pt x="108" y="653"/>
                      <a:pt x="108" y="669"/>
                    </a:cubicBezTo>
                    <a:lnTo>
                      <a:pt x="108" y="695"/>
                    </a:lnTo>
                    <a:cubicBezTo>
                      <a:pt x="108" y="751"/>
                      <a:pt x="108" y="833"/>
                      <a:pt x="121" y="885"/>
                    </a:cubicBezTo>
                    <a:cubicBezTo>
                      <a:pt x="137" y="927"/>
                      <a:pt x="164" y="966"/>
                      <a:pt x="177" y="1009"/>
                    </a:cubicBezTo>
                    <a:cubicBezTo>
                      <a:pt x="190" y="1048"/>
                      <a:pt x="219" y="1103"/>
                      <a:pt x="219" y="1130"/>
                    </a:cubicBezTo>
                    <a:cubicBezTo>
                      <a:pt x="232" y="1009"/>
                      <a:pt x="177" y="872"/>
                      <a:pt x="151" y="751"/>
                    </a:cubicBezTo>
                    <a:cubicBezTo>
                      <a:pt x="151" y="695"/>
                      <a:pt x="137" y="653"/>
                      <a:pt x="151" y="601"/>
                    </a:cubicBezTo>
                    <a:cubicBezTo>
                      <a:pt x="151" y="571"/>
                      <a:pt x="177" y="558"/>
                      <a:pt x="190" y="532"/>
                    </a:cubicBezTo>
                    <a:cubicBezTo>
                      <a:pt x="190" y="519"/>
                      <a:pt x="232" y="274"/>
                      <a:pt x="219" y="274"/>
                    </a:cubicBezTo>
                    <a:lnTo>
                      <a:pt x="219" y="274"/>
                    </a:lnTo>
                    <a:cubicBezTo>
                      <a:pt x="177" y="287"/>
                      <a:pt x="137" y="287"/>
                      <a:pt x="82" y="287"/>
                    </a:cubicBezTo>
                    <a:cubicBezTo>
                      <a:pt x="95" y="193"/>
                      <a:pt x="95" y="98"/>
                      <a:pt x="10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7"/>
              <p:cNvSpPr/>
              <p:nvPr/>
            </p:nvSpPr>
            <p:spPr>
              <a:xfrm>
                <a:off x="4866275" y="1580475"/>
                <a:ext cx="190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654" extrusionOk="0">
                    <a:moveTo>
                      <a:pt x="53" y="0"/>
                    </a:moveTo>
                    <a:lnTo>
                      <a:pt x="53" y="0"/>
                    </a:lnTo>
                    <a:cubicBezTo>
                      <a:pt x="67" y="28"/>
                      <a:pt x="85" y="52"/>
                      <a:pt x="105" y="72"/>
                    </a:cubicBezTo>
                    <a:lnTo>
                      <a:pt x="105" y="72"/>
                    </a:lnTo>
                    <a:cubicBezTo>
                      <a:pt x="92" y="48"/>
                      <a:pt x="77" y="25"/>
                      <a:pt x="53" y="0"/>
                    </a:cubicBezTo>
                    <a:close/>
                    <a:moveTo>
                      <a:pt x="761" y="0"/>
                    </a:moveTo>
                    <a:lnTo>
                      <a:pt x="761" y="0"/>
                    </a:lnTo>
                    <a:cubicBezTo>
                      <a:pt x="653" y="17"/>
                      <a:pt x="558" y="56"/>
                      <a:pt x="461" y="124"/>
                    </a:cubicBezTo>
                    <a:cubicBezTo>
                      <a:pt x="408" y="163"/>
                      <a:pt x="366" y="206"/>
                      <a:pt x="297" y="232"/>
                    </a:cubicBezTo>
                    <a:cubicBezTo>
                      <a:pt x="297" y="206"/>
                      <a:pt x="271" y="180"/>
                      <a:pt x="245" y="163"/>
                    </a:cubicBezTo>
                    <a:cubicBezTo>
                      <a:pt x="191" y="138"/>
                      <a:pt x="144" y="111"/>
                      <a:pt x="105" y="72"/>
                    </a:cubicBezTo>
                    <a:lnTo>
                      <a:pt x="105" y="72"/>
                    </a:lnTo>
                    <a:cubicBezTo>
                      <a:pt x="114" y="89"/>
                      <a:pt x="123" y="106"/>
                      <a:pt x="134" y="124"/>
                    </a:cubicBezTo>
                    <a:cubicBezTo>
                      <a:pt x="164" y="193"/>
                      <a:pt x="216" y="232"/>
                      <a:pt x="271" y="274"/>
                    </a:cubicBezTo>
                    <a:cubicBezTo>
                      <a:pt x="258" y="300"/>
                      <a:pt x="258" y="327"/>
                      <a:pt x="232" y="356"/>
                    </a:cubicBezTo>
                    <a:cubicBezTo>
                      <a:pt x="216" y="369"/>
                      <a:pt x="203" y="395"/>
                      <a:pt x="177" y="395"/>
                    </a:cubicBezTo>
                    <a:cubicBezTo>
                      <a:pt x="134" y="425"/>
                      <a:pt x="69" y="395"/>
                      <a:pt x="53" y="464"/>
                    </a:cubicBezTo>
                    <a:cubicBezTo>
                      <a:pt x="26" y="519"/>
                      <a:pt x="26" y="601"/>
                      <a:pt x="0" y="653"/>
                    </a:cubicBezTo>
                    <a:cubicBezTo>
                      <a:pt x="39" y="588"/>
                      <a:pt x="82" y="438"/>
                      <a:pt x="177" y="408"/>
                    </a:cubicBezTo>
                    <a:cubicBezTo>
                      <a:pt x="185" y="408"/>
                      <a:pt x="213" y="415"/>
                      <a:pt x="234" y="415"/>
                    </a:cubicBezTo>
                    <a:cubicBezTo>
                      <a:pt x="245" y="415"/>
                      <a:pt x="254" y="414"/>
                      <a:pt x="258" y="408"/>
                    </a:cubicBezTo>
                    <a:cubicBezTo>
                      <a:pt x="271" y="395"/>
                      <a:pt x="284" y="382"/>
                      <a:pt x="284" y="369"/>
                    </a:cubicBezTo>
                    <a:cubicBezTo>
                      <a:pt x="395" y="193"/>
                      <a:pt x="585" y="98"/>
                      <a:pt x="76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7"/>
              <p:cNvSpPr/>
              <p:nvPr/>
            </p:nvSpPr>
            <p:spPr>
              <a:xfrm>
                <a:off x="4958725" y="1647800"/>
                <a:ext cx="2417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675" extrusionOk="0">
                    <a:moveTo>
                      <a:pt x="14" y="0"/>
                    </a:moveTo>
                    <a:lnTo>
                      <a:pt x="0" y="111"/>
                    </a:lnTo>
                    <a:lnTo>
                      <a:pt x="885" y="1674"/>
                    </a:lnTo>
                    <a:lnTo>
                      <a:pt x="967" y="160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7"/>
              <p:cNvSpPr/>
              <p:nvPr/>
            </p:nvSpPr>
            <p:spPr>
              <a:xfrm>
                <a:off x="4942075" y="1647800"/>
                <a:ext cx="170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25" extrusionOk="0">
                    <a:moveTo>
                      <a:pt x="680" y="0"/>
                    </a:moveTo>
                    <a:lnTo>
                      <a:pt x="56" y="82"/>
                    </a:lnTo>
                    <a:lnTo>
                      <a:pt x="1" y="124"/>
                    </a:lnTo>
                    <a:lnTo>
                      <a:pt x="666" y="111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7"/>
              <p:cNvSpPr/>
              <p:nvPr/>
            </p:nvSpPr>
            <p:spPr>
              <a:xfrm>
                <a:off x="4932525" y="1633175"/>
                <a:ext cx="10975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10" extrusionOk="0">
                    <a:moveTo>
                      <a:pt x="43" y="1"/>
                    </a:moveTo>
                    <a:lnTo>
                      <a:pt x="1" y="112"/>
                    </a:lnTo>
                    <a:lnTo>
                      <a:pt x="383" y="709"/>
                    </a:lnTo>
                    <a:lnTo>
                      <a:pt x="438" y="667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7"/>
              <p:cNvSpPr/>
              <p:nvPr/>
            </p:nvSpPr>
            <p:spPr>
              <a:xfrm>
                <a:off x="4894500" y="1633175"/>
                <a:ext cx="391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04" extrusionOk="0">
                    <a:moveTo>
                      <a:pt x="1564" y="1"/>
                    </a:moveTo>
                    <a:lnTo>
                      <a:pt x="40" y="464"/>
                    </a:lnTo>
                    <a:lnTo>
                      <a:pt x="1" y="503"/>
                    </a:lnTo>
                    <a:lnTo>
                      <a:pt x="1522" y="112"/>
                    </a:lnTo>
                    <a:lnTo>
                      <a:pt x="156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7"/>
              <p:cNvSpPr/>
              <p:nvPr/>
            </p:nvSpPr>
            <p:spPr>
              <a:xfrm>
                <a:off x="4944775" y="1704250"/>
                <a:ext cx="4595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595" extrusionOk="0">
                    <a:moveTo>
                      <a:pt x="56" y="1"/>
                    </a:moveTo>
                    <a:cubicBezTo>
                      <a:pt x="43" y="56"/>
                      <a:pt x="0" y="232"/>
                      <a:pt x="0" y="272"/>
                    </a:cubicBezTo>
                    <a:cubicBezTo>
                      <a:pt x="0" y="314"/>
                      <a:pt x="683" y="559"/>
                      <a:pt x="748" y="585"/>
                    </a:cubicBezTo>
                    <a:cubicBezTo>
                      <a:pt x="782" y="592"/>
                      <a:pt x="962" y="595"/>
                      <a:pt x="1141" y="595"/>
                    </a:cubicBezTo>
                    <a:cubicBezTo>
                      <a:pt x="1320" y="595"/>
                      <a:pt x="1497" y="592"/>
                      <a:pt x="1525" y="585"/>
                    </a:cubicBezTo>
                    <a:cubicBezTo>
                      <a:pt x="1564" y="572"/>
                      <a:pt x="1714" y="451"/>
                      <a:pt x="1838" y="340"/>
                    </a:cubicBezTo>
                    <a:cubicBezTo>
                      <a:pt x="1512" y="314"/>
                      <a:pt x="1104" y="288"/>
                      <a:pt x="816" y="232"/>
                    </a:cubicBezTo>
                    <a:cubicBezTo>
                      <a:pt x="532" y="177"/>
                      <a:pt x="245" y="69"/>
                      <a:pt x="56" y="1"/>
                    </a:cubicBez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5079750" y="1646150"/>
                <a:ext cx="153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062" extrusionOk="0">
                    <a:moveTo>
                      <a:pt x="545" y="1"/>
                    </a:moveTo>
                    <a:cubicBezTo>
                      <a:pt x="545" y="53"/>
                      <a:pt x="532" y="108"/>
                      <a:pt x="506" y="164"/>
                    </a:cubicBezTo>
                    <a:cubicBezTo>
                      <a:pt x="490" y="203"/>
                      <a:pt x="477" y="229"/>
                      <a:pt x="450" y="259"/>
                    </a:cubicBezTo>
                    <a:cubicBezTo>
                      <a:pt x="382" y="379"/>
                      <a:pt x="124" y="817"/>
                      <a:pt x="0" y="1019"/>
                    </a:cubicBezTo>
                    <a:cubicBezTo>
                      <a:pt x="29" y="1045"/>
                      <a:pt x="56" y="1062"/>
                      <a:pt x="82" y="1062"/>
                    </a:cubicBezTo>
                    <a:cubicBezTo>
                      <a:pt x="111" y="1062"/>
                      <a:pt x="150" y="1045"/>
                      <a:pt x="206" y="1032"/>
                    </a:cubicBezTo>
                    <a:cubicBezTo>
                      <a:pt x="343" y="1006"/>
                      <a:pt x="424" y="817"/>
                      <a:pt x="477" y="748"/>
                    </a:cubicBezTo>
                    <a:cubicBezTo>
                      <a:pt x="506" y="719"/>
                      <a:pt x="532" y="637"/>
                      <a:pt x="545" y="543"/>
                    </a:cubicBezTo>
                    <a:cubicBezTo>
                      <a:pt x="571" y="448"/>
                      <a:pt x="588" y="340"/>
                      <a:pt x="601" y="298"/>
                    </a:cubicBezTo>
                    <a:cubicBezTo>
                      <a:pt x="614" y="246"/>
                      <a:pt x="588" y="108"/>
                      <a:pt x="545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4748275" y="1592700"/>
                <a:ext cx="146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0" extrusionOk="0">
                    <a:moveTo>
                      <a:pt x="82" y="1"/>
                    </a:moveTo>
                    <a:cubicBezTo>
                      <a:pt x="27" y="69"/>
                      <a:pt x="1" y="164"/>
                      <a:pt x="27" y="220"/>
                    </a:cubicBezTo>
                    <a:cubicBezTo>
                      <a:pt x="40" y="288"/>
                      <a:pt x="477" y="546"/>
                      <a:pt x="516" y="559"/>
                    </a:cubicBezTo>
                    <a:cubicBezTo>
                      <a:pt x="518" y="560"/>
                      <a:pt x="521" y="560"/>
                      <a:pt x="523" y="560"/>
                    </a:cubicBezTo>
                    <a:cubicBezTo>
                      <a:pt x="561" y="560"/>
                      <a:pt x="585" y="449"/>
                      <a:pt x="585" y="409"/>
                    </a:cubicBezTo>
                    <a:cubicBezTo>
                      <a:pt x="585" y="370"/>
                      <a:pt x="82" y="1"/>
                      <a:pt x="82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4750000" y="1592450"/>
                <a:ext cx="131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57" extrusionOk="0">
                    <a:moveTo>
                      <a:pt x="37" y="0"/>
                    </a:moveTo>
                    <a:cubicBezTo>
                      <a:pt x="14" y="0"/>
                      <a:pt x="0" y="23"/>
                      <a:pt x="0" y="53"/>
                    </a:cubicBezTo>
                    <a:lnTo>
                      <a:pt x="0" y="66"/>
                    </a:lnTo>
                    <a:cubicBezTo>
                      <a:pt x="0" y="109"/>
                      <a:pt x="26" y="161"/>
                      <a:pt x="69" y="190"/>
                    </a:cubicBezTo>
                    <a:lnTo>
                      <a:pt x="460" y="448"/>
                    </a:lnTo>
                    <a:cubicBezTo>
                      <a:pt x="469" y="454"/>
                      <a:pt x="478" y="456"/>
                      <a:pt x="485" y="456"/>
                    </a:cubicBezTo>
                    <a:cubicBezTo>
                      <a:pt x="511" y="456"/>
                      <a:pt x="523" y="421"/>
                      <a:pt x="503" y="367"/>
                    </a:cubicBezTo>
                    <a:cubicBezTo>
                      <a:pt x="477" y="298"/>
                      <a:pt x="421" y="243"/>
                      <a:pt x="366" y="203"/>
                    </a:cubicBezTo>
                    <a:lnTo>
                      <a:pt x="69" y="11"/>
                    </a:lnTo>
                    <a:cubicBezTo>
                      <a:pt x="57" y="4"/>
                      <a:pt x="46" y="0"/>
                      <a:pt x="37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4750975" y="1593975"/>
                <a:ext cx="205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82" h="96" extrusionOk="0">
                    <a:moveTo>
                      <a:pt x="23" y="0"/>
                    </a:moveTo>
                    <a:cubicBezTo>
                      <a:pt x="7" y="0"/>
                      <a:pt x="0" y="12"/>
                      <a:pt x="0" y="31"/>
                    </a:cubicBezTo>
                    <a:cubicBezTo>
                      <a:pt x="0" y="48"/>
                      <a:pt x="13" y="87"/>
                      <a:pt x="43" y="87"/>
                    </a:cubicBezTo>
                    <a:cubicBezTo>
                      <a:pt x="48" y="92"/>
                      <a:pt x="53" y="95"/>
                      <a:pt x="59" y="95"/>
                    </a:cubicBezTo>
                    <a:cubicBezTo>
                      <a:pt x="67" y="95"/>
                      <a:pt x="74" y="89"/>
                      <a:pt x="82" y="74"/>
                    </a:cubicBezTo>
                    <a:cubicBezTo>
                      <a:pt x="82" y="48"/>
                      <a:pt x="56" y="18"/>
                      <a:pt x="43" y="5"/>
                    </a:cubicBezTo>
                    <a:cubicBezTo>
                      <a:pt x="35" y="2"/>
                      <a:pt x="28" y="0"/>
                      <a:pt x="2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4671400" y="1544475"/>
                <a:ext cx="1465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9" extrusionOk="0">
                    <a:moveTo>
                      <a:pt x="82" y="1"/>
                    </a:moveTo>
                    <a:cubicBezTo>
                      <a:pt x="30" y="69"/>
                      <a:pt x="1" y="164"/>
                      <a:pt x="14" y="216"/>
                    </a:cubicBezTo>
                    <a:cubicBezTo>
                      <a:pt x="43" y="285"/>
                      <a:pt x="477" y="543"/>
                      <a:pt x="520" y="559"/>
                    </a:cubicBezTo>
                    <a:cubicBezTo>
                      <a:pt x="559" y="559"/>
                      <a:pt x="585" y="448"/>
                      <a:pt x="585" y="409"/>
                    </a:cubicBezTo>
                    <a:cubicBezTo>
                      <a:pt x="572" y="366"/>
                      <a:pt x="82" y="1"/>
                      <a:pt x="82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4673125" y="1544175"/>
                <a:ext cx="1320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454" extrusionOk="0">
                    <a:moveTo>
                      <a:pt x="37" y="1"/>
                    </a:moveTo>
                    <a:cubicBezTo>
                      <a:pt x="14" y="1"/>
                      <a:pt x="0" y="24"/>
                      <a:pt x="0" y="52"/>
                    </a:cubicBezTo>
                    <a:lnTo>
                      <a:pt x="0" y="65"/>
                    </a:lnTo>
                    <a:cubicBezTo>
                      <a:pt x="0" y="107"/>
                      <a:pt x="26" y="163"/>
                      <a:pt x="56" y="189"/>
                    </a:cubicBezTo>
                    <a:lnTo>
                      <a:pt x="464" y="447"/>
                    </a:lnTo>
                    <a:cubicBezTo>
                      <a:pt x="471" y="452"/>
                      <a:pt x="478" y="454"/>
                      <a:pt x="484" y="454"/>
                    </a:cubicBezTo>
                    <a:cubicBezTo>
                      <a:pt x="512" y="454"/>
                      <a:pt x="527" y="411"/>
                      <a:pt x="503" y="365"/>
                    </a:cubicBezTo>
                    <a:cubicBezTo>
                      <a:pt x="464" y="297"/>
                      <a:pt x="408" y="228"/>
                      <a:pt x="353" y="202"/>
                    </a:cubicBezTo>
                    <a:lnTo>
                      <a:pt x="69" y="13"/>
                    </a:lnTo>
                    <a:cubicBezTo>
                      <a:pt x="57" y="4"/>
                      <a:pt x="46" y="1"/>
                      <a:pt x="37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4674175" y="1545650"/>
                <a:ext cx="167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67" h="99" extrusionOk="0">
                    <a:moveTo>
                      <a:pt x="21" y="1"/>
                    </a:moveTo>
                    <a:cubicBezTo>
                      <a:pt x="7" y="1"/>
                      <a:pt x="1" y="11"/>
                      <a:pt x="1" y="22"/>
                    </a:cubicBezTo>
                    <a:cubicBezTo>
                      <a:pt x="1" y="48"/>
                      <a:pt x="14" y="75"/>
                      <a:pt x="27" y="88"/>
                    </a:cubicBezTo>
                    <a:cubicBezTo>
                      <a:pt x="38" y="95"/>
                      <a:pt x="47" y="99"/>
                      <a:pt x="53" y="99"/>
                    </a:cubicBezTo>
                    <a:cubicBezTo>
                      <a:pt x="62" y="99"/>
                      <a:pt x="66" y="91"/>
                      <a:pt x="66" y="75"/>
                    </a:cubicBezTo>
                    <a:cubicBezTo>
                      <a:pt x="66" y="48"/>
                      <a:pt x="53" y="22"/>
                      <a:pt x="40" y="6"/>
                    </a:cubicBezTo>
                    <a:cubicBezTo>
                      <a:pt x="32" y="2"/>
                      <a:pt x="26" y="1"/>
                      <a:pt x="21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4971300" y="1773300"/>
                <a:ext cx="36400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817" extrusionOk="0">
                    <a:moveTo>
                      <a:pt x="1456" y="0"/>
                    </a:moveTo>
                    <a:lnTo>
                      <a:pt x="979" y="56"/>
                    </a:lnTo>
                    <a:lnTo>
                      <a:pt x="898" y="366"/>
                    </a:lnTo>
                    <a:lnTo>
                      <a:pt x="0" y="408"/>
                    </a:lnTo>
                    <a:lnTo>
                      <a:pt x="382" y="816"/>
                    </a:lnTo>
                    <a:lnTo>
                      <a:pt x="1061" y="477"/>
                    </a:lnTo>
                    <a:lnTo>
                      <a:pt x="1456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4917600" y="1796375"/>
                <a:ext cx="49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452" extrusionOk="0">
                    <a:moveTo>
                      <a:pt x="1061" y="1"/>
                    </a:moveTo>
                    <a:lnTo>
                      <a:pt x="0" y="259"/>
                    </a:lnTo>
                    <a:lnTo>
                      <a:pt x="1211" y="451"/>
                    </a:lnTo>
                    <a:lnTo>
                      <a:pt x="1998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4994800" y="1808950"/>
                <a:ext cx="24500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980" h="915" extrusionOk="0">
                    <a:moveTo>
                      <a:pt x="735" y="0"/>
                    </a:moveTo>
                    <a:lnTo>
                      <a:pt x="0" y="914"/>
                    </a:lnTo>
                    <a:lnTo>
                      <a:pt x="0" y="914"/>
                    </a:lnTo>
                    <a:lnTo>
                      <a:pt x="979" y="477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4972025" y="1791650"/>
                <a:ext cx="411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709" extrusionOk="0">
                    <a:moveTo>
                      <a:pt x="1646" y="0"/>
                    </a:moveTo>
                    <a:lnTo>
                      <a:pt x="666" y="190"/>
                    </a:lnTo>
                    <a:lnTo>
                      <a:pt x="1" y="709"/>
                    </a:lnTo>
                    <a:lnTo>
                      <a:pt x="911" y="516"/>
                    </a:lnTo>
                    <a:lnTo>
                      <a:pt x="164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4916525" y="1785200"/>
                <a:ext cx="1880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41" extrusionOk="0">
                    <a:moveTo>
                      <a:pt x="438" y="1"/>
                    </a:moveTo>
                    <a:lnTo>
                      <a:pt x="1" y="340"/>
                    </a:lnTo>
                    <a:lnTo>
                      <a:pt x="752" y="164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4887650" y="1805925"/>
                <a:ext cx="1570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285" extrusionOk="0">
                    <a:moveTo>
                      <a:pt x="438" y="1"/>
                    </a:moveTo>
                    <a:lnTo>
                      <a:pt x="0" y="232"/>
                    </a:lnTo>
                    <a:lnTo>
                      <a:pt x="627" y="285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5029475" y="1778750"/>
                <a:ext cx="152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217" extrusionOk="0">
                    <a:moveTo>
                      <a:pt x="542" y="1"/>
                    </a:moveTo>
                    <a:lnTo>
                      <a:pt x="0" y="216"/>
                    </a:lnTo>
                    <a:lnTo>
                      <a:pt x="611" y="216"/>
                    </a:lnTo>
                    <a:lnTo>
                      <a:pt x="54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5" name="Google Shape;1375;p37"/>
            <p:cNvGrpSpPr/>
            <p:nvPr/>
          </p:nvGrpSpPr>
          <p:grpSpPr>
            <a:xfrm>
              <a:off x="6263607" y="2719409"/>
              <a:ext cx="1509391" cy="993424"/>
              <a:chOff x="6705625" y="2019075"/>
              <a:chExt cx="510775" cy="336150"/>
            </a:xfrm>
          </p:grpSpPr>
          <p:sp>
            <p:nvSpPr>
              <p:cNvPr id="1376" name="Google Shape;1376;p37"/>
              <p:cNvSpPr/>
              <p:nvPr/>
            </p:nvSpPr>
            <p:spPr>
              <a:xfrm>
                <a:off x="6944725" y="2027900"/>
                <a:ext cx="2482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06" extrusionOk="0">
                    <a:moveTo>
                      <a:pt x="749" y="0"/>
                    </a:moveTo>
                    <a:cubicBezTo>
                      <a:pt x="661" y="0"/>
                      <a:pt x="531" y="61"/>
                      <a:pt x="285" y="205"/>
                    </a:cubicBezTo>
                    <a:cubicBezTo>
                      <a:pt x="147" y="274"/>
                      <a:pt x="53" y="411"/>
                      <a:pt x="40" y="519"/>
                    </a:cubicBezTo>
                    <a:cubicBezTo>
                      <a:pt x="40" y="627"/>
                      <a:pt x="1" y="738"/>
                      <a:pt x="53" y="790"/>
                    </a:cubicBezTo>
                    <a:cubicBezTo>
                      <a:pt x="102" y="827"/>
                      <a:pt x="255" y="905"/>
                      <a:pt x="366" y="905"/>
                    </a:cubicBezTo>
                    <a:cubicBezTo>
                      <a:pt x="381" y="905"/>
                      <a:pt x="395" y="904"/>
                      <a:pt x="409" y="901"/>
                    </a:cubicBezTo>
                    <a:cubicBezTo>
                      <a:pt x="611" y="832"/>
                      <a:pt x="843" y="724"/>
                      <a:pt x="898" y="561"/>
                    </a:cubicBezTo>
                    <a:cubicBezTo>
                      <a:pt x="950" y="411"/>
                      <a:pt x="993" y="124"/>
                      <a:pt x="856" y="42"/>
                    </a:cubicBezTo>
                    <a:cubicBezTo>
                      <a:pt x="824" y="15"/>
                      <a:pt x="792" y="0"/>
                      <a:pt x="749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6705625" y="2068425"/>
                <a:ext cx="510775" cy="286800"/>
              </a:xfrm>
              <a:custGeom>
                <a:avLst/>
                <a:gdLst/>
                <a:ahLst/>
                <a:cxnLst/>
                <a:rect l="l" t="t" r="r" b="b"/>
                <a:pathLst>
                  <a:path w="20431" h="11472" extrusionOk="0">
                    <a:moveTo>
                      <a:pt x="4473" y="0"/>
                    </a:moveTo>
                    <a:cubicBezTo>
                      <a:pt x="3380" y="0"/>
                      <a:pt x="163" y="2712"/>
                      <a:pt x="83" y="3183"/>
                    </a:cubicBezTo>
                    <a:cubicBezTo>
                      <a:pt x="1" y="3631"/>
                      <a:pt x="425" y="3889"/>
                      <a:pt x="1023" y="4244"/>
                    </a:cubicBezTo>
                    <a:lnTo>
                      <a:pt x="12352" y="10867"/>
                    </a:lnTo>
                    <a:cubicBezTo>
                      <a:pt x="12352" y="10867"/>
                      <a:pt x="13383" y="11396"/>
                      <a:pt x="14418" y="11464"/>
                    </a:cubicBezTo>
                    <a:cubicBezTo>
                      <a:pt x="14487" y="11469"/>
                      <a:pt x="14555" y="11471"/>
                      <a:pt x="14623" y="11471"/>
                    </a:cubicBezTo>
                    <a:cubicBezTo>
                      <a:pt x="15560" y="11471"/>
                      <a:pt x="16380" y="11050"/>
                      <a:pt x="16961" y="10785"/>
                    </a:cubicBezTo>
                    <a:cubicBezTo>
                      <a:pt x="17588" y="10498"/>
                      <a:pt x="19014" y="9669"/>
                      <a:pt x="19314" y="9385"/>
                    </a:cubicBezTo>
                    <a:cubicBezTo>
                      <a:pt x="19615" y="9111"/>
                      <a:pt x="20431" y="8514"/>
                      <a:pt x="19628" y="7724"/>
                    </a:cubicBezTo>
                    <a:cubicBezTo>
                      <a:pt x="18812" y="6921"/>
                      <a:pt x="5579" y="40"/>
                      <a:pt x="4505" y="1"/>
                    </a:cubicBezTo>
                    <a:cubicBezTo>
                      <a:pt x="4495" y="1"/>
                      <a:pt x="4484" y="0"/>
                      <a:pt x="447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6741700" y="2109575"/>
                <a:ext cx="335250" cy="201650"/>
              </a:xfrm>
              <a:custGeom>
                <a:avLst/>
                <a:gdLst/>
                <a:ahLst/>
                <a:cxnLst/>
                <a:rect l="l" t="t" r="r" b="b"/>
                <a:pathLst>
                  <a:path w="13410" h="8066" extrusionOk="0">
                    <a:moveTo>
                      <a:pt x="396" y="0"/>
                    </a:moveTo>
                    <a:cubicBezTo>
                      <a:pt x="396" y="0"/>
                      <a:pt x="1" y="1276"/>
                      <a:pt x="340" y="1903"/>
                    </a:cubicBezTo>
                    <a:lnTo>
                      <a:pt x="1414" y="1182"/>
                    </a:lnTo>
                    <a:lnTo>
                      <a:pt x="4463" y="3088"/>
                    </a:lnTo>
                    <a:lnTo>
                      <a:pt x="9672" y="7452"/>
                    </a:lnTo>
                    <a:lnTo>
                      <a:pt x="10759" y="6717"/>
                    </a:lnTo>
                    <a:lnTo>
                      <a:pt x="12528" y="8066"/>
                    </a:lnTo>
                    <a:lnTo>
                      <a:pt x="13409" y="4364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7"/>
              <p:cNvSpPr/>
              <p:nvPr/>
            </p:nvSpPr>
            <p:spPr>
              <a:xfrm>
                <a:off x="7034075" y="2240450"/>
                <a:ext cx="667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952" extrusionOk="0">
                    <a:moveTo>
                      <a:pt x="1035" y="1"/>
                    </a:moveTo>
                    <a:lnTo>
                      <a:pt x="1" y="585"/>
                    </a:lnTo>
                    <a:lnTo>
                      <a:pt x="1430" y="2951"/>
                    </a:lnTo>
                    <a:lnTo>
                      <a:pt x="2465" y="2354"/>
                    </a:lnTo>
                    <a:lnTo>
                      <a:pt x="2667" y="1035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7427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7"/>
              <p:cNvSpPr/>
              <p:nvPr/>
            </p:nvSpPr>
            <p:spPr>
              <a:xfrm>
                <a:off x="6992950" y="2258150"/>
                <a:ext cx="629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91" extrusionOk="0">
                    <a:moveTo>
                      <a:pt x="1074" y="1"/>
                    </a:moveTo>
                    <a:lnTo>
                      <a:pt x="1" y="624"/>
                    </a:lnTo>
                    <a:lnTo>
                      <a:pt x="1430" y="2991"/>
                    </a:lnTo>
                    <a:lnTo>
                      <a:pt x="2517" y="2367"/>
                    </a:lnTo>
                    <a:lnTo>
                      <a:pt x="2165" y="435"/>
                    </a:lnTo>
                    <a:lnTo>
                      <a:pt x="1074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7"/>
              <p:cNvSpPr/>
              <p:nvPr/>
            </p:nvSpPr>
            <p:spPr>
              <a:xfrm>
                <a:off x="6842725" y="2019075"/>
                <a:ext cx="367225" cy="247275"/>
              </a:xfrm>
              <a:custGeom>
                <a:avLst/>
                <a:gdLst/>
                <a:ahLst/>
                <a:cxnLst/>
                <a:rect l="l" t="t" r="r" b="b"/>
                <a:pathLst>
                  <a:path w="14689" h="9891" extrusionOk="0">
                    <a:moveTo>
                      <a:pt x="924" y="0"/>
                    </a:moveTo>
                    <a:lnTo>
                      <a:pt x="843" y="98"/>
                    </a:lnTo>
                    <a:lnTo>
                      <a:pt x="379" y="532"/>
                    </a:lnTo>
                    <a:lnTo>
                      <a:pt x="53" y="408"/>
                    </a:lnTo>
                    <a:lnTo>
                      <a:pt x="1" y="490"/>
                    </a:lnTo>
                    <a:lnTo>
                      <a:pt x="82" y="1035"/>
                    </a:lnTo>
                    <a:lnTo>
                      <a:pt x="461" y="1580"/>
                    </a:lnTo>
                    <a:lnTo>
                      <a:pt x="555" y="2083"/>
                    </a:lnTo>
                    <a:lnTo>
                      <a:pt x="1469" y="2517"/>
                    </a:lnTo>
                    <a:lnTo>
                      <a:pt x="1616" y="2628"/>
                    </a:lnTo>
                    <a:lnTo>
                      <a:pt x="1616" y="2448"/>
                    </a:lnTo>
                    <a:cubicBezTo>
                      <a:pt x="1616" y="1947"/>
                      <a:pt x="1876" y="1655"/>
                      <a:pt x="2255" y="1655"/>
                    </a:cubicBezTo>
                    <a:cubicBezTo>
                      <a:pt x="2418" y="1655"/>
                      <a:pt x="2604" y="1710"/>
                      <a:pt x="2801" y="1825"/>
                    </a:cubicBezTo>
                    <a:cubicBezTo>
                      <a:pt x="3454" y="2204"/>
                      <a:pt x="3983" y="3101"/>
                      <a:pt x="3983" y="3822"/>
                    </a:cubicBezTo>
                    <a:lnTo>
                      <a:pt x="3983" y="4312"/>
                    </a:lnTo>
                    <a:lnTo>
                      <a:pt x="10050" y="7821"/>
                    </a:lnTo>
                    <a:lnTo>
                      <a:pt x="10716" y="8177"/>
                    </a:lnTo>
                    <a:lnTo>
                      <a:pt x="10853" y="8258"/>
                    </a:lnTo>
                    <a:lnTo>
                      <a:pt x="10853" y="7808"/>
                    </a:lnTo>
                    <a:cubicBezTo>
                      <a:pt x="10853" y="7304"/>
                      <a:pt x="11118" y="7013"/>
                      <a:pt x="11500" y="7013"/>
                    </a:cubicBezTo>
                    <a:cubicBezTo>
                      <a:pt x="11665" y="7013"/>
                      <a:pt x="11852" y="7067"/>
                      <a:pt x="12048" y="7181"/>
                    </a:cubicBezTo>
                    <a:cubicBezTo>
                      <a:pt x="12701" y="7563"/>
                      <a:pt x="13233" y="8461"/>
                      <a:pt x="13233" y="9182"/>
                    </a:cubicBezTo>
                    <a:lnTo>
                      <a:pt x="13233" y="9521"/>
                    </a:lnTo>
                    <a:lnTo>
                      <a:pt x="13383" y="9603"/>
                    </a:lnTo>
                    <a:lnTo>
                      <a:pt x="13559" y="9698"/>
                    </a:lnTo>
                    <a:lnTo>
                      <a:pt x="14264" y="9890"/>
                    </a:lnTo>
                    <a:lnTo>
                      <a:pt x="14646" y="9495"/>
                    </a:lnTo>
                    <a:lnTo>
                      <a:pt x="14689" y="8963"/>
                    </a:lnTo>
                    <a:lnTo>
                      <a:pt x="14633" y="8787"/>
                    </a:lnTo>
                    <a:lnTo>
                      <a:pt x="14375" y="8516"/>
                    </a:lnTo>
                    <a:lnTo>
                      <a:pt x="14238" y="7047"/>
                    </a:lnTo>
                    <a:lnTo>
                      <a:pt x="14117" y="6760"/>
                    </a:lnTo>
                    <a:lnTo>
                      <a:pt x="12619" y="5686"/>
                    </a:lnTo>
                    <a:cubicBezTo>
                      <a:pt x="12619" y="5686"/>
                      <a:pt x="11180" y="3754"/>
                      <a:pt x="10919" y="3457"/>
                    </a:cubicBezTo>
                    <a:cubicBezTo>
                      <a:pt x="10674" y="3170"/>
                      <a:pt x="9724" y="2654"/>
                      <a:pt x="8895" y="2177"/>
                    </a:cubicBezTo>
                    <a:cubicBezTo>
                      <a:pt x="8079" y="1701"/>
                      <a:pt x="6881" y="1143"/>
                      <a:pt x="6392" y="953"/>
                    </a:cubicBezTo>
                    <a:cubicBezTo>
                      <a:pt x="6322" y="934"/>
                      <a:pt x="6215" y="925"/>
                      <a:pt x="6084" y="925"/>
                    </a:cubicBezTo>
                    <a:cubicBezTo>
                      <a:pt x="5493" y="925"/>
                      <a:pt x="4411" y="1095"/>
                      <a:pt x="4064" y="1172"/>
                    </a:cubicBezTo>
                    <a:cubicBezTo>
                      <a:pt x="3754" y="980"/>
                      <a:pt x="924" y="0"/>
                      <a:pt x="924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6888250" y="2066075"/>
                <a:ext cx="49000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2519" extrusionOk="0">
                    <a:moveTo>
                      <a:pt x="542" y="0"/>
                    </a:moveTo>
                    <a:cubicBezTo>
                      <a:pt x="220" y="0"/>
                      <a:pt x="1" y="257"/>
                      <a:pt x="1" y="692"/>
                    </a:cubicBezTo>
                    <a:cubicBezTo>
                      <a:pt x="1" y="1319"/>
                      <a:pt x="435" y="2080"/>
                      <a:pt x="980" y="2393"/>
                    </a:cubicBezTo>
                    <a:cubicBezTo>
                      <a:pt x="1136" y="2478"/>
                      <a:pt x="1283" y="2519"/>
                      <a:pt x="1414" y="2519"/>
                    </a:cubicBezTo>
                    <a:cubicBezTo>
                      <a:pt x="1738" y="2519"/>
                      <a:pt x="1959" y="2267"/>
                      <a:pt x="1959" y="1822"/>
                    </a:cubicBezTo>
                    <a:cubicBezTo>
                      <a:pt x="1959" y="1208"/>
                      <a:pt x="1525" y="448"/>
                      <a:pt x="980" y="134"/>
                    </a:cubicBezTo>
                    <a:cubicBezTo>
                      <a:pt x="822" y="43"/>
                      <a:pt x="673" y="0"/>
                      <a:pt x="542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6879450" y="2054500"/>
                <a:ext cx="66600" cy="74750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2990" extrusionOk="0">
                    <a:moveTo>
                      <a:pt x="730" y="0"/>
                    </a:moveTo>
                    <a:cubicBezTo>
                      <a:pt x="297" y="0"/>
                      <a:pt x="0" y="347"/>
                      <a:pt x="0" y="950"/>
                    </a:cubicBezTo>
                    <a:lnTo>
                      <a:pt x="0" y="1100"/>
                    </a:lnTo>
                    <a:lnTo>
                      <a:pt x="147" y="1211"/>
                    </a:lnTo>
                    <a:lnTo>
                      <a:pt x="147" y="1031"/>
                    </a:lnTo>
                    <a:cubicBezTo>
                      <a:pt x="147" y="530"/>
                      <a:pt x="407" y="238"/>
                      <a:pt x="786" y="238"/>
                    </a:cubicBezTo>
                    <a:cubicBezTo>
                      <a:pt x="949" y="238"/>
                      <a:pt x="1135" y="293"/>
                      <a:pt x="1332" y="408"/>
                    </a:cubicBezTo>
                    <a:cubicBezTo>
                      <a:pt x="1985" y="787"/>
                      <a:pt x="2514" y="1684"/>
                      <a:pt x="2514" y="2405"/>
                    </a:cubicBezTo>
                    <a:lnTo>
                      <a:pt x="2514" y="2895"/>
                    </a:lnTo>
                    <a:lnTo>
                      <a:pt x="2664" y="2990"/>
                    </a:lnTo>
                    <a:lnTo>
                      <a:pt x="2664" y="2500"/>
                    </a:lnTo>
                    <a:cubicBezTo>
                      <a:pt x="2664" y="1645"/>
                      <a:pt x="2066" y="610"/>
                      <a:pt x="1332" y="189"/>
                    </a:cubicBezTo>
                    <a:cubicBezTo>
                      <a:pt x="1115" y="61"/>
                      <a:pt x="911" y="0"/>
                      <a:pt x="730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7119425" y="2200000"/>
                <a:ext cx="49000" cy="6290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2516" extrusionOk="0">
                    <a:moveTo>
                      <a:pt x="537" y="1"/>
                    </a:moveTo>
                    <a:cubicBezTo>
                      <a:pt x="219" y="1"/>
                      <a:pt x="1" y="253"/>
                      <a:pt x="1" y="695"/>
                    </a:cubicBezTo>
                    <a:cubicBezTo>
                      <a:pt x="1" y="1318"/>
                      <a:pt x="438" y="2066"/>
                      <a:pt x="980" y="2379"/>
                    </a:cubicBezTo>
                    <a:cubicBezTo>
                      <a:pt x="1141" y="2471"/>
                      <a:pt x="1291" y="2515"/>
                      <a:pt x="1424" y="2515"/>
                    </a:cubicBezTo>
                    <a:cubicBezTo>
                      <a:pt x="1743" y="2515"/>
                      <a:pt x="1959" y="2263"/>
                      <a:pt x="1959" y="1821"/>
                    </a:cubicBezTo>
                    <a:cubicBezTo>
                      <a:pt x="1959" y="1211"/>
                      <a:pt x="1525" y="450"/>
                      <a:pt x="980" y="137"/>
                    </a:cubicBezTo>
                    <a:cubicBezTo>
                      <a:pt x="821" y="45"/>
                      <a:pt x="670" y="1"/>
                      <a:pt x="537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7110625" y="2188325"/>
                <a:ext cx="6670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834" extrusionOk="0">
                    <a:moveTo>
                      <a:pt x="738" y="1"/>
                    </a:moveTo>
                    <a:cubicBezTo>
                      <a:pt x="301" y="1"/>
                      <a:pt x="0" y="350"/>
                      <a:pt x="0" y="956"/>
                    </a:cubicBezTo>
                    <a:lnTo>
                      <a:pt x="0" y="1407"/>
                    </a:lnTo>
                    <a:lnTo>
                      <a:pt x="137" y="1488"/>
                    </a:lnTo>
                    <a:lnTo>
                      <a:pt x="137" y="1038"/>
                    </a:lnTo>
                    <a:cubicBezTo>
                      <a:pt x="137" y="534"/>
                      <a:pt x="402" y="243"/>
                      <a:pt x="784" y="243"/>
                    </a:cubicBezTo>
                    <a:cubicBezTo>
                      <a:pt x="949" y="243"/>
                      <a:pt x="1136" y="297"/>
                      <a:pt x="1332" y="411"/>
                    </a:cubicBezTo>
                    <a:cubicBezTo>
                      <a:pt x="1985" y="793"/>
                      <a:pt x="2517" y="1691"/>
                      <a:pt x="2517" y="2412"/>
                    </a:cubicBezTo>
                    <a:lnTo>
                      <a:pt x="2517" y="2751"/>
                    </a:lnTo>
                    <a:lnTo>
                      <a:pt x="2667" y="2833"/>
                    </a:lnTo>
                    <a:lnTo>
                      <a:pt x="2667" y="2507"/>
                    </a:lnTo>
                    <a:cubicBezTo>
                      <a:pt x="2667" y="1651"/>
                      <a:pt x="2066" y="617"/>
                      <a:pt x="1332" y="183"/>
                    </a:cubicBezTo>
                    <a:cubicBezTo>
                      <a:pt x="1119" y="59"/>
                      <a:pt x="917" y="1"/>
                      <a:pt x="738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7071525" y="2195250"/>
                <a:ext cx="12782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781" extrusionOk="0">
                    <a:moveTo>
                      <a:pt x="5086" y="0"/>
                    </a:moveTo>
                    <a:lnTo>
                      <a:pt x="4910" y="245"/>
                    </a:lnTo>
                    <a:lnTo>
                      <a:pt x="1238" y="2380"/>
                    </a:lnTo>
                    <a:lnTo>
                      <a:pt x="1" y="2951"/>
                    </a:lnTo>
                    <a:lnTo>
                      <a:pt x="40" y="5781"/>
                    </a:lnTo>
                    <a:lnTo>
                      <a:pt x="774" y="5670"/>
                    </a:lnTo>
                    <a:lnTo>
                      <a:pt x="1946" y="5099"/>
                    </a:lnTo>
                    <a:lnTo>
                      <a:pt x="4163" y="3823"/>
                    </a:lnTo>
                    <a:lnTo>
                      <a:pt x="4828" y="3317"/>
                    </a:lnTo>
                    <a:lnTo>
                      <a:pt x="5112" y="2843"/>
                    </a:lnTo>
                    <a:lnTo>
                      <a:pt x="5086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7"/>
              <p:cNvSpPr/>
              <p:nvPr/>
            </p:nvSpPr>
            <p:spPr>
              <a:xfrm>
                <a:off x="7029675" y="2161225"/>
                <a:ext cx="169025" cy="107825"/>
              </a:xfrm>
              <a:custGeom>
                <a:avLst/>
                <a:gdLst/>
                <a:ahLst/>
                <a:cxnLst/>
                <a:rect l="l" t="t" r="r" b="b"/>
                <a:pathLst>
                  <a:path w="6761" h="4313" extrusionOk="0">
                    <a:moveTo>
                      <a:pt x="5141" y="0"/>
                    </a:moveTo>
                    <a:lnTo>
                      <a:pt x="0" y="2980"/>
                    </a:lnTo>
                    <a:lnTo>
                      <a:pt x="1675" y="4312"/>
                    </a:lnTo>
                    <a:lnTo>
                      <a:pt x="2775" y="3878"/>
                    </a:lnTo>
                    <a:lnTo>
                      <a:pt x="3904" y="3333"/>
                    </a:lnTo>
                    <a:lnTo>
                      <a:pt x="5742" y="2272"/>
                    </a:lnTo>
                    <a:lnTo>
                      <a:pt x="6584" y="1606"/>
                    </a:lnTo>
                    <a:lnTo>
                      <a:pt x="6760" y="1361"/>
                    </a:lnTo>
                    <a:lnTo>
                      <a:pt x="6639" y="1074"/>
                    </a:lnTo>
                    <a:lnTo>
                      <a:pt x="514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7"/>
              <p:cNvSpPr/>
              <p:nvPr/>
            </p:nvSpPr>
            <p:spPr>
              <a:xfrm>
                <a:off x="6993275" y="2105475"/>
                <a:ext cx="16495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5211" extrusionOk="0">
                    <a:moveTo>
                      <a:pt x="4897" y="1"/>
                    </a:moveTo>
                    <a:lnTo>
                      <a:pt x="4600" y="353"/>
                    </a:lnTo>
                    <a:lnTo>
                      <a:pt x="3918" y="830"/>
                    </a:lnTo>
                    <a:lnTo>
                      <a:pt x="2070" y="1891"/>
                    </a:lnTo>
                    <a:lnTo>
                      <a:pt x="1022" y="2420"/>
                    </a:lnTo>
                    <a:lnTo>
                      <a:pt x="1" y="2844"/>
                    </a:lnTo>
                    <a:lnTo>
                      <a:pt x="1456" y="5210"/>
                    </a:lnTo>
                    <a:lnTo>
                      <a:pt x="2680" y="4773"/>
                    </a:lnTo>
                    <a:lnTo>
                      <a:pt x="3836" y="4231"/>
                    </a:lnTo>
                    <a:lnTo>
                      <a:pt x="5876" y="3033"/>
                    </a:lnTo>
                    <a:lnTo>
                      <a:pt x="6326" y="2664"/>
                    </a:lnTo>
                    <a:lnTo>
                      <a:pt x="6597" y="2230"/>
                    </a:lnTo>
                    <a:lnTo>
                      <a:pt x="4897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7"/>
              <p:cNvSpPr/>
              <p:nvPr/>
            </p:nvSpPr>
            <p:spPr>
              <a:xfrm>
                <a:off x="6955250" y="2044900"/>
                <a:ext cx="165800" cy="95450"/>
              </a:xfrm>
              <a:custGeom>
                <a:avLst/>
                <a:gdLst/>
                <a:ahLst/>
                <a:cxnLst/>
                <a:rect l="l" t="t" r="r" b="b"/>
                <a:pathLst>
                  <a:path w="6632" h="3818" extrusionOk="0">
                    <a:moveTo>
                      <a:pt x="1720" y="1"/>
                    </a:moveTo>
                    <a:cubicBezTo>
                      <a:pt x="1214" y="1"/>
                      <a:pt x="1" y="384"/>
                      <a:pt x="1" y="384"/>
                    </a:cubicBezTo>
                    <a:lnTo>
                      <a:pt x="6336" y="3798"/>
                    </a:lnTo>
                    <a:cubicBezTo>
                      <a:pt x="6336" y="3798"/>
                      <a:pt x="6399" y="3817"/>
                      <a:pt x="6466" y="3817"/>
                    </a:cubicBezTo>
                    <a:cubicBezTo>
                      <a:pt x="6547" y="3817"/>
                      <a:pt x="6632" y="3789"/>
                      <a:pt x="6610" y="3661"/>
                    </a:cubicBezTo>
                    <a:cubicBezTo>
                      <a:pt x="6568" y="3416"/>
                      <a:pt x="5589" y="2029"/>
                      <a:pt x="5589" y="2029"/>
                    </a:cubicBezTo>
                    <a:cubicBezTo>
                      <a:pt x="5589" y="2029"/>
                      <a:pt x="4965" y="1595"/>
                      <a:pt x="4068" y="1089"/>
                    </a:cubicBezTo>
                    <a:cubicBezTo>
                      <a:pt x="3154" y="586"/>
                      <a:pt x="2191" y="97"/>
                      <a:pt x="1766" y="2"/>
                    </a:cubicBezTo>
                    <a:cubicBezTo>
                      <a:pt x="1752" y="1"/>
                      <a:pt x="1736" y="1"/>
                      <a:pt x="172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>
                <a:off x="6743425" y="2021525"/>
                <a:ext cx="204025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4120" extrusionOk="0">
                    <a:moveTo>
                      <a:pt x="4815" y="0"/>
                    </a:moveTo>
                    <a:lnTo>
                      <a:pt x="3986" y="245"/>
                    </a:lnTo>
                    <a:lnTo>
                      <a:pt x="3046" y="611"/>
                    </a:lnTo>
                    <a:lnTo>
                      <a:pt x="1508" y="1508"/>
                    </a:lnTo>
                    <a:lnTo>
                      <a:pt x="708" y="2135"/>
                    </a:lnTo>
                    <a:lnTo>
                      <a:pt x="0" y="2788"/>
                    </a:lnTo>
                    <a:lnTo>
                      <a:pt x="3019" y="4119"/>
                    </a:lnTo>
                    <a:lnTo>
                      <a:pt x="8160" y="1143"/>
                    </a:lnTo>
                    <a:lnTo>
                      <a:pt x="4815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6818900" y="2042900"/>
                <a:ext cx="183625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3265" extrusionOk="0">
                    <a:moveTo>
                      <a:pt x="6963" y="0"/>
                    </a:moveTo>
                    <a:lnTo>
                      <a:pt x="5141" y="219"/>
                    </a:lnTo>
                    <a:lnTo>
                      <a:pt x="4420" y="395"/>
                    </a:lnTo>
                    <a:lnTo>
                      <a:pt x="3278" y="843"/>
                    </a:lnTo>
                    <a:lnTo>
                      <a:pt x="1796" y="1701"/>
                    </a:lnTo>
                    <a:lnTo>
                      <a:pt x="885" y="2448"/>
                    </a:lnTo>
                    <a:lnTo>
                      <a:pt x="0" y="3264"/>
                    </a:lnTo>
                    <a:lnTo>
                      <a:pt x="2448" y="2830"/>
                    </a:lnTo>
                    <a:lnTo>
                      <a:pt x="7345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6818900" y="2042900"/>
                <a:ext cx="183625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3265" extrusionOk="0">
                    <a:moveTo>
                      <a:pt x="6963" y="0"/>
                    </a:moveTo>
                    <a:lnTo>
                      <a:pt x="5141" y="219"/>
                    </a:lnTo>
                    <a:lnTo>
                      <a:pt x="4420" y="395"/>
                    </a:lnTo>
                    <a:lnTo>
                      <a:pt x="3278" y="843"/>
                    </a:lnTo>
                    <a:lnTo>
                      <a:pt x="1796" y="1701"/>
                    </a:lnTo>
                    <a:lnTo>
                      <a:pt x="885" y="2448"/>
                    </a:lnTo>
                    <a:lnTo>
                      <a:pt x="0" y="3264"/>
                    </a:lnTo>
                    <a:lnTo>
                      <a:pt x="203" y="3225"/>
                    </a:lnTo>
                    <a:lnTo>
                      <a:pt x="993" y="2491"/>
                    </a:lnTo>
                    <a:lnTo>
                      <a:pt x="1916" y="1740"/>
                    </a:lnTo>
                    <a:lnTo>
                      <a:pt x="3385" y="898"/>
                    </a:lnTo>
                    <a:lnTo>
                      <a:pt x="4544" y="435"/>
                    </a:lnTo>
                    <a:lnTo>
                      <a:pt x="5262" y="258"/>
                    </a:lnTo>
                    <a:lnTo>
                      <a:pt x="7074" y="43"/>
                    </a:lnTo>
                    <a:lnTo>
                      <a:pt x="7263" y="43"/>
                    </a:lnTo>
                    <a:lnTo>
                      <a:pt x="7345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6823950" y="2051375"/>
                <a:ext cx="125850" cy="72175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2887" extrusionOk="0">
                    <a:moveTo>
                      <a:pt x="4734" y="1"/>
                    </a:moveTo>
                    <a:lnTo>
                      <a:pt x="4342" y="96"/>
                    </a:lnTo>
                    <a:lnTo>
                      <a:pt x="3183" y="559"/>
                    </a:lnTo>
                    <a:lnTo>
                      <a:pt x="1714" y="1401"/>
                    </a:lnTo>
                    <a:lnTo>
                      <a:pt x="791" y="2152"/>
                    </a:lnTo>
                    <a:lnTo>
                      <a:pt x="1" y="2886"/>
                    </a:lnTo>
                    <a:lnTo>
                      <a:pt x="1" y="2886"/>
                    </a:lnTo>
                    <a:lnTo>
                      <a:pt x="1714" y="2586"/>
                    </a:lnTo>
                    <a:lnTo>
                      <a:pt x="2436" y="2002"/>
                    </a:lnTo>
                    <a:lnTo>
                      <a:pt x="3771" y="1036"/>
                    </a:lnTo>
                    <a:lnTo>
                      <a:pt x="5034" y="383"/>
                    </a:lnTo>
                    <a:lnTo>
                      <a:pt x="4884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6817500" y="2099375"/>
                <a:ext cx="80650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048" extrusionOk="0">
                    <a:moveTo>
                      <a:pt x="3226" y="0"/>
                    </a:moveTo>
                    <a:cubicBezTo>
                      <a:pt x="3226" y="0"/>
                      <a:pt x="2599" y="379"/>
                      <a:pt x="2573" y="379"/>
                    </a:cubicBezTo>
                    <a:cubicBezTo>
                      <a:pt x="2544" y="379"/>
                      <a:pt x="2123" y="434"/>
                      <a:pt x="1744" y="490"/>
                    </a:cubicBezTo>
                    <a:cubicBezTo>
                      <a:pt x="1375" y="558"/>
                      <a:pt x="859" y="653"/>
                      <a:pt x="370" y="803"/>
                    </a:cubicBezTo>
                    <a:cubicBezTo>
                      <a:pt x="370" y="774"/>
                      <a:pt x="464" y="624"/>
                      <a:pt x="464" y="624"/>
                    </a:cubicBezTo>
                    <a:lnTo>
                      <a:pt x="464" y="624"/>
                    </a:lnTo>
                    <a:lnTo>
                      <a:pt x="30" y="803"/>
                    </a:lnTo>
                    <a:lnTo>
                      <a:pt x="1" y="1048"/>
                    </a:lnTo>
                    <a:lnTo>
                      <a:pt x="1499" y="666"/>
                    </a:lnTo>
                    <a:lnTo>
                      <a:pt x="2504" y="571"/>
                    </a:lnTo>
                    <a:lnTo>
                      <a:pt x="3226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6880100" y="2042900"/>
                <a:ext cx="235600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5347" extrusionOk="0">
                    <a:moveTo>
                      <a:pt x="4897" y="0"/>
                    </a:moveTo>
                    <a:lnTo>
                      <a:pt x="4162" y="232"/>
                    </a:lnTo>
                    <a:lnTo>
                      <a:pt x="3509" y="516"/>
                    </a:lnTo>
                    <a:lnTo>
                      <a:pt x="1688" y="1564"/>
                    </a:lnTo>
                    <a:lnTo>
                      <a:pt x="856" y="2148"/>
                    </a:lnTo>
                    <a:lnTo>
                      <a:pt x="0" y="2830"/>
                    </a:lnTo>
                    <a:lnTo>
                      <a:pt x="4528" y="5347"/>
                    </a:lnTo>
                    <a:lnTo>
                      <a:pt x="5549" y="4923"/>
                    </a:lnTo>
                    <a:lnTo>
                      <a:pt x="6597" y="4394"/>
                    </a:lnTo>
                    <a:lnTo>
                      <a:pt x="8445" y="3333"/>
                    </a:lnTo>
                    <a:lnTo>
                      <a:pt x="9127" y="2856"/>
                    </a:lnTo>
                    <a:lnTo>
                      <a:pt x="9424" y="2504"/>
                    </a:lnTo>
                    <a:lnTo>
                      <a:pt x="6992" y="1035"/>
                    </a:lnTo>
                    <a:lnTo>
                      <a:pt x="4897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6990250" y="2170775"/>
                <a:ext cx="70775" cy="6732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693" extrusionOk="0">
                    <a:moveTo>
                      <a:pt x="680" y="0"/>
                    </a:moveTo>
                    <a:lnTo>
                      <a:pt x="1" y="108"/>
                    </a:lnTo>
                    <a:lnTo>
                      <a:pt x="1019" y="2216"/>
                    </a:lnTo>
                    <a:cubicBezTo>
                      <a:pt x="1019" y="2216"/>
                      <a:pt x="1457" y="2693"/>
                      <a:pt x="1577" y="2693"/>
                    </a:cubicBezTo>
                    <a:cubicBezTo>
                      <a:pt x="1715" y="2693"/>
                      <a:pt x="2831" y="2148"/>
                      <a:pt x="2831" y="2148"/>
                    </a:cubicBezTo>
                    <a:lnTo>
                      <a:pt x="2831" y="2148"/>
                    </a:lnTo>
                    <a:cubicBezTo>
                      <a:pt x="2831" y="2148"/>
                      <a:pt x="2162" y="2256"/>
                      <a:pt x="1701" y="2272"/>
                    </a:cubicBezTo>
                    <a:cubicBezTo>
                      <a:pt x="1577" y="1998"/>
                      <a:pt x="435" y="258"/>
                      <a:pt x="435" y="258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6770600" y="2139100"/>
                <a:ext cx="3780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2694" extrusionOk="0">
                    <a:moveTo>
                      <a:pt x="640" y="1"/>
                    </a:moveTo>
                    <a:lnTo>
                      <a:pt x="0" y="125"/>
                    </a:lnTo>
                    <a:lnTo>
                      <a:pt x="532" y="2694"/>
                    </a:lnTo>
                    <a:lnTo>
                      <a:pt x="1185" y="2573"/>
                    </a:lnTo>
                    <a:lnTo>
                      <a:pt x="1293" y="2380"/>
                    </a:lnTo>
                    <a:lnTo>
                      <a:pt x="1511" y="1062"/>
                    </a:lnTo>
                    <a:lnTo>
                      <a:pt x="64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6770925" y="2138700"/>
                <a:ext cx="44900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2600" extrusionOk="0">
                    <a:moveTo>
                      <a:pt x="722" y="1"/>
                    </a:moveTo>
                    <a:cubicBezTo>
                      <a:pt x="500" y="1"/>
                      <a:pt x="300" y="164"/>
                      <a:pt x="193" y="480"/>
                    </a:cubicBezTo>
                    <a:cubicBezTo>
                      <a:pt x="0" y="1038"/>
                      <a:pt x="150" y="1867"/>
                      <a:pt x="545" y="2315"/>
                    </a:cubicBezTo>
                    <a:cubicBezTo>
                      <a:pt x="708" y="2507"/>
                      <a:pt x="889" y="2600"/>
                      <a:pt x="1056" y="2600"/>
                    </a:cubicBezTo>
                    <a:cubicBezTo>
                      <a:pt x="1282" y="2600"/>
                      <a:pt x="1485" y="2432"/>
                      <a:pt x="1593" y="2112"/>
                    </a:cubicBezTo>
                    <a:cubicBezTo>
                      <a:pt x="1795" y="1554"/>
                      <a:pt x="1632" y="738"/>
                      <a:pt x="1241" y="291"/>
                    </a:cubicBezTo>
                    <a:cubicBezTo>
                      <a:pt x="1075" y="96"/>
                      <a:pt x="892" y="1"/>
                      <a:pt x="72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6755000" y="2141800"/>
                <a:ext cx="44900" cy="649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2598" extrusionOk="0">
                    <a:moveTo>
                      <a:pt x="726" y="1"/>
                    </a:moveTo>
                    <a:cubicBezTo>
                      <a:pt x="499" y="1"/>
                      <a:pt x="298" y="168"/>
                      <a:pt x="190" y="493"/>
                    </a:cubicBezTo>
                    <a:cubicBezTo>
                      <a:pt x="1" y="1048"/>
                      <a:pt x="164" y="1864"/>
                      <a:pt x="543" y="2315"/>
                    </a:cubicBezTo>
                    <a:cubicBezTo>
                      <a:pt x="711" y="2505"/>
                      <a:pt x="891" y="2597"/>
                      <a:pt x="1059" y="2597"/>
                    </a:cubicBezTo>
                    <a:cubicBezTo>
                      <a:pt x="1285" y="2597"/>
                      <a:pt x="1487" y="2429"/>
                      <a:pt x="1603" y="2109"/>
                    </a:cubicBezTo>
                    <a:cubicBezTo>
                      <a:pt x="1796" y="1554"/>
                      <a:pt x="1633" y="738"/>
                      <a:pt x="1251" y="288"/>
                    </a:cubicBezTo>
                    <a:cubicBezTo>
                      <a:pt x="1081" y="96"/>
                      <a:pt x="896" y="1"/>
                      <a:pt x="72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6755975" y="2144875"/>
                <a:ext cx="40825" cy="59275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2371" extrusionOk="0">
                    <a:moveTo>
                      <a:pt x="660" y="0"/>
                    </a:moveTo>
                    <a:cubicBezTo>
                      <a:pt x="452" y="0"/>
                      <a:pt x="265" y="154"/>
                      <a:pt x="164" y="452"/>
                    </a:cubicBezTo>
                    <a:cubicBezTo>
                      <a:pt x="1" y="955"/>
                      <a:pt x="138" y="1702"/>
                      <a:pt x="490" y="2110"/>
                    </a:cubicBezTo>
                    <a:cubicBezTo>
                      <a:pt x="642" y="2285"/>
                      <a:pt x="809" y="2370"/>
                      <a:pt x="964" y="2370"/>
                    </a:cubicBezTo>
                    <a:cubicBezTo>
                      <a:pt x="1171" y="2370"/>
                      <a:pt x="1356" y="2220"/>
                      <a:pt x="1457" y="1934"/>
                    </a:cubicBezTo>
                    <a:cubicBezTo>
                      <a:pt x="1633" y="1415"/>
                      <a:pt x="1483" y="667"/>
                      <a:pt x="1130" y="259"/>
                    </a:cubicBezTo>
                    <a:cubicBezTo>
                      <a:pt x="980" y="85"/>
                      <a:pt x="814" y="0"/>
                      <a:pt x="660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6760725" y="2153625"/>
                <a:ext cx="27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690" extrusionOk="0">
                    <a:moveTo>
                      <a:pt x="459" y="0"/>
                    </a:moveTo>
                    <a:cubicBezTo>
                      <a:pt x="314" y="0"/>
                      <a:pt x="186" y="108"/>
                      <a:pt x="124" y="317"/>
                    </a:cubicBezTo>
                    <a:cubicBezTo>
                      <a:pt x="0" y="673"/>
                      <a:pt x="98" y="1215"/>
                      <a:pt x="356" y="1502"/>
                    </a:cubicBezTo>
                    <a:cubicBezTo>
                      <a:pt x="461" y="1625"/>
                      <a:pt x="578" y="1689"/>
                      <a:pt x="690" y="1689"/>
                    </a:cubicBezTo>
                    <a:cubicBezTo>
                      <a:pt x="739" y="1689"/>
                      <a:pt x="787" y="1677"/>
                      <a:pt x="833" y="1652"/>
                    </a:cubicBezTo>
                    <a:cubicBezTo>
                      <a:pt x="898" y="1610"/>
                      <a:pt x="966" y="1541"/>
                      <a:pt x="1009" y="1434"/>
                    </a:cubicBezTo>
                    <a:cubicBezTo>
                      <a:pt x="1022" y="1421"/>
                      <a:pt x="1022" y="1391"/>
                      <a:pt x="1035" y="1378"/>
                    </a:cubicBezTo>
                    <a:cubicBezTo>
                      <a:pt x="1048" y="1339"/>
                      <a:pt x="1048" y="1310"/>
                      <a:pt x="1061" y="1270"/>
                    </a:cubicBezTo>
                    <a:cubicBezTo>
                      <a:pt x="1077" y="1215"/>
                      <a:pt x="1090" y="1146"/>
                      <a:pt x="1090" y="1081"/>
                    </a:cubicBezTo>
                    <a:lnTo>
                      <a:pt x="1090" y="957"/>
                    </a:lnTo>
                    <a:cubicBezTo>
                      <a:pt x="1077" y="862"/>
                      <a:pt x="1061" y="781"/>
                      <a:pt x="1048" y="699"/>
                    </a:cubicBezTo>
                    <a:cubicBezTo>
                      <a:pt x="1048" y="673"/>
                      <a:pt x="1035" y="657"/>
                      <a:pt x="1035" y="631"/>
                    </a:cubicBezTo>
                    <a:cubicBezTo>
                      <a:pt x="1009" y="562"/>
                      <a:pt x="979" y="481"/>
                      <a:pt x="953" y="412"/>
                    </a:cubicBezTo>
                    <a:cubicBezTo>
                      <a:pt x="927" y="360"/>
                      <a:pt x="898" y="317"/>
                      <a:pt x="859" y="265"/>
                    </a:cubicBezTo>
                    <a:cubicBezTo>
                      <a:pt x="846" y="236"/>
                      <a:pt x="833" y="210"/>
                      <a:pt x="803" y="183"/>
                    </a:cubicBezTo>
                    <a:cubicBezTo>
                      <a:pt x="777" y="167"/>
                      <a:pt x="764" y="141"/>
                      <a:pt x="735" y="115"/>
                    </a:cubicBezTo>
                    <a:cubicBezTo>
                      <a:pt x="708" y="102"/>
                      <a:pt x="695" y="86"/>
                      <a:pt x="669" y="59"/>
                    </a:cubicBezTo>
                    <a:cubicBezTo>
                      <a:pt x="614" y="33"/>
                      <a:pt x="558" y="4"/>
                      <a:pt x="506" y="4"/>
                    </a:cubicBezTo>
                    <a:cubicBezTo>
                      <a:pt x="490" y="1"/>
                      <a:pt x="474" y="0"/>
                      <a:pt x="45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6761125" y="2152075"/>
                <a:ext cx="29575" cy="4495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798" extrusionOk="0">
                    <a:moveTo>
                      <a:pt x="490" y="53"/>
                    </a:moveTo>
                    <a:cubicBezTo>
                      <a:pt x="529" y="53"/>
                      <a:pt x="555" y="53"/>
                      <a:pt x="598" y="66"/>
                    </a:cubicBezTo>
                    <a:cubicBezTo>
                      <a:pt x="679" y="95"/>
                      <a:pt x="735" y="177"/>
                      <a:pt x="817" y="259"/>
                    </a:cubicBezTo>
                    <a:cubicBezTo>
                      <a:pt x="980" y="448"/>
                      <a:pt x="1074" y="735"/>
                      <a:pt x="1087" y="1019"/>
                    </a:cubicBezTo>
                    <a:cubicBezTo>
                      <a:pt x="1087" y="1156"/>
                      <a:pt x="1100" y="1306"/>
                      <a:pt x="1061" y="1427"/>
                    </a:cubicBezTo>
                    <a:cubicBezTo>
                      <a:pt x="1006" y="1577"/>
                      <a:pt x="924" y="1685"/>
                      <a:pt x="817" y="1727"/>
                    </a:cubicBezTo>
                    <a:cubicBezTo>
                      <a:pt x="787" y="1727"/>
                      <a:pt x="774" y="1740"/>
                      <a:pt x="748" y="1740"/>
                    </a:cubicBezTo>
                    <a:cubicBezTo>
                      <a:pt x="738" y="1741"/>
                      <a:pt x="728" y="1742"/>
                      <a:pt x="718" y="1742"/>
                    </a:cubicBezTo>
                    <a:cubicBezTo>
                      <a:pt x="602" y="1742"/>
                      <a:pt x="481" y="1674"/>
                      <a:pt x="379" y="1551"/>
                    </a:cubicBezTo>
                    <a:cubicBezTo>
                      <a:pt x="121" y="1264"/>
                      <a:pt x="27" y="735"/>
                      <a:pt x="147" y="366"/>
                    </a:cubicBezTo>
                    <a:cubicBezTo>
                      <a:pt x="203" y="203"/>
                      <a:pt x="298" y="95"/>
                      <a:pt x="422" y="66"/>
                    </a:cubicBezTo>
                    <a:cubicBezTo>
                      <a:pt x="435" y="53"/>
                      <a:pt x="461" y="53"/>
                      <a:pt x="474" y="53"/>
                    </a:cubicBezTo>
                    <a:close/>
                    <a:moveTo>
                      <a:pt x="461" y="1"/>
                    </a:moveTo>
                    <a:cubicBezTo>
                      <a:pt x="448" y="1"/>
                      <a:pt x="435" y="1"/>
                      <a:pt x="409" y="14"/>
                    </a:cubicBezTo>
                    <a:lnTo>
                      <a:pt x="379" y="14"/>
                    </a:lnTo>
                    <a:cubicBezTo>
                      <a:pt x="271" y="53"/>
                      <a:pt x="177" y="164"/>
                      <a:pt x="121" y="327"/>
                    </a:cubicBezTo>
                    <a:cubicBezTo>
                      <a:pt x="108" y="353"/>
                      <a:pt x="108" y="366"/>
                      <a:pt x="95" y="392"/>
                    </a:cubicBezTo>
                    <a:cubicBezTo>
                      <a:pt x="0" y="761"/>
                      <a:pt x="95" y="1238"/>
                      <a:pt x="311" y="1535"/>
                    </a:cubicBezTo>
                    <a:cubicBezTo>
                      <a:pt x="327" y="1564"/>
                      <a:pt x="340" y="1577"/>
                      <a:pt x="366" y="1603"/>
                    </a:cubicBezTo>
                    <a:cubicBezTo>
                      <a:pt x="478" y="1739"/>
                      <a:pt x="610" y="1798"/>
                      <a:pt x="726" y="1798"/>
                    </a:cubicBezTo>
                    <a:cubicBezTo>
                      <a:pt x="738" y="1798"/>
                      <a:pt x="749" y="1797"/>
                      <a:pt x="761" y="1796"/>
                    </a:cubicBezTo>
                    <a:cubicBezTo>
                      <a:pt x="787" y="1796"/>
                      <a:pt x="800" y="1796"/>
                      <a:pt x="830" y="1780"/>
                    </a:cubicBezTo>
                    <a:cubicBezTo>
                      <a:pt x="843" y="1780"/>
                      <a:pt x="843" y="1780"/>
                      <a:pt x="856" y="1767"/>
                    </a:cubicBezTo>
                    <a:cubicBezTo>
                      <a:pt x="950" y="1727"/>
                      <a:pt x="1045" y="1616"/>
                      <a:pt x="1087" y="1469"/>
                    </a:cubicBezTo>
                    <a:cubicBezTo>
                      <a:pt x="1182" y="1195"/>
                      <a:pt x="1156" y="830"/>
                      <a:pt x="1045" y="529"/>
                    </a:cubicBezTo>
                    <a:cubicBezTo>
                      <a:pt x="993" y="392"/>
                      <a:pt x="924" y="285"/>
                      <a:pt x="843" y="190"/>
                    </a:cubicBezTo>
                    <a:lnTo>
                      <a:pt x="800" y="148"/>
                    </a:lnTo>
                    <a:cubicBezTo>
                      <a:pt x="706" y="53"/>
                      <a:pt x="611" y="1"/>
                      <a:pt x="516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6764800" y="2153700"/>
                <a:ext cx="23200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650" extrusionOk="0">
                    <a:moveTo>
                      <a:pt x="343" y="1"/>
                    </a:moveTo>
                    <a:cubicBezTo>
                      <a:pt x="262" y="43"/>
                      <a:pt x="180" y="138"/>
                      <a:pt x="137" y="275"/>
                    </a:cubicBezTo>
                    <a:cubicBezTo>
                      <a:pt x="0" y="641"/>
                      <a:pt x="111" y="1173"/>
                      <a:pt x="369" y="1470"/>
                    </a:cubicBezTo>
                    <a:cubicBezTo>
                      <a:pt x="464" y="1581"/>
                      <a:pt x="559" y="1633"/>
                      <a:pt x="670" y="1649"/>
                    </a:cubicBezTo>
                    <a:cubicBezTo>
                      <a:pt x="735" y="1607"/>
                      <a:pt x="803" y="1538"/>
                      <a:pt x="846" y="1431"/>
                    </a:cubicBezTo>
                    <a:cubicBezTo>
                      <a:pt x="859" y="1418"/>
                      <a:pt x="859" y="1388"/>
                      <a:pt x="872" y="1375"/>
                    </a:cubicBezTo>
                    <a:cubicBezTo>
                      <a:pt x="885" y="1336"/>
                      <a:pt x="885" y="1307"/>
                      <a:pt x="898" y="1267"/>
                    </a:cubicBezTo>
                    <a:cubicBezTo>
                      <a:pt x="914" y="1212"/>
                      <a:pt x="927" y="1143"/>
                      <a:pt x="927" y="1078"/>
                    </a:cubicBezTo>
                    <a:lnTo>
                      <a:pt x="927" y="954"/>
                    </a:lnTo>
                    <a:cubicBezTo>
                      <a:pt x="914" y="859"/>
                      <a:pt x="898" y="778"/>
                      <a:pt x="885" y="696"/>
                    </a:cubicBezTo>
                    <a:cubicBezTo>
                      <a:pt x="885" y="670"/>
                      <a:pt x="872" y="654"/>
                      <a:pt x="872" y="628"/>
                    </a:cubicBezTo>
                    <a:cubicBezTo>
                      <a:pt x="846" y="559"/>
                      <a:pt x="816" y="478"/>
                      <a:pt x="790" y="409"/>
                    </a:cubicBezTo>
                    <a:cubicBezTo>
                      <a:pt x="764" y="357"/>
                      <a:pt x="735" y="314"/>
                      <a:pt x="696" y="262"/>
                    </a:cubicBezTo>
                    <a:cubicBezTo>
                      <a:pt x="683" y="233"/>
                      <a:pt x="670" y="207"/>
                      <a:pt x="640" y="180"/>
                    </a:cubicBezTo>
                    <a:cubicBezTo>
                      <a:pt x="614" y="164"/>
                      <a:pt x="601" y="138"/>
                      <a:pt x="572" y="112"/>
                    </a:cubicBezTo>
                    <a:cubicBezTo>
                      <a:pt x="545" y="99"/>
                      <a:pt x="532" y="83"/>
                      <a:pt x="506" y="56"/>
                    </a:cubicBezTo>
                    <a:cubicBezTo>
                      <a:pt x="451" y="30"/>
                      <a:pt x="395" y="1"/>
                      <a:pt x="343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6759750" y="2152075"/>
                <a:ext cx="309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808" extrusionOk="0">
                    <a:moveTo>
                      <a:pt x="545" y="66"/>
                    </a:moveTo>
                    <a:cubicBezTo>
                      <a:pt x="571" y="66"/>
                      <a:pt x="584" y="66"/>
                      <a:pt x="610" y="82"/>
                    </a:cubicBezTo>
                    <a:cubicBezTo>
                      <a:pt x="627" y="82"/>
                      <a:pt x="640" y="95"/>
                      <a:pt x="640" y="95"/>
                    </a:cubicBezTo>
                    <a:cubicBezTo>
                      <a:pt x="653" y="95"/>
                      <a:pt x="666" y="108"/>
                      <a:pt x="679" y="108"/>
                    </a:cubicBezTo>
                    <a:cubicBezTo>
                      <a:pt x="679" y="121"/>
                      <a:pt x="692" y="121"/>
                      <a:pt x="708" y="121"/>
                    </a:cubicBezTo>
                    <a:cubicBezTo>
                      <a:pt x="721" y="135"/>
                      <a:pt x="734" y="148"/>
                      <a:pt x="747" y="148"/>
                    </a:cubicBezTo>
                    <a:cubicBezTo>
                      <a:pt x="761" y="164"/>
                      <a:pt x="774" y="190"/>
                      <a:pt x="803" y="203"/>
                    </a:cubicBezTo>
                    <a:lnTo>
                      <a:pt x="816" y="216"/>
                    </a:lnTo>
                    <a:cubicBezTo>
                      <a:pt x="829" y="229"/>
                      <a:pt x="829" y="245"/>
                      <a:pt x="842" y="245"/>
                    </a:cubicBezTo>
                    <a:cubicBezTo>
                      <a:pt x="872" y="272"/>
                      <a:pt x="885" y="298"/>
                      <a:pt x="898" y="327"/>
                    </a:cubicBezTo>
                    <a:cubicBezTo>
                      <a:pt x="937" y="379"/>
                      <a:pt x="966" y="422"/>
                      <a:pt x="992" y="474"/>
                    </a:cubicBezTo>
                    <a:cubicBezTo>
                      <a:pt x="1005" y="503"/>
                      <a:pt x="1005" y="529"/>
                      <a:pt x="1018" y="556"/>
                    </a:cubicBezTo>
                    <a:cubicBezTo>
                      <a:pt x="1035" y="585"/>
                      <a:pt x="1048" y="611"/>
                      <a:pt x="1061" y="637"/>
                    </a:cubicBezTo>
                    <a:cubicBezTo>
                      <a:pt x="1061" y="667"/>
                      <a:pt x="1061" y="680"/>
                      <a:pt x="1074" y="693"/>
                    </a:cubicBezTo>
                    <a:cubicBezTo>
                      <a:pt x="1074" y="719"/>
                      <a:pt x="1087" y="735"/>
                      <a:pt x="1087" y="748"/>
                    </a:cubicBezTo>
                    <a:cubicBezTo>
                      <a:pt x="1087" y="774"/>
                      <a:pt x="1100" y="800"/>
                      <a:pt x="1100" y="817"/>
                    </a:cubicBezTo>
                    <a:lnTo>
                      <a:pt x="1100" y="856"/>
                    </a:lnTo>
                    <a:cubicBezTo>
                      <a:pt x="1116" y="869"/>
                      <a:pt x="1116" y="882"/>
                      <a:pt x="1116" y="898"/>
                    </a:cubicBezTo>
                    <a:lnTo>
                      <a:pt x="1116" y="951"/>
                    </a:lnTo>
                    <a:lnTo>
                      <a:pt x="1116" y="980"/>
                    </a:lnTo>
                    <a:cubicBezTo>
                      <a:pt x="1129" y="1006"/>
                      <a:pt x="1129" y="1032"/>
                      <a:pt x="1129" y="1061"/>
                    </a:cubicBezTo>
                    <a:lnTo>
                      <a:pt x="1129" y="1143"/>
                    </a:lnTo>
                    <a:cubicBezTo>
                      <a:pt x="1129" y="1169"/>
                      <a:pt x="1129" y="1182"/>
                      <a:pt x="1116" y="1195"/>
                    </a:cubicBezTo>
                    <a:lnTo>
                      <a:pt x="1116" y="1238"/>
                    </a:lnTo>
                    <a:lnTo>
                      <a:pt x="1116" y="1264"/>
                    </a:lnTo>
                    <a:lnTo>
                      <a:pt x="1116" y="1290"/>
                    </a:lnTo>
                    <a:lnTo>
                      <a:pt x="1100" y="1290"/>
                    </a:lnTo>
                    <a:lnTo>
                      <a:pt x="1100" y="1332"/>
                    </a:lnTo>
                    <a:cubicBezTo>
                      <a:pt x="1100" y="1345"/>
                      <a:pt x="1100" y="1359"/>
                      <a:pt x="1087" y="1372"/>
                    </a:cubicBezTo>
                    <a:cubicBezTo>
                      <a:pt x="1087" y="1401"/>
                      <a:pt x="1074" y="1414"/>
                      <a:pt x="1074" y="1440"/>
                    </a:cubicBezTo>
                    <a:cubicBezTo>
                      <a:pt x="1061" y="1453"/>
                      <a:pt x="1061" y="1483"/>
                      <a:pt x="1048" y="1496"/>
                    </a:cubicBezTo>
                    <a:lnTo>
                      <a:pt x="1048" y="1509"/>
                    </a:lnTo>
                    <a:cubicBezTo>
                      <a:pt x="1035" y="1522"/>
                      <a:pt x="1035" y="1522"/>
                      <a:pt x="1035" y="1535"/>
                    </a:cubicBezTo>
                    <a:cubicBezTo>
                      <a:pt x="1005" y="1577"/>
                      <a:pt x="992" y="1603"/>
                      <a:pt x="966" y="1633"/>
                    </a:cubicBezTo>
                    <a:cubicBezTo>
                      <a:pt x="953" y="1646"/>
                      <a:pt x="953" y="1646"/>
                      <a:pt x="937" y="1659"/>
                    </a:cubicBezTo>
                    <a:cubicBezTo>
                      <a:pt x="924" y="1672"/>
                      <a:pt x="924" y="1672"/>
                      <a:pt x="911" y="1685"/>
                    </a:cubicBezTo>
                    <a:lnTo>
                      <a:pt x="898" y="1698"/>
                    </a:lnTo>
                    <a:cubicBezTo>
                      <a:pt x="885" y="1698"/>
                      <a:pt x="872" y="1714"/>
                      <a:pt x="872" y="1714"/>
                    </a:cubicBezTo>
                    <a:cubicBezTo>
                      <a:pt x="855" y="1727"/>
                      <a:pt x="842" y="1727"/>
                      <a:pt x="829" y="1727"/>
                    </a:cubicBezTo>
                    <a:cubicBezTo>
                      <a:pt x="829" y="1727"/>
                      <a:pt x="816" y="1740"/>
                      <a:pt x="803" y="1740"/>
                    </a:cubicBezTo>
                    <a:lnTo>
                      <a:pt x="774" y="1740"/>
                    </a:lnTo>
                    <a:cubicBezTo>
                      <a:pt x="761" y="1753"/>
                      <a:pt x="761" y="1753"/>
                      <a:pt x="747" y="1753"/>
                    </a:cubicBezTo>
                    <a:lnTo>
                      <a:pt x="721" y="1753"/>
                    </a:lnTo>
                    <a:cubicBezTo>
                      <a:pt x="653" y="1753"/>
                      <a:pt x="597" y="1727"/>
                      <a:pt x="529" y="1685"/>
                    </a:cubicBezTo>
                    <a:cubicBezTo>
                      <a:pt x="516" y="1672"/>
                      <a:pt x="490" y="1659"/>
                      <a:pt x="477" y="1646"/>
                    </a:cubicBezTo>
                    <a:cubicBezTo>
                      <a:pt x="464" y="1646"/>
                      <a:pt x="447" y="1633"/>
                      <a:pt x="447" y="1616"/>
                    </a:cubicBezTo>
                    <a:cubicBezTo>
                      <a:pt x="434" y="1616"/>
                      <a:pt x="421" y="1603"/>
                      <a:pt x="421" y="1590"/>
                    </a:cubicBezTo>
                    <a:cubicBezTo>
                      <a:pt x="408" y="1590"/>
                      <a:pt x="395" y="1577"/>
                      <a:pt x="395" y="1564"/>
                    </a:cubicBezTo>
                    <a:cubicBezTo>
                      <a:pt x="382" y="1551"/>
                      <a:pt x="366" y="1551"/>
                      <a:pt x="366" y="1535"/>
                    </a:cubicBezTo>
                    <a:cubicBezTo>
                      <a:pt x="339" y="1496"/>
                      <a:pt x="313" y="1453"/>
                      <a:pt x="284" y="1414"/>
                    </a:cubicBezTo>
                    <a:cubicBezTo>
                      <a:pt x="271" y="1388"/>
                      <a:pt x="258" y="1372"/>
                      <a:pt x="245" y="1345"/>
                    </a:cubicBezTo>
                    <a:cubicBezTo>
                      <a:pt x="245" y="1332"/>
                      <a:pt x="232" y="1319"/>
                      <a:pt x="232" y="1306"/>
                    </a:cubicBezTo>
                    <a:cubicBezTo>
                      <a:pt x="219" y="1264"/>
                      <a:pt x="202" y="1238"/>
                      <a:pt x="189" y="1195"/>
                    </a:cubicBezTo>
                    <a:cubicBezTo>
                      <a:pt x="176" y="1182"/>
                      <a:pt x="176" y="1156"/>
                      <a:pt x="163" y="1143"/>
                    </a:cubicBezTo>
                    <a:cubicBezTo>
                      <a:pt x="150" y="1061"/>
                      <a:pt x="121" y="993"/>
                      <a:pt x="121" y="911"/>
                    </a:cubicBezTo>
                    <a:cubicBezTo>
                      <a:pt x="108" y="882"/>
                      <a:pt x="108" y="856"/>
                      <a:pt x="108" y="830"/>
                    </a:cubicBezTo>
                    <a:lnTo>
                      <a:pt x="108" y="761"/>
                    </a:lnTo>
                    <a:lnTo>
                      <a:pt x="108" y="748"/>
                    </a:lnTo>
                    <a:lnTo>
                      <a:pt x="108" y="680"/>
                    </a:lnTo>
                    <a:lnTo>
                      <a:pt x="108" y="598"/>
                    </a:lnTo>
                    <a:cubicBezTo>
                      <a:pt x="108" y="572"/>
                      <a:pt x="121" y="556"/>
                      <a:pt x="121" y="529"/>
                    </a:cubicBezTo>
                    <a:lnTo>
                      <a:pt x="121" y="516"/>
                    </a:lnTo>
                    <a:cubicBezTo>
                      <a:pt x="121" y="503"/>
                      <a:pt x="137" y="474"/>
                      <a:pt x="137" y="461"/>
                    </a:cubicBezTo>
                    <a:cubicBezTo>
                      <a:pt x="137" y="435"/>
                      <a:pt x="150" y="422"/>
                      <a:pt x="150" y="392"/>
                    </a:cubicBezTo>
                    <a:lnTo>
                      <a:pt x="163" y="379"/>
                    </a:lnTo>
                    <a:cubicBezTo>
                      <a:pt x="163" y="366"/>
                      <a:pt x="163" y="353"/>
                      <a:pt x="176" y="340"/>
                    </a:cubicBezTo>
                    <a:cubicBezTo>
                      <a:pt x="176" y="327"/>
                      <a:pt x="176" y="327"/>
                      <a:pt x="189" y="311"/>
                    </a:cubicBezTo>
                    <a:cubicBezTo>
                      <a:pt x="189" y="298"/>
                      <a:pt x="189" y="285"/>
                      <a:pt x="202" y="285"/>
                    </a:cubicBezTo>
                    <a:cubicBezTo>
                      <a:pt x="202" y="272"/>
                      <a:pt x="219" y="259"/>
                      <a:pt x="219" y="245"/>
                    </a:cubicBezTo>
                    <a:cubicBezTo>
                      <a:pt x="219" y="245"/>
                      <a:pt x="232" y="229"/>
                      <a:pt x="232" y="216"/>
                    </a:cubicBezTo>
                    <a:lnTo>
                      <a:pt x="245" y="216"/>
                    </a:lnTo>
                    <a:cubicBezTo>
                      <a:pt x="245" y="203"/>
                      <a:pt x="258" y="203"/>
                      <a:pt x="258" y="190"/>
                    </a:cubicBezTo>
                    <a:lnTo>
                      <a:pt x="271" y="177"/>
                    </a:lnTo>
                    <a:cubicBezTo>
                      <a:pt x="271" y="177"/>
                      <a:pt x="284" y="164"/>
                      <a:pt x="300" y="148"/>
                    </a:cubicBezTo>
                    <a:cubicBezTo>
                      <a:pt x="300" y="148"/>
                      <a:pt x="313" y="135"/>
                      <a:pt x="326" y="135"/>
                    </a:cubicBezTo>
                    <a:cubicBezTo>
                      <a:pt x="326" y="121"/>
                      <a:pt x="339" y="121"/>
                      <a:pt x="339" y="108"/>
                    </a:cubicBezTo>
                    <a:cubicBezTo>
                      <a:pt x="353" y="108"/>
                      <a:pt x="366" y="95"/>
                      <a:pt x="366" y="95"/>
                    </a:cubicBezTo>
                    <a:cubicBezTo>
                      <a:pt x="382" y="95"/>
                      <a:pt x="382" y="95"/>
                      <a:pt x="395" y="82"/>
                    </a:cubicBezTo>
                    <a:lnTo>
                      <a:pt x="421" y="82"/>
                    </a:lnTo>
                    <a:cubicBezTo>
                      <a:pt x="434" y="66"/>
                      <a:pt x="434" y="66"/>
                      <a:pt x="447" y="66"/>
                    </a:cubicBezTo>
                    <a:close/>
                    <a:moveTo>
                      <a:pt x="490" y="1"/>
                    </a:moveTo>
                    <a:cubicBezTo>
                      <a:pt x="477" y="1"/>
                      <a:pt x="477" y="1"/>
                      <a:pt x="464" y="14"/>
                    </a:cubicBezTo>
                    <a:cubicBezTo>
                      <a:pt x="434" y="14"/>
                      <a:pt x="408" y="14"/>
                      <a:pt x="382" y="27"/>
                    </a:cubicBezTo>
                    <a:cubicBezTo>
                      <a:pt x="271" y="66"/>
                      <a:pt x="189" y="177"/>
                      <a:pt x="121" y="340"/>
                    </a:cubicBezTo>
                    <a:cubicBezTo>
                      <a:pt x="0" y="735"/>
                      <a:pt x="108" y="1290"/>
                      <a:pt x="366" y="1603"/>
                    </a:cubicBezTo>
                    <a:cubicBezTo>
                      <a:pt x="486" y="1744"/>
                      <a:pt x="614" y="1808"/>
                      <a:pt x="730" y="1808"/>
                    </a:cubicBezTo>
                    <a:cubicBezTo>
                      <a:pt x="760" y="1808"/>
                      <a:pt x="788" y="1804"/>
                      <a:pt x="816" y="1796"/>
                    </a:cubicBezTo>
                    <a:cubicBezTo>
                      <a:pt x="829" y="1796"/>
                      <a:pt x="855" y="1780"/>
                      <a:pt x="885" y="1767"/>
                    </a:cubicBezTo>
                    <a:cubicBezTo>
                      <a:pt x="885" y="1767"/>
                      <a:pt x="898" y="1767"/>
                      <a:pt x="898" y="1753"/>
                    </a:cubicBezTo>
                    <a:cubicBezTo>
                      <a:pt x="992" y="1698"/>
                      <a:pt x="1061" y="1603"/>
                      <a:pt x="1100" y="1469"/>
                    </a:cubicBezTo>
                    <a:cubicBezTo>
                      <a:pt x="1237" y="1088"/>
                      <a:pt x="1129" y="516"/>
                      <a:pt x="855" y="203"/>
                    </a:cubicBezTo>
                    <a:cubicBezTo>
                      <a:pt x="761" y="95"/>
                      <a:pt x="666" y="27"/>
                      <a:pt x="558" y="14"/>
                    </a:cubicBezTo>
                    <a:lnTo>
                      <a:pt x="516" y="14"/>
                    </a:lnTo>
                    <a:cubicBezTo>
                      <a:pt x="516" y="1"/>
                      <a:pt x="503" y="1"/>
                      <a:pt x="49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6772300" y="2164150"/>
                <a:ext cx="13325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780" extrusionOk="0">
                    <a:moveTo>
                      <a:pt x="214" y="0"/>
                    </a:moveTo>
                    <a:cubicBezTo>
                      <a:pt x="146" y="0"/>
                      <a:pt x="86" y="49"/>
                      <a:pt x="56" y="141"/>
                    </a:cubicBezTo>
                    <a:cubicBezTo>
                      <a:pt x="1" y="317"/>
                      <a:pt x="43" y="562"/>
                      <a:pt x="164" y="699"/>
                    </a:cubicBezTo>
                    <a:cubicBezTo>
                      <a:pt x="210" y="752"/>
                      <a:pt x="264" y="780"/>
                      <a:pt x="315" y="780"/>
                    </a:cubicBezTo>
                    <a:cubicBezTo>
                      <a:pt x="383" y="780"/>
                      <a:pt x="446" y="731"/>
                      <a:pt x="477" y="631"/>
                    </a:cubicBezTo>
                    <a:cubicBezTo>
                      <a:pt x="533" y="468"/>
                      <a:pt x="490" y="223"/>
                      <a:pt x="370" y="89"/>
                    </a:cubicBezTo>
                    <a:cubicBezTo>
                      <a:pt x="321" y="29"/>
                      <a:pt x="266" y="0"/>
                      <a:pt x="21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6772625" y="2165725"/>
                <a:ext cx="116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68" extrusionOk="0">
                    <a:moveTo>
                      <a:pt x="186" y="1"/>
                    </a:moveTo>
                    <a:cubicBezTo>
                      <a:pt x="128" y="1"/>
                      <a:pt x="78" y="43"/>
                      <a:pt x="56" y="121"/>
                    </a:cubicBezTo>
                    <a:cubicBezTo>
                      <a:pt x="1" y="271"/>
                      <a:pt x="43" y="473"/>
                      <a:pt x="138" y="597"/>
                    </a:cubicBezTo>
                    <a:cubicBezTo>
                      <a:pt x="184" y="644"/>
                      <a:pt x="234" y="668"/>
                      <a:pt x="279" y="668"/>
                    </a:cubicBezTo>
                    <a:cubicBezTo>
                      <a:pt x="337" y="668"/>
                      <a:pt x="387" y="627"/>
                      <a:pt x="409" y="542"/>
                    </a:cubicBezTo>
                    <a:cubicBezTo>
                      <a:pt x="464" y="405"/>
                      <a:pt x="422" y="189"/>
                      <a:pt x="327" y="78"/>
                    </a:cubicBezTo>
                    <a:cubicBezTo>
                      <a:pt x="280" y="26"/>
                      <a:pt x="231" y="1"/>
                      <a:pt x="186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6772300" y="2166825"/>
                <a:ext cx="1022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600" extrusionOk="0">
                    <a:moveTo>
                      <a:pt x="163" y="1"/>
                    </a:moveTo>
                    <a:cubicBezTo>
                      <a:pt x="111" y="1"/>
                      <a:pt x="66" y="39"/>
                      <a:pt x="43" y="116"/>
                    </a:cubicBezTo>
                    <a:cubicBezTo>
                      <a:pt x="1" y="240"/>
                      <a:pt x="27" y="429"/>
                      <a:pt x="125" y="537"/>
                    </a:cubicBezTo>
                    <a:cubicBezTo>
                      <a:pt x="159" y="578"/>
                      <a:pt x="201" y="599"/>
                      <a:pt x="241" y="599"/>
                    </a:cubicBezTo>
                    <a:cubicBezTo>
                      <a:pt x="295" y="599"/>
                      <a:pt x="345" y="561"/>
                      <a:pt x="370" y="485"/>
                    </a:cubicBezTo>
                    <a:cubicBezTo>
                      <a:pt x="409" y="361"/>
                      <a:pt x="370" y="171"/>
                      <a:pt x="288" y="63"/>
                    </a:cubicBezTo>
                    <a:cubicBezTo>
                      <a:pt x="246" y="22"/>
                      <a:pt x="203" y="1"/>
                      <a:pt x="16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7"/>
              <p:cNvSpPr/>
              <p:nvPr/>
            </p:nvSpPr>
            <p:spPr>
              <a:xfrm>
                <a:off x="6782175" y="2160250"/>
                <a:ext cx="2400" cy="385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54" extrusionOk="0">
                    <a:moveTo>
                      <a:pt x="1" y="0"/>
                    </a:moveTo>
                    <a:cubicBezTo>
                      <a:pt x="1" y="39"/>
                      <a:pt x="14" y="95"/>
                      <a:pt x="40" y="134"/>
                    </a:cubicBezTo>
                    <a:cubicBezTo>
                      <a:pt x="51" y="143"/>
                      <a:pt x="67" y="154"/>
                      <a:pt x="81" y="154"/>
                    </a:cubicBezTo>
                    <a:cubicBezTo>
                      <a:pt x="86" y="154"/>
                      <a:pt x="91" y="152"/>
                      <a:pt x="95" y="147"/>
                    </a:cubicBezTo>
                    <a:cubicBezTo>
                      <a:pt x="69" y="95"/>
                      <a:pt x="40" y="52"/>
                      <a:pt x="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6786575" y="2169375"/>
                <a:ext cx="35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70" extrusionOk="0">
                    <a:moveTo>
                      <a:pt x="1" y="1"/>
                    </a:moveTo>
                    <a:lnTo>
                      <a:pt x="1" y="43"/>
                    </a:lnTo>
                    <a:cubicBezTo>
                      <a:pt x="1" y="56"/>
                      <a:pt x="14" y="56"/>
                      <a:pt x="14" y="69"/>
                    </a:cubicBezTo>
                    <a:cubicBezTo>
                      <a:pt x="14" y="43"/>
                      <a:pt x="1" y="27"/>
                      <a:pt x="1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6787650" y="2177550"/>
                <a:ext cx="35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4" h="125" extrusionOk="0">
                    <a:moveTo>
                      <a:pt x="13" y="0"/>
                    </a:moveTo>
                    <a:cubicBezTo>
                      <a:pt x="0" y="13"/>
                      <a:pt x="0" y="26"/>
                      <a:pt x="0" y="42"/>
                    </a:cubicBezTo>
                    <a:cubicBezTo>
                      <a:pt x="0" y="69"/>
                      <a:pt x="0" y="108"/>
                      <a:pt x="13" y="124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6784550" y="2184525"/>
                <a:ext cx="2700" cy="495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98" extrusionOk="0">
                    <a:moveTo>
                      <a:pt x="65" y="1"/>
                    </a:moveTo>
                    <a:cubicBezTo>
                      <a:pt x="52" y="1"/>
                      <a:pt x="40" y="8"/>
                      <a:pt x="26" y="21"/>
                    </a:cubicBezTo>
                    <a:cubicBezTo>
                      <a:pt x="0" y="47"/>
                      <a:pt x="0" y="116"/>
                      <a:pt x="26" y="171"/>
                    </a:cubicBezTo>
                    <a:cubicBezTo>
                      <a:pt x="43" y="185"/>
                      <a:pt x="43" y="198"/>
                      <a:pt x="56" y="198"/>
                    </a:cubicBezTo>
                    <a:cubicBezTo>
                      <a:pt x="69" y="185"/>
                      <a:pt x="69" y="155"/>
                      <a:pt x="82" y="142"/>
                    </a:cubicBezTo>
                    <a:cubicBezTo>
                      <a:pt x="95" y="103"/>
                      <a:pt x="95" y="74"/>
                      <a:pt x="108" y="34"/>
                    </a:cubicBezTo>
                    <a:cubicBezTo>
                      <a:pt x="94" y="11"/>
                      <a:pt x="79" y="1"/>
                      <a:pt x="65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7"/>
              <p:cNvSpPr/>
              <p:nvPr/>
            </p:nvSpPr>
            <p:spPr>
              <a:xfrm>
                <a:off x="6779475" y="2187075"/>
                <a:ext cx="33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17" extrusionOk="0">
                    <a:moveTo>
                      <a:pt x="53" y="1"/>
                    </a:moveTo>
                    <a:cubicBezTo>
                      <a:pt x="27" y="1"/>
                      <a:pt x="1" y="40"/>
                      <a:pt x="1" y="109"/>
                    </a:cubicBezTo>
                    <a:cubicBezTo>
                      <a:pt x="14" y="164"/>
                      <a:pt x="40" y="216"/>
                      <a:pt x="83" y="216"/>
                    </a:cubicBezTo>
                    <a:cubicBezTo>
                      <a:pt x="109" y="216"/>
                      <a:pt x="135" y="177"/>
                      <a:pt x="135" y="122"/>
                    </a:cubicBezTo>
                    <a:cubicBezTo>
                      <a:pt x="122" y="53"/>
                      <a:pt x="96" y="14"/>
                      <a:pt x="53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7"/>
              <p:cNvSpPr/>
              <p:nvPr/>
            </p:nvSpPr>
            <p:spPr>
              <a:xfrm>
                <a:off x="6773375" y="2183725"/>
                <a:ext cx="36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4" extrusionOk="0">
                    <a:moveTo>
                      <a:pt x="63" y="1"/>
                    </a:moveTo>
                    <a:cubicBezTo>
                      <a:pt x="44" y="1"/>
                      <a:pt x="29" y="15"/>
                      <a:pt x="13" y="40"/>
                    </a:cubicBezTo>
                    <a:cubicBezTo>
                      <a:pt x="0" y="79"/>
                      <a:pt x="13" y="148"/>
                      <a:pt x="52" y="187"/>
                    </a:cubicBezTo>
                    <a:cubicBezTo>
                      <a:pt x="65" y="205"/>
                      <a:pt x="79" y="213"/>
                      <a:pt x="92" y="213"/>
                    </a:cubicBezTo>
                    <a:cubicBezTo>
                      <a:pt x="110" y="213"/>
                      <a:pt x="126" y="199"/>
                      <a:pt x="134" y="174"/>
                    </a:cubicBezTo>
                    <a:cubicBezTo>
                      <a:pt x="147" y="122"/>
                      <a:pt x="134" y="53"/>
                      <a:pt x="108" y="24"/>
                    </a:cubicBezTo>
                    <a:cubicBezTo>
                      <a:pt x="90" y="8"/>
                      <a:pt x="76" y="1"/>
                      <a:pt x="63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7"/>
              <p:cNvSpPr/>
              <p:nvPr/>
            </p:nvSpPr>
            <p:spPr>
              <a:xfrm>
                <a:off x="6769275" y="2175425"/>
                <a:ext cx="337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13" extrusionOk="0">
                    <a:moveTo>
                      <a:pt x="55" y="0"/>
                    </a:moveTo>
                    <a:cubicBezTo>
                      <a:pt x="49" y="0"/>
                      <a:pt x="45" y="1"/>
                      <a:pt x="40" y="3"/>
                    </a:cubicBezTo>
                    <a:cubicBezTo>
                      <a:pt x="14" y="17"/>
                      <a:pt x="1" y="72"/>
                      <a:pt x="14" y="141"/>
                    </a:cubicBezTo>
                    <a:cubicBezTo>
                      <a:pt x="25" y="184"/>
                      <a:pt x="54" y="212"/>
                      <a:pt x="81" y="212"/>
                    </a:cubicBezTo>
                    <a:cubicBezTo>
                      <a:pt x="86" y="212"/>
                      <a:pt x="91" y="211"/>
                      <a:pt x="96" y="209"/>
                    </a:cubicBezTo>
                    <a:cubicBezTo>
                      <a:pt x="135" y="193"/>
                      <a:pt x="135" y="141"/>
                      <a:pt x="122" y="72"/>
                    </a:cubicBezTo>
                    <a:cubicBezTo>
                      <a:pt x="111" y="26"/>
                      <a:pt x="80" y="0"/>
                      <a:pt x="55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7"/>
              <p:cNvSpPr/>
              <p:nvPr/>
            </p:nvSpPr>
            <p:spPr>
              <a:xfrm>
                <a:off x="6768225" y="2165550"/>
                <a:ext cx="3450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13" extrusionOk="0">
                    <a:moveTo>
                      <a:pt x="63" y="0"/>
                    </a:moveTo>
                    <a:cubicBezTo>
                      <a:pt x="34" y="0"/>
                      <a:pt x="14" y="26"/>
                      <a:pt x="14" y="72"/>
                    </a:cubicBezTo>
                    <a:cubicBezTo>
                      <a:pt x="0" y="128"/>
                      <a:pt x="27" y="180"/>
                      <a:pt x="56" y="209"/>
                    </a:cubicBezTo>
                    <a:cubicBezTo>
                      <a:pt x="63" y="211"/>
                      <a:pt x="69" y="212"/>
                      <a:pt x="75" y="212"/>
                    </a:cubicBezTo>
                    <a:cubicBezTo>
                      <a:pt x="105" y="212"/>
                      <a:pt x="127" y="187"/>
                      <a:pt x="138" y="141"/>
                    </a:cubicBezTo>
                    <a:cubicBezTo>
                      <a:pt x="138" y="85"/>
                      <a:pt x="108" y="33"/>
                      <a:pt x="82" y="4"/>
                    </a:cubicBezTo>
                    <a:cubicBezTo>
                      <a:pt x="75" y="1"/>
                      <a:pt x="69" y="0"/>
                      <a:pt x="6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7"/>
              <p:cNvSpPr/>
              <p:nvPr/>
            </p:nvSpPr>
            <p:spPr>
              <a:xfrm>
                <a:off x="6770925" y="2157825"/>
                <a:ext cx="34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15" extrusionOk="0">
                    <a:moveTo>
                      <a:pt x="51" y="0"/>
                    </a:moveTo>
                    <a:cubicBezTo>
                      <a:pt x="42" y="0"/>
                      <a:pt x="34" y="5"/>
                      <a:pt x="30" y="15"/>
                    </a:cubicBezTo>
                    <a:cubicBezTo>
                      <a:pt x="0" y="55"/>
                      <a:pt x="0" y="110"/>
                      <a:pt x="30" y="162"/>
                    </a:cubicBezTo>
                    <a:cubicBezTo>
                      <a:pt x="46" y="196"/>
                      <a:pt x="68" y="214"/>
                      <a:pt x="85" y="214"/>
                    </a:cubicBezTo>
                    <a:cubicBezTo>
                      <a:pt x="97" y="214"/>
                      <a:pt x="106" y="207"/>
                      <a:pt x="111" y="192"/>
                    </a:cubicBezTo>
                    <a:cubicBezTo>
                      <a:pt x="137" y="162"/>
                      <a:pt x="137" y="97"/>
                      <a:pt x="111" y="55"/>
                    </a:cubicBezTo>
                    <a:cubicBezTo>
                      <a:pt x="92" y="18"/>
                      <a:pt x="69" y="0"/>
                      <a:pt x="5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>
                <a:off x="6776375" y="2155100"/>
                <a:ext cx="3450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20" extrusionOk="0">
                    <a:moveTo>
                      <a:pt x="43" y="0"/>
                    </a:moveTo>
                    <a:cubicBezTo>
                      <a:pt x="14" y="14"/>
                      <a:pt x="1" y="56"/>
                      <a:pt x="1" y="108"/>
                    </a:cubicBezTo>
                    <a:cubicBezTo>
                      <a:pt x="1" y="164"/>
                      <a:pt x="43" y="219"/>
                      <a:pt x="69" y="219"/>
                    </a:cubicBezTo>
                    <a:cubicBezTo>
                      <a:pt x="109" y="219"/>
                      <a:pt x="138" y="177"/>
                      <a:pt x="125" y="124"/>
                    </a:cubicBezTo>
                    <a:cubicBezTo>
                      <a:pt x="125" y="95"/>
                      <a:pt x="125" y="82"/>
                      <a:pt x="109" y="56"/>
                    </a:cubicBezTo>
                    <a:cubicBezTo>
                      <a:pt x="82" y="43"/>
                      <a:pt x="69" y="27"/>
                      <a:pt x="4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>
                <a:off x="6732150" y="2088850"/>
                <a:ext cx="349275" cy="250925"/>
              </a:xfrm>
              <a:custGeom>
                <a:avLst/>
                <a:gdLst/>
                <a:ahLst/>
                <a:cxnLst/>
                <a:rect l="l" t="t" r="r" b="b"/>
                <a:pathLst>
                  <a:path w="13971" h="10037" extrusionOk="0">
                    <a:moveTo>
                      <a:pt x="520" y="0"/>
                    </a:moveTo>
                    <a:lnTo>
                      <a:pt x="451" y="95"/>
                    </a:lnTo>
                    <a:lnTo>
                      <a:pt x="383" y="787"/>
                    </a:lnTo>
                    <a:lnTo>
                      <a:pt x="56" y="653"/>
                    </a:lnTo>
                    <a:lnTo>
                      <a:pt x="1" y="748"/>
                    </a:lnTo>
                    <a:lnTo>
                      <a:pt x="99" y="1289"/>
                    </a:lnTo>
                    <a:lnTo>
                      <a:pt x="301" y="1972"/>
                    </a:lnTo>
                    <a:lnTo>
                      <a:pt x="275" y="2366"/>
                    </a:lnTo>
                    <a:lnTo>
                      <a:pt x="709" y="2758"/>
                    </a:lnTo>
                    <a:lnTo>
                      <a:pt x="859" y="2869"/>
                    </a:lnTo>
                    <a:lnTo>
                      <a:pt x="885" y="2637"/>
                    </a:lnTo>
                    <a:cubicBezTo>
                      <a:pt x="885" y="2530"/>
                      <a:pt x="898" y="2419"/>
                      <a:pt x="928" y="2324"/>
                    </a:cubicBezTo>
                    <a:cubicBezTo>
                      <a:pt x="1013" y="2012"/>
                      <a:pt x="1233" y="1843"/>
                      <a:pt x="1525" y="1843"/>
                    </a:cubicBezTo>
                    <a:cubicBezTo>
                      <a:pt x="1691" y="1843"/>
                      <a:pt x="1881" y="1897"/>
                      <a:pt x="2083" y="2011"/>
                    </a:cubicBezTo>
                    <a:cubicBezTo>
                      <a:pt x="2504" y="2255"/>
                      <a:pt x="2886" y="2732"/>
                      <a:pt x="3089" y="3235"/>
                    </a:cubicBezTo>
                    <a:cubicBezTo>
                      <a:pt x="3213" y="3493"/>
                      <a:pt x="3265" y="3767"/>
                      <a:pt x="3265" y="4012"/>
                    </a:cubicBezTo>
                    <a:lnTo>
                      <a:pt x="3333" y="4472"/>
                    </a:lnTo>
                    <a:lnTo>
                      <a:pt x="9385" y="7981"/>
                    </a:lnTo>
                    <a:lnTo>
                      <a:pt x="10054" y="8336"/>
                    </a:lnTo>
                    <a:lnTo>
                      <a:pt x="10201" y="8405"/>
                    </a:lnTo>
                    <a:lnTo>
                      <a:pt x="10201" y="8405"/>
                    </a:lnTo>
                    <a:lnTo>
                      <a:pt x="10136" y="7997"/>
                    </a:lnTo>
                    <a:cubicBezTo>
                      <a:pt x="10136" y="7954"/>
                      <a:pt x="10136" y="7928"/>
                      <a:pt x="10149" y="7886"/>
                    </a:cubicBezTo>
                    <a:cubicBezTo>
                      <a:pt x="10175" y="7450"/>
                      <a:pt x="10425" y="7197"/>
                      <a:pt x="10778" y="7197"/>
                    </a:cubicBezTo>
                    <a:cubicBezTo>
                      <a:pt x="10944" y="7197"/>
                      <a:pt x="11132" y="7253"/>
                      <a:pt x="11330" y="7370"/>
                    </a:cubicBezTo>
                    <a:cubicBezTo>
                      <a:pt x="11983" y="7752"/>
                      <a:pt x="12515" y="8650"/>
                      <a:pt x="12515" y="9368"/>
                    </a:cubicBezTo>
                    <a:lnTo>
                      <a:pt x="12584" y="9681"/>
                    </a:lnTo>
                    <a:lnTo>
                      <a:pt x="12731" y="9763"/>
                    </a:lnTo>
                    <a:lnTo>
                      <a:pt x="12910" y="9857"/>
                    </a:lnTo>
                    <a:lnTo>
                      <a:pt x="13615" y="10037"/>
                    </a:lnTo>
                    <a:lnTo>
                      <a:pt x="13928" y="9681"/>
                    </a:lnTo>
                    <a:lnTo>
                      <a:pt x="13971" y="9152"/>
                    </a:lnTo>
                    <a:lnTo>
                      <a:pt x="13915" y="8976"/>
                    </a:lnTo>
                    <a:lnTo>
                      <a:pt x="13657" y="8702"/>
                    </a:lnTo>
                    <a:lnTo>
                      <a:pt x="13576" y="7207"/>
                    </a:lnTo>
                    <a:lnTo>
                      <a:pt x="13465" y="6907"/>
                    </a:lnTo>
                    <a:lnTo>
                      <a:pt x="11901" y="5875"/>
                    </a:lnTo>
                    <a:cubicBezTo>
                      <a:pt x="11901" y="5875"/>
                      <a:pt x="10707" y="3793"/>
                      <a:pt x="10446" y="3509"/>
                    </a:cubicBezTo>
                    <a:cubicBezTo>
                      <a:pt x="10201" y="3209"/>
                      <a:pt x="9251" y="2693"/>
                      <a:pt x="8422" y="2216"/>
                    </a:cubicBezTo>
                    <a:cubicBezTo>
                      <a:pt x="7606" y="1740"/>
                      <a:pt x="6408" y="1182"/>
                      <a:pt x="5918" y="992"/>
                    </a:cubicBezTo>
                    <a:cubicBezTo>
                      <a:pt x="5833" y="959"/>
                      <a:pt x="5728" y="945"/>
                      <a:pt x="5608" y="945"/>
                    </a:cubicBezTo>
                    <a:cubicBezTo>
                      <a:pt x="5028" y="945"/>
                      <a:pt x="4112" y="1280"/>
                      <a:pt x="3470" y="1426"/>
                    </a:cubicBezTo>
                    <a:cubicBezTo>
                      <a:pt x="3157" y="1237"/>
                      <a:pt x="520" y="0"/>
                      <a:pt x="520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7"/>
              <p:cNvSpPr/>
              <p:nvPr/>
            </p:nvSpPr>
            <p:spPr>
              <a:xfrm>
                <a:off x="6739000" y="2138125"/>
                <a:ext cx="1635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899" extrusionOk="0">
                    <a:moveTo>
                      <a:pt x="27" y="1"/>
                    </a:moveTo>
                    <a:lnTo>
                      <a:pt x="1" y="395"/>
                    </a:lnTo>
                    <a:lnTo>
                      <a:pt x="435" y="787"/>
                    </a:lnTo>
                    <a:lnTo>
                      <a:pt x="585" y="898"/>
                    </a:lnTo>
                    <a:lnTo>
                      <a:pt x="611" y="666"/>
                    </a:lnTo>
                    <a:cubicBezTo>
                      <a:pt x="611" y="559"/>
                      <a:pt x="624" y="448"/>
                      <a:pt x="654" y="353"/>
                    </a:cubicBezTo>
                    <a:cubicBezTo>
                      <a:pt x="624" y="340"/>
                      <a:pt x="598" y="327"/>
                      <a:pt x="572" y="314"/>
                    </a:cubicBezTo>
                    <a:cubicBezTo>
                      <a:pt x="259" y="190"/>
                      <a:pt x="27" y="1"/>
                      <a:pt x="27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7"/>
              <p:cNvSpPr/>
              <p:nvPr/>
            </p:nvSpPr>
            <p:spPr>
              <a:xfrm>
                <a:off x="6809350" y="2169700"/>
                <a:ext cx="17782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7113" h="517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259"/>
                      <a:pt x="177" y="533"/>
                      <a:pt x="177" y="778"/>
                    </a:cubicBezTo>
                    <a:lnTo>
                      <a:pt x="245" y="1238"/>
                    </a:lnTo>
                    <a:lnTo>
                      <a:pt x="6297" y="4747"/>
                    </a:lnTo>
                    <a:lnTo>
                      <a:pt x="6966" y="5102"/>
                    </a:lnTo>
                    <a:lnTo>
                      <a:pt x="7113" y="5171"/>
                    </a:lnTo>
                    <a:lnTo>
                      <a:pt x="7113" y="5171"/>
                    </a:lnTo>
                    <a:lnTo>
                      <a:pt x="7048" y="4763"/>
                    </a:lnTo>
                    <a:cubicBezTo>
                      <a:pt x="7048" y="4720"/>
                      <a:pt x="7048" y="4694"/>
                      <a:pt x="7061" y="4652"/>
                    </a:cubicBezTo>
                    <a:cubicBezTo>
                      <a:pt x="6992" y="4544"/>
                      <a:pt x="6950" y="4476"/>
                      <a:pt x="6950" y="4476"/>
                    </a:cubicBezTo>
                    <a:cubicBezTo>
                      <a:pt x="6950" y="4476"/>
                      <a:pt x="6816" y="4081"/>
                      <a:pt x="6760" y="4029"/>
                    </a:cubicBezTo>
                    <a:cubicBezTo>
                      <a:pt x="6705" y="3960"/>
                      <a:pt x="885" y="546"/>
                      <a:pt x="382" y="246"/>
                    </a:cubicBezTo>
                    <a:cubicBezTo>
                      <a:pt x="301" y="193"/>
                      <a:pt x="151" y="69"/>
                      <a:pt x="1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7"/>
              <p:cNvSpPr/>
              <p:nvPr/>
            </p:nvSpPr>
            <p:spPr>
              <a:xfrm>
                <a:off x="6751250" y="2123225"/>
                <a:ext cx="690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2676" extrusionOk="0">
                    <a:moveTo>
                      <a:pt x="716" y="1"/>
                    </a:moveTo>
                    <a:cubicBezTo>
                      <a:pt x="367" y="1"/>
                      <a:pt x="250" y="222"/>
                      <a:pt x="177" y="352"/>
                    </a:cubicBezTo>
                    <a:cubicBezTo>
                      <a:pt x="69" y="528"/>
                      <a:pt x="1" y="894"/>
                      <a:pt x="1" y="894"/>
                    </a:cubicBezTo>
                    <a:cubicBezTo>
                      <a:pt x="1" y="894"/>
                      <a:pt x="151" y="378"/>
                      <a:pt x="624" y="378"/>
                    </a:cubicBezTo>
                    <a:cubicBezTo>
                      <a:pt x="1087" y="378"/>
                      <a:pt x="1603" y="691"/>
                      <a:pt x="1603" y="691"/>
                    </a:cubicBezTo>
                    <a:lnTo>
                      <a:pt x="2191" y="1383"/>
                    </a:lnTo>
                    <a:lnTo>
                      <a:pt x="2488" y="2052"/>
                    </a:lnTo>
                    <a:lnTo>
                      <a:pt x="2651" y="2676"/>
                    </a:lnTo>
                    <a:cubicBezTo>
                      <a:pt x="2762" y="2242"/>
                      <a:pt x="2706" y="2105"/>
                      <a:pt x="2706" y="2105"/>
                    </a:cubicBezTo>
                    <a:cubicBezTo>
                      <a:pt x="2706" y="2105"/>
                      <a:pt x="2311" y="623"/>
                      <a:pt x="1401" y="189"/>
                    </a:cubicBezTo>
                    <a:cubicBezTo>
                      <a:pt x="1105" y="52"/>
                      <a:pt x="884" y="1"/>
                      <a:pt x="716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7"/>
              <p:cNvSpPr/>
              <p:nvPr/>
            </p:nvSpPr>
            <p:spPr>
              <a:xfrm>
                <a:off x="6982100" y="2256500"/>
                <a:ext cx="64650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2586" h="2189" extrusionOk="0">
                    <a:moveTo>
                      <a:pt x="820" y="1"/>
                    </a:moveTo>
                    <a:cubicBezTo>
                      <a:pt x="533" y="1"/>
                      <a:pt x="387" y="149"/>
                      <a:pt x="271" y="256"/>
                    </a:cubicBezTo>
                    <a:cubicBezTo>
                      <a:pt x="108" y="419"/>
                      <a:pt x="14" y="677"/>
                      <a:pt x="1" y="991"/>
                    </a:cubicBezTo>
                    <a:cubicBezTo>
                      <a:pt x="340" y="501"/>
                      <a:pt x="627" y="406"/>
                      <a:pt x="627" y="406"/>
                    </a:cubicBezTo>
                    <a:cubicBezTo>
                      <a:pt x="627" y="406"/>
                      <a:pt x="1238" y="419"/>
                      <a:pt x="1427" y="596"/>
                    </a:cubicBezTo>
                    <a:cubicBezTo>
                      <a:pt x="1606" y="759"/>
                      <a:pt x="2161" y="1399"/>
                      <a:pt x="2161" y="1399"/>
                    </a:cubicBezTo>
                    <a:lnTo>
                      <a:pt x="2586" y="2189"/>
                    </a:lnTo>
                    <a:cubicBezTo>
                      <a:pt x="2488" y="1128"/>
                      <a:pt x="2096" y="459"/>
                      <a:pt x="1401" y="149"/>
                    </a:cubicBezTo>
                    <a:cubicBezTo>
                      <a:pt x="1158" y="41"/>
                      <a:pt x="970" y="1"/>
                      <a:pt x="820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>
                <a:off x="6743425" y="2088850"/>
                <a:ext cx="328125" cy="180200"/>
              </a:xfrm>
              <a:custGeom>
                <a:avLst/>
                <a:gdLst/>
                <a:ahLst/>
                <a:cxnLst/>
                <a:rect l="l" t="t" r="r" b="b"/>
                <a:pathLst>
                  <a:path w="13125" h="7208" extrusionOk="0">
                    <a:moveTo>
                      <a:pt x="69" y="0"/>
                    </a:moveTo>
                    <a:lnTo>
                      <a:pt x="0" y="95"/>
                    </a:lnTo>
                    <a:lnTo>
                      <a:pt x="2964" y="1495"/>
                    </a:lnTo>
                    <a:lnTo>
                      <a:pt x="10132" y="5304"/>
                    </a:lnTo>
                    <a:lnTo>
                      <a:pt x="13125" y="7207"/>
                    </a:lnTo>
                    <a:lnTo>
                      <a:pt x="13014" y="6907"/>
                    </a:lnTo>
                    <a:lnTo>
                      <a:pt x="11450" y="5875"/>
                    </a:lnTo>
                    <a:cubicBezTo>
                      <a:pt x="11450" y="5875"/>
                      <a:pt x="10256" y="3793"/>
                      <a:pt x="9995" y="3509"/>
                    </a:cubicBezTo>
                    <a:cubicBezTo>
                      <a:pt x="9750" y="3209"/>
                      <a:pt x="8800" y="2693"/>
                      <a:pt x="7971" y="2216"/>
                    </a:cubicBezTo>
                    <a:cubicBezTo>
                      <a:pt x="7155" y="1740"/>
                      <a:pt x="5957" y="1182"/>
                      <a:pt x="5467" y="992"/>
                    </a:cubicBezTo>
                    <a:cubicBezTo>
                      <a:pt x="5382" y="959"/>
                      <a:pt x="5277" y="945"/>
                      <a:pt x="5157" y="945"/>
                    </a:cubicBezTo>
                    <a:cubicBezTo>
                      <a:pt x="4577" y="945"/>
                      <a:pt x="3661" y="1280"/>
                      <a:pt x="3019" y="1426"/>
                    </a:cubicBezTo>
                    <a:cubicBezTo>
                      <a:pt x="2706" y="1237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6743425" y="2091200"/>
                <a:ext cx="328125" cy="178050"/>
              </a:xfrm>
              <a:custGeom>
                <a:avLst/>
                <a:gdLst/>
                <a:ahLst/>
                <a:cxnLst/>
                <a:rect l="l" t="t" r="r" b="b"/>
                <a:pathLst>
                  <a:path w="13125" h="7122" extrusionOk="0">
                    <a:moveTo>
                      <a:pt x="0" y="1"/>
                    </a:moveTo>
                    <a:lnTo>
                      <a:pt x="0" y="40"/>
                    </a:lnTo>
                    <a:cubicBezTo>
                      <a:pt x="0" y="121"/>
                      <a:pt x="95" y="177"/>
                      <a:pt x="300" y="298"/>
                    </a:cubicBezTo>
                    <a:cubicBezTo>
                      <a:pt x="529" y="435"/>
                      <a:pt x="3209" y="1796"/>
                      <a:pt x="3209" y="1796"/>
                    </a:cubicBezTo>
                    <a:cubicBezTo>
                      <a:pt x="3209" y="1796"/>
                      <a:pt x="9831" y="5373"/>
                      <a:pt x="10158" y="5536"/>
                    </a:cubicBezTo>
                    <a:cubicBezTo>
                      <a:pt x="10471" y="5700"/>
                      <a:pt x="12511" y="6950"/>
                      <a:pt x="12798" y="7058"/>
                    </a:cubicBezTo>
                    <a:cubicBezTo>
                      <a:pt x="12954" y="7109"/>
                      <a:pt x="13037" y="7121"/>
                      <a:pt x="13080" y="7121"/>
                    </a:cubicBezTo>
                    <a:cubicBezTo>
                      <a:pt x="13116" y="7121"/>
                      <a:pt x="13125" y="7113"/>
                      <a:pt x="13125" y="7113"/>
                    </a:cubicBezTo>
                    <a:cubicBezTo>
                      <a:pt x="13125" y="7113"/>
                      <a:pt x="11506" y="5984"/>
                      <a:pt x="11235" y="5820"/>
                    </a:cubicBezTo>
                    <a:cubicBezTo>
                      <a:pt x="10948" y="5644"/>
                      <a:pt x="5073" y="2517"/>
                      <a:pt x="5073" y="2517"/>
                    </a:cubicBezTo>
                    <a:lnTo>
                      <a:pt x="2964" y="14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>
                <a:off x="6819875" y="2128250"/>
                <a:ext cx="177500" cy="157425"/>
              </a:xfrm>
              <a:custGeom>
                <a:avLst/>
                <a:gdLst/>
                <a:ahLst/>
                <a:cxnLst/>
                <a:rect l="l" t="t" r="r" b="b"/>
                <a:pathLst>
                  <a:path w="7100" h="6297" extrusionOk="0">
                    <a:moveTo>
                      <a:pt x="275" y="40"/>
                    </a:moveTo>
                    <a:cubicBezTo>
                      <a:pt x="1757" y="572"/>
                      <a:pt x="6640" y="3252"/>
                      <a:pt x="6871" y="3359"/>
                    </a:cubicBezTo>
                    <a:lnTo>
                      <a:pt x="7061" y="4038"/>
                    </a:lnTo>
                    <a:lnTo>
                      <a:pt x="6966" y="4871"/>
                    </a:lnTo>
                    <a:cubicBezTo>
                      <a:pt x="6855" y="4884"/>
                      <a:pt x="6271" y="5047"/>
                      <a:pt x="6189" y="6228"/>
                    </a:cubicBezTo>
                    <a:cubicBezTo>
                      <a:pt x="4926" y="5481"/>
                      <a:pt x="588" y="2977"/>
                      <a:pt x="396" y="2857"/>
                    </a:cubicBezTo>
                    <a:cubicBezTo>
                      <a:pt x="369" y="2788"/>
                      <a:pt x="232" y="2325"/>
                      <a:pt x="193" y="1998"/>
                    </a:cubicBezTo>
                    <a:cubicBezTo>
                      <a:pt x="138" y="1577"/>
                      <a:pt x="82" y="138"/>
                      <a:pt x="275" y="40"/>
                    </a:cubicBezTo>
                    <a:close/>
                    <a:moveTo>
                      <a:pt x="262" y="1"/>
                    </a:moveTo>
                    <a:cubicBezTo>
                      <a:pt x="1" y="82"/>
                      <a:pt x="125" y="1753"/>
                      <a:pt x="151" y="2014"/>
                    </a:cubicBezTo>
                    <a:cubicBezTo>
                      <a:pt x="206" y="2354"/>
                      <a:pt x="356" y="2870"/>
                      <a:pt x="356" y="2883"/>
                    </a:cubicBezTo>
                    <a:lnTo>
                      <a:pt x="356" y="2896"/>
                    </a:lnTo>
                    <a:cubicBezTo>
                      <a:pt x="356" y="2896"/>
                      <a:pt x="4939" y="5549"/>
                      <a:pt x="6202" y="6271"/>
                    </a:cubicBezTo>
                    <a:lnTo>
                      <a:pt x="6232" y="6297"/>
                    </a:lnTo>
                    <a:lnTo>
                      <a:pt x="6232" y="6258"/>
                    </a:lnTo>
                    <a:cubicBezTo>
                      <a:pt x="6313" y="4991"/>
                      <a:pt x="6979" y="4910"/>
                      <a:pt x="6979" y="4910"/>
                    </a:cubicBezTo>
                    <a:lnTo>
                      <a:pt x="6992" y="4910"/>
                    </a:lnTo>
                    <a:lnTo>
                      <a:pt x="7100" y="4038"/>
                    </a:lnTo>
                    <a:lnTo>
                      <a:pt x="6898" y="3346"/>
                    </a:lnTo>
                    <a:lnTo>
                      <a:pt x="6898" y="3333"/>
                    </a:lnTo>
                    <a:cubicBezTo>
                      <a:pt x="6842" y="3304"/>
                      <a:pt x="1783" y="546"/>
                      <a:pt x="275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>
                <a:off x="6895350" y="2144575"/>
                <a:ext cx="18800" cy="9655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862" extrusionOk="0">
                    <a:moveTo>
                      <a:pt x="709" y="0"/>
                    </a:moveTo>
                    <a:cubicBezTo>
                      <a:pt x="709" y="0"/>
                      <a:pt x="327" y="1117"/>
                      <a:pt x="262" y="1293"/>
                    </a:cubicBezTo>
                    <a:cubicBezTo>
                      <a:pt x="206" y="1469"/>
                      <a:pt x="69" y="2706"/>
                      <a:pt x="30" y="3075"/>
                    </a:cubicBezTo>
                    <a:cubicBezTo>
                      <a:pt x="1" y="3277"/>
                      <a:pt x="151" y="3836"/>
                      <a:pt x="164" y="3862"/>
                    </a:cubicBezTo>
                    <a:lnTo>
                      <a:pt x="206" y="3849"/>
                    </a:lnTo>
                    <a:cubicBezTo>
                      <a:pt x="193" y="3849"/>
                      <a:pt x="43" y="3277"/>
                      <a:pt x="69" y="3088"/>
                    </a:cubicBezTo>
                    <a:cubicBezTo>
                      <a:pt x="151" y="2311"/>
                      <a:pt x="246" y="1443"/>
                      <a:pt x="301" y="1306"/>
                    </a:cubicBezTo>
                    <a:cubicBezTo>
                      <a:pt x="370" y="1130"/>
                      <a:pt x="735" y="13"/>
                      <a:pt x="752" y="13"/>
                    </a:cubicBezTo>
                    <a:lnTo>
                      <a:pt x="70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>
                <a:off x="6824700" y="2116000"/>
                <a:ext cx="167950" cy="101375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4055" extrusionOk="0">
                    <a:moveTo>
                      <a:pt x="2064" y="0"/>
                    </a:moveTo>
                    <a:cubicBezTo>
                      <a:pt x="1557" y="0"/>
                      <a:pt x="0" y="641"/>
                      <a:pt x="0" y="641"/>
                    </a:cubicBezTo>
                    <a:lnTo>
                      <a:pt x="6323" y="4055"/>
                    </a:lnTo>
                    <a:cubicBezTo>
                      <a:pt x="6323" y="4055"/>
                      <a:pt x="6718" y="4026"/>
                      <a:pt x="6691" y="3794"/>
                    </a:cubicBezTo>
                    <a:cubicBezTo>
                      <a:pt x="6649" y="3549"/>
                      <a:pt x="5915" y="2015"/>
                      <a:pt x="5915" y="2015"/>
                    </a:cubicBezTo>
                    <a:cubicBezTo>
                      <a:pt x="5915" y="2015"/>
                      <a:pt x="5291" y="1578"/>
                      <a:pt x="4394" y="1075"/>
                    </a:cubicBezTo>
                    <a:cubicBezTo>
                      <a:pt x="3480" y="572"/>
                      <a:pt x="2517" y="96"/>
                      <a:pt x="2092" y="1"/>
                    </a:cubicBezTo>
                    <a:cubicBezTo>
                      <a:pt x="2083" y="0"/>
                      <a:pt x="2074" y="0"/>
                      <a:pt x="206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7"/>
              <p:cNvSpPr/>
              <p:nvPr/>
            </p:nvSpPr>
            <p:spPr>
              <a:xfrm>
                <a:off x="6830800" y="2118375"/>
                <a:ext cx="158825" cy="96550"/>
              </a:xfrm>
              <a:custGeom>
                <a:avLst/>
                <a:gdLst/>
                <a:ahLst/>
                <a:cxnLst/>
                <a:rect l="l" t="t" r="r" b="b"/>
                <a:pathLst>
                  <a:path w="6353" h="3862" extrusionOk="0">
                    <a:moveTo>
                      <a:pt x="1809" y="1"/>
                    </a:moveTo>
                    <a:cubicBezTo>
                      <a:pt x="1440" y="1"/>
                      <a:pt x="504" y="301"/>
                      <a:pt x="1" y="559"/>
                    </a:cubicBezTo>
                    <a:lnTo>
                      <a:pt x="6121" y="3862"/>
                    </a:lnTo>
                    <a:cubicBezTo>
                      <a:pt x="6199" y="3763"/>
                      <a:pt x="6239" y="3754"/>
                      <a:pt x="6275" y="3754"/>
                    </a:cubicBezTo>
                    <a:cubicBezTo>
                      <a:pt x="6282" y="3754"/>
                      <a:pt x="6290" y="3754"/>
                      <a:pt x="6297" y="3754"/>
                    </a:cubicBezTo>
                    <a:cubicBezTo>
                      <a:pt x="6323" y="3754"/>
                      <a:pt x="6336" y="3741"/>
                      <a:pt x="6336" y="3741"/>
                    </a:cubicBezTo>
                    <a:cubicBezTo>
                      <a:pt x="6336" y="3741"/>
                      <a:pt x="6353" y="3741"/>
                      <a:pt x="6336" y="3715"/>
                    </a:cubicBezTo>
                    <a:cubicBezTo>
                      <a:pt x="6310" y="3552"/>
                      <a:pt x="5876" y="2586"/>
                      <a:pt x="5602" y="1985"/>
                    </a:cubicBezTo>
                    <a:cubicBezTo>
                      <a:pt x="5481" y="1904"/>
                      <a:pt x="4897" y="1512"/>
                      <a:pt x="4094" y="1074"/>
                    </a:cubicBezTo>
                    <a:cubicBezTo>
                      <a:pt x="3020" y="477"/>
                      <a:pt x="2204" y="82"/>
                      <a:pt x="1835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7"/>
              <p:cNvSpPr/>
              <p:nvPr/>
            </p:nvSpPr>
            <p:spPr>
              <a:xfrm>
                <a:off x="6749875" y="2128950"/>
                <a:ext cx="69375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2950" extrusionOk="0">
                    <a:moveTo>
                      <a:pt x="761" y="0"/>
                    </a:moveTo>
                    <a:cubicBezTo>
                      <a:pt x="324" y="0"/>
                      <a:pt x="26" y="347"/>
                      <a:pt x="26" y="952"/>
                    </a:cubicBezTo>
                    <a:lnTo>
                      <a:pt x="0" y="1154"/>
                    </a:lnTo>
                    <a:lnTo>
                      <a:pt x="150" y="1265"/>
                    </a:lnTo>
                    <a:lnTo>
                      <a:pt x="176" y="1033"/>
                    </a:lnTo>
                    <a:cubicBezTo>
                      <a:pt x="176" y="529"/>
                      <a:pt x="443" y="239"/>
                      <a:pt x="826" y="239"/>
                    </a:cubicBezTo>
                    <a:cubicBezTo>
                      <a:pt x="991" y="239"/>
                      <a:pt x="1178" y="293"/>
                      <a:pt x="1374" y="407"/>
                    </a:cubicBezTo>
                    <a:cubicBezTo>
                      <a:pt x="2027" y="789"/>
                      <a:pt x="2556" y="1686"/>
                      <a:pt x="2556" y="2408"/>
                    </a:cubicBezTo>
                    <a:lnTo>
                      <a:pt x="2624" y="2868"/>
                    </a:lnTo>
                    <a:lnTo>
                      <a:pt x="2774" y="2949"/>
                    </a:lnTo>
                    <a:lnTo>
                      <a:pt x="2706" y="2502"/>
                    </a:lnTo>
                    <a:cubicBezTo>
                      <a:pt x="2706" y="1644"/>
                      <a:pt x="2109" y="612"/>
                      <a:pt x="1374" y="191"/>
                    </a:cubicBezTo>
                    <a:cubicBezTo>
                      <a:pt x="1153" y="62"/>
                      <a:pt x="945" y="0"/>
                      <a:pt x="761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7"/>
              <p:cNvSpPr/>
              <p:nvPr/>
            </p:nvSpPr>
            <p:spPr>
              <a:xfrm>
                <a:off x="6990925" y="2274425"/>
                <a:ext cx="48975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2519" extrusionOk="0">
                    <a:moveTo>
                      <a:pt x="536" y="0"/>
                    </a:moveTo>
                    <a:cubicBezTo>
                      <a:pt x="218" y="0"/>
                      <a:pt x="0" y="252"/>
                      <a:pt x="0" y="695"/>
                    </a:cubicBezTo>
                    <a:cubicBezTo>
                      <a:pt x="0" y="1321"/>
                      <a:pt x="437" y="2069"/>
                      <a:pt x="979" y="2382"/>
                    </a:cubicBezTo>
                    <a:cubicBezTo>
                      <a:pt x="1136" y="2474"/>
                      <a:pt x="1285" y="2518"/>
                      <a:pt x="1418" y="2518"/>
                    </a:cubicBezTo>
                    <a:cubicBezTo>
                      <a:pt x="1736" y="2518"/>
                      <a:pt x="1958" y="2266"/>
                      <a:pt x="1958" y="1824"/>
                    </a:cubicBezTo>
                    <a:cubicBezTo>
                      <a:pt x="1958" y="1210"/>
                      <a:pt x="1511" y="450"/>
                      <a:pt x="979" y="137"/>
                    </a:cubicBezTo>
                    <a:cubicBezTo>
                      <a:pt x="820" y="44"/>
                      <a:pt x="669" y="0"/>
                      <a:pt x="536" y="0"/>
                    </a:cubicBezTo>
                    <a:close/>
                  </a:path>
                </a:pathLst>
              </a:custGeom>
              <a:solidFill>
                <a:srgbClr val="5251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7"/>
              <p:cNvSpPr/>
              <p:nvPr/>
            </p:nvSpPr>
            <p:spPr>
              <a:xfrm>
                <a:off x="6981775" y="2262800"/>
                <a:ext cx="68650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2805" extrusionOk="0">
                    <a:moveTo>
                      <a:pt x="743" y="0"/>
                    </a:moveTo>
                    <a:cubicBezTo>
                      <a:pt x="301" y="0"/>
                      <a:pt x="0" y="348"/>
                      <a:pt x="0" y="957"/>
                    </a:cubicBezTo>
                    <a:lnTo>
                      <a:pt x="69" y="1378"/>
                    </a:lnTo>
                    <a:lnTo>
                      <a:pt x="216" y="1447"/>
                    </a:lnTo>
                    <a:lnTo>
                      <a:pt x="216" y="1447"/>
                    </a:lnTo>
                    <a:lnTo>
                      <a:pt x="151" y="1039"/>
                    </a:lnTo>
                    <a:cubicBezTo>
                      <a:pt x="151" y="535"/>
                      <a:pt x="409" y="243"/>
                      <a:pt x="791" y="243"/>
                    </a:cubicBezTo>
                    <a:cubicBezTo>
                      <a:pt x="956" y="243"/>
                      <a:pt x="1145" y="297"/>
                      <a:pt x="1345" y="412"/>
                    </a:cubicBezTo>
                    <a:cubicBezTo>
                      <a:pt x="1998" y="794"/>
                      <a:pt x="2530" y="1692"/>
                      <a:pt x="2530" y="2410"/>
                    </a:cubicBezTo>
                    <a:lnTo>
                      <a:pt x="2599" y="2723"/>
                    </a:lnTo>
                    <a:lnTo>
                      <a:pt x="2746" y="2805"/>
                    </a:lnTo>
                    <a:lnTo>
                      <a:pt x="2680" y="2508"/>
                    </a:lnTo>
                    <a:cubicBezTo>
                      <a:pt x="2680" y="1649"/>
                      <a:pt x="2080" y="615"/>
                      <a:pt x="1345" y="180"/>
                    </a:cubicBezTo>
                    <a:cubicBezTo>
                      <a:pt x="1128" y="58"/>
                      <a:pt x="924" y="0"/>
                      <a:pt x="743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>
                <a:off x="7069500" y="2232300"/>
                <a:ext cx="140450" cy="78925"/>
              </a:xfrm>
              <a:custGeom>
                <a:avLst/>
                <a:gdLst/>
                <a:ahLst/>
                <a:cxnLst/>
                <a:rect l="l" t="t" r="r" b="b"/>
                <a:pathLst>
                  <a:path w="5618" h="3157" extrusionOk="0">
                    <a:moveTo>
                      <a:pt x="5291" y="0"/>
                    </a:moveTo>
                    <a:lnTo>
                      <a:pt x="4922" y="408"/>
                    </a:lnTo>
                    <a:lnTo>
                      <a:pt x="4394" y="829"/>
                    </a:lnTo>
                    <a:lnTo>
                      <a:pt x="2380" y="1998"/>
                    </a:lnTo>
                    <a:lnTo>
                      <a:pt x="1250" y="2530"/>
                    </a:lnTo>
                    <a:lnTo>
                      <a:pt x="0" y="3032"/>
                    </a:lnTo>
                    <a:lnTo>
                      <a:pt x="1143" y="3157"/>
                    </a:lnTo>
                    <a:lnTo>
                      <a:pt x="1577" y="2977"/>
                    </a:lnTo>
                    <a:lnTo>
                      <a:pt x="2706" y="2448"/>
                    </a:lnTo>
                    <a:lnTo>
                      <a:pt x="4720" y="1280"/>
                    </a:lnTo>
                    <a:lnTo>
                      <a:pt x="5249" y="855"/>
                    </a:lnTo>
                    <a:lnTo>
                      <a:pt x="5618" y="434"/>
                    </a:lnTo>
                    <a:lnTo>
                      <a:pt x="5507" y="137"/>
                    </a:lnTo>
                    <a:lnTo>
                      <a:pt x="529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7"/>
              <p:cNvSpPr/>
              <p:nvPr/>
            </p:nvSpPr>
            <p:spPr>
              <a:xfrm>
                <a:off x="7201350" y="2225850"/>
                <a:ext cx="8600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693" extrusionOk="0">
                    <a:moveTo>
                      <a:pt x="1" y="0"/>
                    </a:moveTo>
                    <a:lnTo>
                      <a:pt x="17" y="258"/>
                    </a:lnTo>
                    <a:lnTo>
                      <a:pt x="344" y="692"/>
                    </a:lnTo>
                    <a:lnTo>
                      <a:pt x="275" y="3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7"/>
              <p:cNvSpPr/>
              <p:nvPr/>
            </p:nvSpPr>
            <p:spPr>
              <a:xfrm>
                <a:off x="7046325" y="2303050"/>
                <a:ext cx="5175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525" extrusionOk="0">
                    <a:moveTo>
                      <a:pt x="0" y="0"/>
                    </a:moveTo>
                    <a:cubicBezTo>
                      <a:pt x="0" y="0"/>
                      <a:pt x="232" y="147"/>
                      <a:pt x="709" y="353"/>
                    </a:cubicBezTo>
                    <a:cubicBezTo>
                      <a:pt x="914" y="447"/>
                      <a:pt x="1143" y="516"/>
                      <a:pt x="1198" y="516"/>
                    </a:cubicBezTo>
                    <a:cubicBezTo>
                      <a:pt x="1221" y="520"/>
                      <a:pt x="1264" y="524"/>
                      <a:pt x="1321" y="524"/>
                    </a:cubicBezTo>
                    <a:cubicBezTo>
                      <a:pt x="1438" y="524"/>
                      <a:pt x="1614" y="507"/>
                      <a:pt x="1796" y="434"/>
                    </a:cubicBezTo>
                    <a:lnTo>
                      <a:pt x="2070" y="327"/>
                    </a:lnTo>
                    <a:lnTo>
                      <a:pt x="1090" y="134"/>
                    </a:lnTo>
                    <a:cubicBezTo>
                      <a:pt x="1090" y="134"/>
                      <a:pt x="1039" y="166"/>
                      <a:pt x="919" y="166"/>
                    </a:cubicBezTo>
                    <a:cubicBezTo>
                      <a:pt x="901" y="166"/>
                      <a:pt x="881" y="165"/>
                      <a:pt x="859" y="163"/>
                    </a:cubicBezTo>
                    <a:cubicBezTo>
                      <a:pt x="696" y="147"/>
                      <a:pt x="369" y="52"/>
                      <a:pt x="369" y="5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>
                <a:off x="7184725" y="2200625"/>
                <a:ext cx="17075" cy="3847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539" extrusionOk="0">
                    <a:moveTo>
                      <a:pt x="571" y="1"/>
                    </a:moveTo>
                    <a:lnTo>
                      <a:pt x="193" y="396"/>
                    </a:lnTo>
                    <a:lnTo>
                      <a:pt x="0" y="833"/>
                    </a:lnTo>
                    <a:lnTo>
                      <a:pt x="0" y="1499"/>
                    </a:lnTo>
                    <a:lnTo>
                      <a:pt x="193" y="1538"/>
                    </a:lnTo>
                    <a:lnTo>
                      <a:pt x="682" y="1117"/>
                    </a:lnTo>
                    <a:lnTo>
                      <a:pt x="571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>
                <a:off x="7108250" y="2105475"/>
                <a:ext cx="49975" cy="66625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2665" extrusionOk="0">
                    <a:moveTo>
                      <a:pt x="298" y="1"/>
                    </a:moveTo>
                    <a:lnTo>
                      <a:pt x="1" y="353"/>
                    </a:lnTo>
                    <a:cubicBezTo>
                      <a:pt x="1" y="353"/>
                      <a:pt x="246" y="177"/>
                      <a:pt x="340" y="177"/>
                    </a:cubicBezTo>
                    <a:cubicBezTo>
                      <a:pt x="490" y="327"/>
                      <a:pt x="1917" y="2256"/>
                      <a:pt x="1917" y="2256"/>
                    </a:cubicBezTo>
                    <a:lnTo>
                      <a:pt x="1727" y="2664"/>
                    </a:lnTo>
                    <a:cubicBezTo>
                      <a:pt x="1727" y="2664"/>
                      <a:pt x="1848" y="2557"/>
                      <a:pt x="1998" y="2230"/>
                    </a:cubicBezTo>
                    <a:cubicBezTo>
                      <a:pt x="1904" y="2012"/>
                      <a:pt x="298" y="1"/>
                      <a:pt x="298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>
                <a:off x="7059950" y="2267950"/>
                <a:ext cx="411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362" extrusionOk="0">
                    <a:moveTo>
                      <a:pt x="1224" y="1"/>
                    </a:moveTo>
                    <a:lnTo>
                      <a:pt x="572" y="262"/>
                    </a:lnTo>
                    <a:lnTo>
                      <a:pt x="219" y="245"/>
                    </a:lnTo>
                    <a:lnTo>
                      <a:pt x="27" y="343"/>
                    </a:lnTo>
                    <a:lnTo>
                      <a:pt x="0" y="1159"/>
                    </a:lnTo>
                    <a:lnTo>
                      <a:pt x="137" y="1293"/>
                    </a:lnTo>
                    <a:lnTo>
                      <a:pt x="395" y="1362"/>
                    </a:lnTo>
                    <a:lnTo>
                      <a:pt x="735" y="1336"/>
                    </a:lnTo>
                    <a:lnTo>
                      <a:pt x="1512" y="967"/>
                    </a:lnTo>
                    <a:lnTo>
                      <a:pt x="1645" y="735"/>
                    </a:lnTo>
                    <a:lnTo>
                      <a:pt x="1593" y="56"/>
                    </a:lnTo>
                    <a:lnTo>
                      <a:pt x="122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7"/>
              <p:cNvSpPr/>
              <p:nvPr/>
            </p:nvSpPr>
            <p:spPr>
              <a:xfrm>
                <a:off x="6731825" y="2093900"/>
                <a:ext cx="1602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980" extrusionOk="0">
                    <a:moveTo>
                      <a:pt x="451" y="0"/>
                    </a:moveTo>
                    <a:lnTo>
                      <a:pt x="451" y="0"/>
                    </a:lnTo>
                    <a:cubicBezTo>
                      <a:pt x="451" y="1"/>
                      <a:pt x="1" y="435"/>
                      <a:pt x="14" y="546"/>
                    </a:cubicBezTo>
                    <a:cubicBezTo>
                      <a:pt x="14" y="666"/>
                      <a:pt x="327" y="829"/>
                      <a:pt x="327" y="829"/>
                    </a:cubicBezTo>
                    <a:lnTo>
                      <a:pt x="640" y="980"/>
                    </a:lnTo>
                    <a:lnTo>
                      <a:pt x="503" y="748"/>
                    </a:lnTo>
                    <a:lnTo>
                      <a:pt x="396" y="585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>
                <a:off x="6990925" y="2274425"/>
                <a:ext cx="48975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2519" extrusionOk="0">
                    <a:moveTo>
                      <a:pt x="536" y="0"/>
                    </a:moveTo>
                    <a:cubicBezTo>
                      <a:pt x="218" y="0"/>
                      <a:pt x="0" y="252"/>
                      <a:pt x="0" y="695"/>
                    </a:cubicBezTo>
                    <a:cubicBezTo>
                      <a:pt x="0" y="1321"/>
                      <a:pt x="437" y="2069"/>
                      <a:pt x="979" y="2382"/>
                    </a:cubicBezTo>
                    <a:cubicBezTo>
                      <a:pt x="1136" y="2474"/>
                      <a:pt x="1285" y="2518"/>
                      <a:pt x="1418" y="2518"/>
                    </a:cubicBezTo>
                    <a:cubicBezTo>
                      <a:pt x="1736" y="2518"/>
                      <a:pt x="1958" y="2266"/>
                      <a:pt x="1958" y="1824"/>
                    </a:cubicBezTo>
                    <a:cubicBezTo>
                      <a:pt x="1958" y="1210"/>
                      <a:pt x="1511" y="450"/>
                      <a:pt x="979" y="137"/>
                    </a:cubicBezTo>
                    <a:cubicBezTo>
                      <a:pt x="820" y="44"/>
                      <a:pt x="669" y="0"/>
                      <a:pt x="536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>
                <a:off x="6991975" y="2277825"/>
                <a:ext cx="44575" cy="57500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2300" extrusionOk="0">
                    <a:moveTo>
                      <a:pt x="497" y="1"/>
                    </a:moveTo>
                    <a:cubicBezTo>
                      <a:pt x="205" y="1"/>
                      <a:pt x="0" y="232"/>
                      <a:pt x="0" y="627"/>
                    </a:cubicBezTo>
                    <a:cubicBezTo>
                      <a:pt x="0" y="1198"/>
                      <a:pt x="408" y="1890"/>
                      <a:pt x="898" y="2178"/>
                    </a:cubicBezTo>
                    <a:cubicBezTo>
                      <a:pt x="1041" y="2260"/>
                      <a:pt x="1175" y="2300"/>
                      <a:pt x="1294" y="2300"/>
                    </a:cubicBezTo>
                    <a:cubicBezTo>
                      <a:pt x="1584" y="2300"/>
                      <a:pt x="1783" y="2067"/>
                      <a:pt x="1783" y="1662"/>
                    </a:cubicBezTo>
                    <a:cubicBezTo>
                      <a:pt x="1783" y="1104"/>
                      <a:pt x="1388" y="409"/>
                      <a:pt x="898" y="125"/>
                    </a:cubicBezTo>
                    <a:cubicBezTo>
                      <a:pt x="755" y="41"/>
                      <a:pt x="619" y="1"/>
                      <a:pt x="497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>
                <a:off x="6997350" y="2286800"/>
                <a:ext cx="317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32" extrusionOk="0">
                    <a:moveTo>
                      <a:pt x="364" y="1"/>
                    </a:moveTo>
                    <a:cubicBezTo>
                      <a:pt x="331" y="1"/>
                      <a:pt x="301" y="4"/>
                      <a:pt x="275" y="10"/>
                    </a:cubicBezTo>
                    <a:cubicBezTo>
                      <a:pt x="112" y="36"/>
                      <a:pt x="1" y="200"/>
                      <a:pt x="1" y="444"/>
                    </a:cubicBezTo>
                    <a:cubicBezTo>
                      <a:pt x="1" y="852"/>
                      <a:pt x="288" y="1342"/>
                      <a:pt x="641" y="1548"/>
                    </a:cubicBezTo>
                    <a:cubicBezTo>
                      <a:pt x="743" y="1604"/>
                      <a:pt x="840" y="1632"/>
                      <a:pt x="924" y="1632"/>
                    </a:cubicBezTo>
                    <a:cubicBezTo>
                      <a:pt x="1020" y="1632"/>
                      <a:pt x="1101" y="1597"/>
                      <a:pt x="1160" y="1531"/>
                    </a:cubicBezTo>
                    <a:cubicBezTo>
                      <a:pt x="1225" y="1466"/>
                      <a:pt x="1254" y="1368"/>
                      <a:pt x="1267" y="1247"/>
                    </a:cubicBezTo>
                    <a:lnTo>
                      <a:pt x="1267" y="1179"/>
                    </a:lnTo>
                    <a:lnTo>
                      <a:pt x="1267" y="1071"/>
                    </a:lnTo>
                    <a:cubicBezTo>
                      <a:pt x="1254" y="1003"/>
                      <a:pt x="1241" y="934"/>
                      <a:pt x="1225" y="879"/>
                    </a:cubicBezTo>
                    <a:cubicBezTo>
                      <a:pt x="1212" y="839"/>
                      <a:pt x="1199" y="784"/>
                      <a:pt x="1186" y="745"/>
                    </a:cubicBezTo>
                    <a:cubicBezTo>
                      <a:pt x="1143" y="663"/>
                      <a:pt x="1104" y="582"/>
                      <a:pt x="1049" y="500"/>
                    </a:cubicBezTo>
                    <a:cubicBezTo>
                      <a:pt x="1036" y="487"/>
                      <a:pt x="1036" y="471"/>
                      <a:pt x="1023" y="444"/>
                    </a:cubicBezTo>
                    <a:cubicBezTo>
                      <a:pt x="967" y="376"/>
                      <a:pt x="915" y="324"/>
                      <a:pt x="859" y="255"/>
                    </a:cubicBezTo>
                    <a:cubicBezTo>
                      <a:pt x="817" y="213"/>
                      <a:pt x="778" y="174"/>
                      <a:pt x="722" y="131"/>
                    </a:cubicBezTo>
                    <a:cubicBezTo>
                      <a:pt x="696" y="118"/>
                      <a:pt x="670" y="105"/>
                      <a:pt x="641" y="79"/>
                    </a:cubicBezTo>
                    <a:cubicBezTo>
                      <a:pt x="601" y="63"/>
                      <a:pt x="572" y="50"/>
                      <a:pt x="546" y="36"/>
                    </a:cubicBezTo>
                    <a:cubicBezTo>
                      <a:pt x="520" y="23"/>
                      <a:pt x="490" y="10"/>
                      <a:pt x="464" y="10"/>
                    </a:cubicBezTo>
                    <a:cubicBezTo>
                      <a:pt x="430" y="4"/>
                      <a:pt x="396" y="1"/>
                      <a:pt x="36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>
                <a:off x="6997350" y="2284650"/>
                <a:ext cx="34050" cy="43650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746" extrusionOk="0">
                    <a:moveTo>
                      <a:pt x="383" y="54"/>
                    </a:moveTo>
                    <a:cubicBezTo>
                      <a:pt x="477" y="54"/>
                      <a:pt x="559" y="109"/>
                      <a:pt x="670" y="165"/>
                    </a:cubicBezTo>
                    <a:cubicBezTo>
                      <a:pt x="898" y="299"/>
                      <a:pt x="1078" y="544"/>
                      <a:pt x="1199" y="831"/>
                    </a:cubicBezTo>
                    <a:cubicBezTo>
                      <a:pt x="1254" y="965"/>
                      <a:pt x="1306" y="1102"/>
                      <a:pt x="1306" y="1239"/>
                    </a:cubicBezTo>
                    <a:cubicBezTo>
                      <a:pt x="1306" y="1415"/>
                      <a:pt x="1267" y="1552"/>
                      <a:pt x="1173" y="1617"/>
                    </a:cubicBezTo>
                    <a:cubicBezTo>
                      <a:pt x="1143" y="1634"/>
                      <a:pt x="1130" y="1647"/>
                      <a:pt x="1104" y="1660"/>
                    </a:cubicBezTo>
                    <a:cubicBezTo>
                      <a:pt x="1063" y="1681"/>
                      <a:pt x="1016" y="1692"/>
                      <a:pt x="965" y="1692"/>
                    </a:cubicBezTo>
                    <a:cubicBezTo>
                      <a:pt x="880" y="1692"/>
                      <a:pt x="784" y="1663"/>
                      <a:pt x="683" y="1604"/>
                    </a:cubicBezTo>
                    <a:cubicBezTo>
                      <a:pt x="327" y="1402"/>
                      <a:pt x="43" y="912"/>
                      <a:pt x="43" y="504"/>
                    </a:cubicBezTo>
                    <a:cubicBezTo>
                      <a:pt x="43" y="328"/>
                      <a:pt x="112" y="191"/>
                      <a:pt x="207" y="109"/>
                    </a:cubicBezTo>
                    <a:cubicBezTo>
                      <a:pt x="220" y="96"/>
                      <a:pt x="246" y="96"/>
                      <a:pt x="262" y="83"/>
                    </a:cubicBezTo>
                    <a:lnTo>
                      <a:pt x="275" y="83"/>
                    </a:lnTo>
                    <a:cubicBezTo>
                      <a:pt x="314" y="67"/>
                      <a:pt x="344" y="54"/>
                      <a:pt x="383" y="54"/>
                    </a:cubicBezTo>
                    <a:close/>
                    <a:moveTo>
                      <a:pt x="378" y="0"/>
                    </a:moveTo>
                    <a:cubicBezTo>
                      <a:pt x="341" y="0"/>
                      <a:pt x="307" y="5"/>
                      <a:pt x="275" y="15"/>
                    </a:cubicBezTo>
                    <a:cubicBezTo>
                      <a:pt x="262" y="15"/>
                      <a:pt x="246" y="28"/>
                      <a:pt x="233" y="28"/>
                    </a:cubicBezTo>
                    <a:cubicBezTo>
                      <a:pt x="207" y="41"/>
                      <a:pt x="193" y="41"/>
                      <a:pt x="180" y="54"/>
                    </a:cubicBezTo>
                    <a:cubicBezTo>
                      <a:pt x="164" y="67"/>
                      <a:pt x="164" y="67"/>
                      <a:pt x="151" y="83"/>
                    </a:cubicBezTo>
                    <a:cubicBezTo>
                      <a:pt x="56" y="165"/>
                      <a:pt x="1" y="299"/>
                      <a:pt x="1" y="475"/>
                    </a:cubicBezTo>
                    <a:lnTo>
                      <a:pt x="1" y="544"/>
                    </a:lnTo>
                    <a:lnTo>
                      <a:pt x="1" y="557"/>
                    </a:lnTo>
                    <a:cubicBezTo>
                      <a:pt x="30" y="938"/>
                      <a:pt x="288" y="1389"/>
                      <a:pt x="601" y="1604"/>
                    </a:cubicBezTo>
                    <a:cubicBezTo>
                      <a:pt x="628" y="1634"/>
                      <a:pt x="654" y="1647"/>
                      <a:pt x="683" y="1660"/>
                    </a:cubicBezTo>
                    <a:cubicBezTo>
                      <a:pt x="792" y="1718"/>
                      <a:pt x="896" y="1746"/>
                      <a:pt x="988" y="1746"/>
                    </a:cubicBezTo>
                    <a:cubicBezTo>
                      <a:pt x="1045" y="1746"/>
                      <a:pt x="1097" y="1735"/>
                      <a:pt x="1143" y="1715"/>
                    </a:cubicBezTo>
                    <a:cubicBezTo>
                      <a:pt x="1160" y="1699"/>
                      <a:pt x="1186" y="1686"/>
                      <a:pt x="1199" y="1673"/>
                    </a:cubicBezTo>
                    <a:cubicBezTo>
                      <a:pt x="1212" y="1673"/>
                      <a:pt x="1212" y="1660"/>
                      <a:pt x="1225" y="1660"/>
                    </a:cubicBezTo>
                    <a:cubicBezTo>
                      <a:pt x="1306" y="1565"/>
                      <a:pt x="1362" y="1441"/>
                      <a:pt x="1362" y="1265"/>
                    </a:cubicBezTo>
                    <a:cubicBezTo>
                      <a:pt x="1362" y="965"/>
                      <a:pt x="1199" y="612"/>
                      <a:pt x="980" y="354"/>
                    </a:cubicBezTo>
                    <a:cubicBezTo>
                      <a:pt x="885" y="247"/>
                      <a:pt x="791" y="165"/>
                      <a:pt x="683" y="96"/>
                    </a:cubicBezTo>
                    <a:cubicBezTo>
                      <a:pt x="654" y="83"/>
                      <a:pt x="641" y="67"/>
                      <a:pt x="615" y="54"/>
                    </a:cubicBezTo>
                    <a:cubicBezTo>
                      <a:pt x="532" y="19"/>
                      <a:pt x="451" y="0"/>
                      <a:pt x="37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>
                <a:off x="7001450" y="2286800"/>
                <a:ext cx="2760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536" extrusionOk="0">
                    <a:moveTo>
                      <a:pt x="200" y="1"/>
                    </a:moveTo>
                    <a:cubicBezTo>
                      <a:pt x="167" y="1"/>
                      <a:pt x="137" y="4"/>
                      <a:pt x="111" y="10"/>
                    </a:cubicBezTo>
                    <a:cubicBezTo>
                      <a:pt x="43" y="79"/>
                      <a:pt x="0" y="200"/>
                      <a:pt x="0" y="350"/>
                    </a:cubicBezTo>
                    <a:cubicBezTo>
                      <a:pt x="0" y="758"/>
                      <a:pt x="287" y="1247"/>
                      <a:pt x="640" y="1450"/>
                    </a:cubicBezTo>
                    <a:cubicBezTo>
                      <a:pt x="752" y="1506"/>
                      <a:pt x="853" y="1536"/>
                      <a:pt x="940" y="1536"/>
                    </a:cubicBezTo>
                    <a:cubicBezTo>
                      <a:pt x="959" y="1536"/>
                      <a:pt x="978" y="1534"/>
                      <a:pt x="996" y="1531"/>
                    </a:cubicBezTo>
                    <a:cubicBezTo>
                      <a:pt x="1061" y="1466"/>
                      <a:pt x="1090" y="1368"/>
                      <a:pt x="1103" y="1247"/>
                    </a:cubicBezTo>
                    <a:lnTo>
                      <a:pt x="1103" y="1179"/>
                    </a:lnTo>
                    <a:lnTo>
                      <a:pt x="1103" y="1071"/>
                    </a:lnTo>
                    <a:cubicBezTo>
                      <a:pt x="1090" y="1003"/>
                      <a:pt x="1077" y="934"/>
                      <a:pt x="1061" y="879"/>
                    </a:cubicBezTo>
                    <a:cubicBezTo>
                      <a:pt x="1048" y="839"/>
                      <a:pt x="1035" y="784"/>
                      <a:pt x="1022" y="745"/>
                    </a:cubicBezTo>
                    <a:cubicBezTo>
                      <a:pt x="979" y="663"/>
                      <a:pt x="940" y="582"/>
                      <a:pt x="885" y="500"/>
                    </a:cubicBezTo>
                    <a:cubicBezTo>
                      <a:pt x="872" y="487"/>
                      <a:pt x="872" y="471"/>
                      <a:pt x="859" y="444"/>
                    </a:cubicBezTo>
                    <a:cubicBezTo>
                      <a:pt x="803" y="376"/>
                      <a:pt x="751" y="324"/>
                      <a:pt x="695" y="255"/>
                    </a:cubicBezTo>
                    <a:cubicBezTo>
                      <a:pt x="653" y="213"/>
                      <a:pt x="614" y="174"/>
                      <a:pt x="558" y="131"/>
                    </a:cubicBezTo>
                    <a:cubicBezTo>
                      <a:pt x="532" y="118"/>
                      <a:pt x="506" y="105"/>
                      <a:pt x="477" y="79"/>
                    </a:cubicBezTo>
                    <a:cubicBezTo>
                      <a:pt x="437" y="63"/>
                      <a:pt x="408" y="50"/>
                      <a:pt x="382" y="36"/>
                    </a:cubicBezTo>
                    <a:cubicBezTo>
                      <a:pt x="356" y="23"/>
                      <a:pt x="326" y="10"/>
                      <a:pt x="300" y="10"/>
                    </a:cubicBezTo>
                    <a:cubicBezTo>
                      <a:pt x="266" y="4"/>
                      <a:pt x="232" y="1"/>
                      <a:pt x="200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>
                <a:off x="6996375" y="2285250"/>
                <a:ext cx="34050" cy="4372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749" extrusionOk="0">
                    <a:moveTo>
                      <a:pt x="464" y="59"/>
                    </a:moveTo>
                    <a:cubicBezTo>
                      <a:pt x="477" y="72"/>
                      <a:pt x="490" y="72"/>
                      <a:pt x="503" y="72"/>
                    </a:cubicBezTo>
                    <a:cubicBezTo>
                      <a:pt x="516" y="72"/>
                      <a:pt x="529" y="85"/>
                      <a:pt x="546" y="85"/>
                    </a:cubicBezTo>
                    <a:cubicBezTo>
                      <a:pt x="572" y="85"/>
                      <a:pt x="598" y="98"/>
                      <a:pt x="611" y="112"/>
                    </a:cubicBezTo>
                    <a:cubicBezTo>
                      <a:pt x="627" y="112"/>
                      <a:pt x="627" y="125"/>
                      <a:pt x="640" y="125"/>
                    </a:cubicBezTo>
                    <a:cubicBezTo>
                      <a:pt x="654" y="125"/>
                      <a:pt x="667" y="141"/>
                      <a:pt x="680" y="141"/>
                    </a:cubicBezTo>
                    <a:cubicBezTo>
                      <a:pt x="709" y="167"/>
                      <a:pt x="735" y="180"/>
                      <a:pt x="761" y="193"/>
                    </a:cubicBezTo>
                    <a:cubicBezTo>
                      <a:pt x="817" y="236"/>
                      <a:pt x="856" y="275"/>
                      <a:pt x="898" y="317"/>
                    </a:cubicBezTo>
                    <a:cubicBezTo>
                      <a:pt x="924" y="343"/>
                      <a:pt x="937" y="356"/>
                      <a:pt x="954" y="386"/>
                    </a:cubicBezTo>
                    <a:cubicBezTo>
                      <a:pt x="980" y="412"/>
                      <a:pt x="1006" y="438"/>
                      <a:pt x="1019" y="467"/>
                    </a:cubicBezTo>
                    <a:cubicBezTo>
                      <a:pt x="1035" y="480"/>
                      <a:pt x="1048" y="493"/>
                      <a:pt x="1062" y="506"/>
                    </a:cubicBezTo>
                    <a:cubicBezTo>
                      <a:pt x="1075" y="533"/>
                      <a:pt x="1075" y="549"/>
                      <a:pt x="1088" y="562"/>
                    </a:cubicBezTo>
                    <a:cubicBezTo>
                      <a:pt x="1101" y="575"/>
                      <a:pt x="1117" y="601"/>
                      <a:pt x="1130" y="614"/>
                    </a:cubicBezTo>
                    <a:cubicBezTo>
                      <a:pt x="1130" y="631"/>
                      <a:pt x="1143" y="644"/>
                      <a:pt x="1143" y="657"/>
                    </a:cubicBezTo>
                    <a:cubicBezTo>
                      <a:pt x="1156" y="670"/>
                      <a:pt x="1156" y="683"/>
                      <a:pt x="1169" y="696"/>
                    </a:cubicBezTo>
                    <a:cubicBezTo>
                      <a:pt x="1169" y="712"/>
                      <a:pt x="1182" y="725"/>
                      <a:pt x="1199" y="751"/>
                    </a:cubicBezTo>
                    <a:lnTo>
                      <a:pt x="1199" y="764"/>
                    </a:lnTo>
                    <a:cubicBezTo>
                      <a:pt x="1212" y="794"/>
                      <a:pt x="1225" y="820"/>
                      <a:pt x="1238" y="846"/>
                    </a:cubicBezTo>
                    <a:cubicBezTo>
                      <a:pt x="1251" y="875"/>
                      <a:pt x="1251" y="914"/>
                      <a:pt x="1264" y="941"/>
                    </a:cubicBezTo>
                    <a:cubicBezTo>
                      <a:pt x="1264" y="957"/>
                      <a:pt x="1280" y="970"/>
                      <a:pt x="1280" y="983"/>
                    </a:cubicBezTo>
                    <a:cubicBezTo>
                      <a:pt x="1280" y="996"/>
                      <a:pt x="1280" y="1009"/>
                      <a:pt x="1293" y="1022"/>
                    </a:cubicBezTo>
                    <a:lnTo>
                      <a:pt x="1293" y="1039"/>
                    </a:lnTo>
                    <a:lnTo>
                      <a:pt x="1293" y="1065"/>
                    </a:lnTo>
                    <a:lnTo>
                      <a:pt x="1293" y="1091"/>
                    </a:lnTo>
                    <a:cubicBezTo>
                      <a:pt x="1306" y="1104"/>
                      <a:pt x="1306" y="1120"/>
                      <a:pt x="1306" y="1133"/>
                    </a:cubicBezTo>
                    <a:lnTo>
                      <a:pt x="1306" y="1172"/>
                    </a:lnTo>
                    <a:lnTo>
                      <a:pt x="1306" y="1241"/>
                    </a:lnTo>
                    <a:lnTo>
                      <a:pt x="1306" y="1309"/>
                    </a:lnTo>
                    <a:lnTo>
                      <a:pt x="1306" y="1322"/>
                    </a:lnTo>
                    <a:lnTo>
                      <a:pt x="1306" y="1349"/>
                    </a:lnTo>
                    <a:cubicBezTo>
                      <a:pt x="1293" y="1404"/>
                      <a:pt x="1293" y="1430"/>
                      <a:pt x="1280" y="1473"/>
                    </a:cubicBezTo>
                    <a:cubicBezTo>
                      <a:pt x="1264" y="1486"/>
                      <a:pt x="1264" y="1499"/>
                      <a:pt x="1251" y="1512"/>
                    </a:cubicBezTo>
                    <a:cubicBezTo>
                      <a:pt x="1251" y="1528"/>
                      <a:pt x="1238" y="1528"/>
                      <a:pt x="1238" y="1541"/>
                    </a:cubicBezTo>
                    <a:cubicBezTo>
                      <a:pt x="1238" y="1554"/>
                      <a:pt x="1225" y="1554"/>
                      <a:pt x="1225" y="1567"/>
                    </a:cubicBezTo>
                    <a:cubicBezTo>
                      <a:pt x="1212" y="1567"/>
                      <a:pt x="1212" y="1580"/>
                      <a:pt x="1199" y="1580"/>
                    </a:cubicBezTo>
                    <a:lnTo>
                      <a:pt x="1199" y="1593"/>
                    </a:lnTo>
                    <a:cubicBezTo>
                      <a:pt x="1199" y="1593"/>
                      <a:pt x="1182" y="1610"/>
                      <a:pt x="1169" y="1623"/>
                    </a:cubicBezTo>
                    <a:cubicBezTo>
                      <a:pt x="1169" y="1623"/>
                      <a:pt x="1156" y="1623"/>
                      <a:pt x="1156" y="1636"/>
                    </a:cubicBezTo>
                    <a:lnTo>
                      <a:pt x="1143" y="1636"/>
                    </a:lnTo>
                    <a:cubicBezTo>
                      <a:pt x="1143" y="1649"/>
                      <a:pt x="1130" y="1649"/>
                      <a:pt x="1130" y="1649"/>
                    </a:cubicBezTo>
                    <a:cubicBezTo>
                      <a:pt x="1117" y="1662"/>
                      <a:pt x="1101" y="1662"/>
                      <a:pt x="1101" y="1662"/>
                    </a:cubicBezTo>
                    <a:cubicBezTo>
                      <a:pt x="1088" y="1675"/>
                      <a:pt x="1075" y="1675"/>
                      <a:pt x="1062" y="1675"/>
                    </a:cubicBezTo>
                    <a:cubicBezTo>
                      <a:pt x="1030" y="1684"/>
                      <a:pt x="994" y="1692"/>
                      <a:pt x="954" y="1692"/>
                    </a:cubicBezTo>
                    <a:cubicBezTo>
                      <a:pt x="924" y="1692"/>
                      <a:pt x="891" y="1688"/>
                      <a:pt x="856" y="1675"/>
                    </a:cubicBezTo>
                    <a:cubicBezTo>
                      <a:pt x="843" y="1675"/>
                      <a:pt x="817" y="1662"/>
                      <a:pt x="791" y="1662"/>
                    </a:cubicBezTo>
                    <a:cubicBezTo>
                      <a:pt x="774" y="1649"/>
                      <a:pt x="761" y="1649"/>
                      <a:pt x="748" y="1649"/>
                    </a:cubicBezTo>
                    <a:cubicBezTo>
                      <a:pt x="735" y="1636"/>
                      <a:pt x="722" y="1636"/>
                      <a:pt x="722" y="1623"/>
                    </a:cubicBezTo>
                    <a:cubicBezTo>
                      <a:pt x="709" y="1623"/>
                      <a:pt x="693" y="1610"/>
                      <a:pt x="680" y="1610"/>
                    </a:cubicBezTo>
                    <a:cubicBezTo>
                      <a:pt x="667" y="1593"/>
                      <a:pt x="654" y="1593"/>
                      <a:pt x="640" y="1580"/>
                    </a:cubicBezTo>
                    <a:cubicBezTo>
                      <a:pt x="598" y="1554"/>
                      <a:pt x="559" y="1528"/>
                      <a:pt x="516" y="1486"/>
                    </a:cubicBezTo>
                    <a:cubicBezTo>
                      <a:pt x="503" y="1473"/>
                      <a:pt x="477" y="1460"/>
                      <a:pt x="464" y="1447"/>
                    </a:cubicBezTo>
                    <a:cubicBezTo>
                      <a:pt x="448" y="1430"/>
                      <a:pt x="435" y="1417"/>
                      <a:pt x="435" y="1404"/>
                    </a:cubicBezTo>
                    <a:cubicBezTo>
                      <a:pt x="396" y="1378"/>
                      <a:pt x="383" y="1336"/>
                      <a:pt x="353" y="1309"/>
                    </a:cubicBezTo>
                    <a:cubicBezTo>
                      <a:pt x="340" y="1296"/>
                      <a:pt x="327" y="1283"/>
                      <a:pt x="314" y="1254"/>
                    </a:cubicBezTo>
                    <a:cubicBezTo>
                      <a:pt x="259" y="1185"/>
                      <a:pt x="219" y="1120"/>
                      <a:pt x="177" y="1052"/>
                    </a:cubicBezTo>
                    <a:cubicBezTo>
                      <a:pt x="177" y="1022"/>
                      <a:pt x="164" y="996"/>
                      <a:pt x="151" y="983"/>
                    </a:cubicBezTo>
                    <a:lnTo>
                      <a:pt x="151" y="970"/>
                    </a:lnTo>
                    <a:cubicBezTo>
                      <a:pt x="138" y="957"/>
                      <a:pt x="121" y="928"/>
                      <a:pt x="121" y="901"/>
                    </a:cubicBezTo>
                    <a:lnTo>
                      <a:pt x="121" y="888"/>
                    </a:lnTo>
                    <a:cubicBezTo>
                      <a:pt x="108" y="875"/>
                      <a:pt x="95" y="846"/>
                      <a:pt x="95" y="820"/>
                    </a:cubicBezTo>
                    <a:cubicBezTo>
                      <a:pt x="82" y="794"/>
                      <a:pt x="82" y="764"/>
                      <a:pt x="69" y="751"/>
                    </a:cubicBezTo>
                    <a:lnTo>
                      <a:pt x="69" y="738"/>
                    </a:lnTo>
                    <a:cubicBezTo>
                      <a:pt x="69" y="725"/>
                      <a:pt x="56" y="696"/>
                      <a:pt x="56" y="683"/>
                    </a:cubicBezTo>
                    <a:lnTo>
                      <a:pt x="56" y="657"/>
                    </a:lnTo>
                    <a:cubicBezTo>
                      <a:pt x="56" y="644"/>
                      <a:pt x="40" y="614"/>
                      <a:pt x="40" y="601"/>
                    </a:cubicBezTo>
                    <a:lnTo>
                      <a:pt x="40" y="533"/>
                    </a:lnTo>
                    <a:lnTo>
                      <a:pt x="40" y="520"/>
                    </a:lnTo>
                    <a:lnTo>
                      <a:pt x="40" y="506"/>
                    </a:lnTo>
                    <a:lnTo>
                      <a:pt x="40" y="467"/>
                    </a:lnTo>
                    <a:lnTo>
                      <a:pt x="40" y="438"/>
                    </a:lnTo>
                    <a:cubicBezTo>
                      <a:pt x="40" y="425"/>
                      <a:pt x="40" y="412"/>
                      <a:pt x="56" y="399"/>
                    </a:cubicBezTo>
                    <a:lnTo>
                      <a:pt x="56" y="356"/>
                    </a:lnTo>
                    <a:cubicBezTo>
                      <a:pt x="56" y="343"/>
                      <a:pt x="56" y="343"/>
                      <a:pt x="69" y="330"/>
                    </a:cubicBezTo>
                    <a:lnTo>
                      <a:pt x="69" y="317"/>
                    </a:lnTo>
                    <a:cubicBezTo>
                      <a:pt x="69" y="304"/>
                      <a:pt x="69" y="304"/>
                      <a:pt x="82" y="288"/>
                    </a:cubicBezTo>
                    <a:lnTo>
                      <a:pt x="82" y="275"/>
                    </a:lnTo>
                    <a:cubicBezTo>
                      <a:pt x="82" y="262"/>
                      <a:pt x="95" y="249"/>
                      <a:pt x="95" y="236"/>
                    </a:cubicBezTo>
                    <a:cubicBezTo>
                      <a:pt x="108" y="236"/>
                      <a:pt x="108" y="223"/>
                      <a:pt x="121" y="206"/>
                    </a:cubicBezTo>
                    <a:cubicBezTo>
                      <a:pt x="121" y="193"/>
                      <a:pt x="121" y="193"/>
                      <a:pt x="138" y="180"/>
                    </a:cubicBezTo>
                    <a:cubicBezTo>
                      <a:pt x="138" y="167"/>
                      <a:pt x="151" y="167"/>
                      <a:pt x="151" y="154"/>
                    </a:cubicBezTo>
                    <a:cubicBezTo>
                      <a:pt x="164" y="154"/>
                      <a:pt x="164" y="141"/>
                      <a:pt x="177" y="141"/>
                    </a:cubicBezTo>
                    <a:lnTo>
                      <a:pt x="177" y="125"/>
                    </a:lnTo>
                    <a:cubicBezTo>
                      <a:pt x="190" y="125"/>
                      <a:pt x="190" y="125"/>
                      <a:pt x="203" y="112"/>
                    </a:cubicBezTo>
                    <a:cubicBezTo>
                      <a:pt x="203" y="112"/>
                      <a:pt x="219" y="112"/>
                      <a:pt x="219" y="98"/>
                    </a:cubicBezTo>
                    <a:lnTo>
                      <a:pt x="246" y="98"/>
                    </a:lnTo>
                    <a:lnTo>
                      <a:pt x="246" y="85"/>
                    </a:lnTo>
                    <a:lnTo>
                      <a:pt x="259" y="85"/>
                    </a:lnTo>
                    <a:cubicBezTo>
                      <a:pt x="272" y="72"/>
                      <a:pt x="285" y="72"/>
                      <a:pt x="301" y="72"/>
                    </a:cubicBezTo>
                    <a:lnTo>
                      <a:pt x="314" y="72"/>
                    </a:lnTo>
                    <a:cubicBezTo>
                      <a:pt x="340" y="59"/>
                      <a:pt x="366" y="59"/>
                      <a:pt x="396" y="59"/>
                    </a:cubicBezTo>
                    <a:close/>
                    <a:moveTo>
                      <a:pt x="367" y="1"/>
                    </a:moveTo>
                    <a:cubicBezTo>
                      <a:pt x="349" y="1"/>
                      <a:pt x="331" y="2"/>
                      <a:pt x="314" y="4"/>
                    </a:cubicBezTo>
                    <a:cubicBezTo>
                      <a:pt x="301" y="4"/>
                      <a:pt x="285" y="4"/>
                      <a:pt x="272" y="17"/>
                    </a:cubicBezTo>
                    <a:cubicBezTo>
                      <a:pt x="259" y="17"/>
                      <a:pt x="246" y="17"/>
                      <a:pt x="246" y="30"/>
                    </a:cubicBezTo>
                    <a:lnTo>
                      <a:pt x="219" y="30"/>
                    </a:lnTo>
                    <a:cubicBezTo>
                      <a:pt x="190" y="43"/>
                      <a:pt x="164" y="59"/>
                      <a:pt x="151" y="85"/>
                    </a:cubicBezTo>
                    <a:cubicBezTo>
                      <a:pt x="56" y="167"/>
                      <a:pt x="1" y="304"/>
                      <a:pt x="1" y="480"/>
                    </a:cubicBezTo>
                    <a:cubicBezTo>
                      <a:pt x="1" y="914"/>
                      <a:pt x="301" y="1447"/>
                      <a:pt x="680" y="1649"/>
                    </a:cubicBezTo>
                    <a:cubicBezTo>
                      <a:pt x="786" y="1717"/>
                      <a:pt x="891" y="1748"/>
                      <a:pt x="985" y="1748"/>
                    </a:cubicBezTo>
                    <a:cubicBezTo>
                      <a:pt x="1060" y="1748"/>
                      <a:pt x="1128" y="1728"/>
                      <a:pt x="1182" y="1691"/>
                    </a:cubicBezTo>
                    <a:cubicBezTo>
                      <a:pt x="1199" y="1675"/>
                      <a:pt x="1212" y="1662"/>
                      <a:pt x="1238" y="1649"/>
                    </a:cubicBezTo>
                    <a:cubicBezTo>
                      <a:pt x="1238" y="1636"/>
                      <a:pt x="1251" y="1636"/>
                      <a:pt x="1251" y="1623"/>
                    </a:cubicBezTo>
                    <a:cubicBezTo>
                      <a:pt x="1319" y="1541"/>
                      <a:pt x="1362" y="1417"/>
                      <a:pt x="1362" y="1267"/>
                    </a:cubicBezTo>
                    <a:cubicBezTo>
                      <a:pt x="1362" y="833"/>
                      <a:pt x="1048" y="317"/>
                      <a:pt x="680" y="98"/>
                    </a:cubicBezTo>
                    <a:cubicBezTo>
                      <a:pt x="567" y="30"/>
                      <a:pt x="462" y="1"/>
                      <a:pt x="36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>
                <a:off x="7009600" y="2295525"/>
                <a:ext cx="147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757" extrusionOk="0">
                    <a:moveTo>
                      <a:pt x="159" y="0"/>
                    </a:moveTo>
                    <a:cubicBezTo>
                      <a:pt x="63" y="0"/>
                      <a:pt x="0" y="78"/>
                      <a:pt x="0" y="203"/>
                    </a:cubicBezTo>
                    <a:cubicBezTo>
                      <a:pt x="0" y="396"/>
                      <a:pt x="125" y="628"/>
                      <a:pt x="288" y="722"/>
                    </a:cubicBezTo>
                    <a:cubicBezTo>
                      <a:pt x="333" y="745"/>
                      <a:pt x="377" y="756"/>
                      <a:pt x="416" y="756"/>
                    </a:cubicBezTo>
                    <a:cubicBezTo>
                      <a:pt x="517" y="756"/>
                      <a:pt x="588" y="682"/>
                      <a:pt x="588" y="546"/>
                    </a:cubicBezTo>
                    <a:cubicBezTo>
                      <a:pt x="588" y="366"/>
                      <a:pt x="451" y="138"/>
                      <a:pt x="288" y="40"/>
                    </a:cubicBezTo>
                    <a:cubicBezTo>
                      <a:pt x="241" y="13"/>
                      <a:pt x="197" y="0"/>
                      <a:pt x="159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7"/>
              <p:cNvSpPr/>
              <p:nvPr/>
            </p:nvSpPr>
            <p:spPr>
              <a:xfrm>
                <a:off x="7010000" y="2297300"/>
                <a:ext cx="126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644" extrusionOk="0">
                    <a:moveTo>
                      <a:pt x="140" y="0"/>
                    </a:moveTo>
                    <a:cubicBezTo>
                      <a:pt x="59" y="0"/>
                      <a:pt x="1" y="62"/>
                      <a:pt x="1" y="175"/>
                    </a:cubicBezTo>
                    <a:cubicBezTo>
                      <a:pt x="1" y="338"/>
                      <a:pt x="122" y="527"/>
                      <a:pt x="259" y="609"/>
                    </a:cubicBezTo>
                    <a:cubicBezTo>
                      <a:pt x="297" y="632"/>
                      <a:pt x="334" y="643"/>
                      <a:pt x="366" y="643"/>
                    </a:cubicBezTo>
                    <a:cubicBezTo>
                      <a:pt x="447" y="643"/>
                      <a:pt x="503" y="575"/>
                      <a:pt x="503" y="459"/>
                    </a:cubicBezTo>
                    <a:cubicBezTo>
                      <a:pt x="503" y="312"/>
                      <a:pt x="392" y="119"/>
                      <a:pt x="259" y="38"/>
                    </a:cubicBezTo>
                    <a:cubicBezTo>
                      <a:pt x="216" y="12"/>
                      <a:pt x="176" y="0"/>
                      <a:pt x="14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7"/>
              <p:cNvSpPr/>
              <p:nvPr/>
            </p:nvSpPr>
            <p:spPr>
              <a:xfrm>
                <a:off x="7009600" y="2298550"/>
                <a:ext cx="11275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588" extrusionOk="0">
                    <a:moveTo>
                      <a:pt x="133" y="1"/>
                    </a:moveTo>
                    <a:cubicBezTo>
                      <a:pt x="57" y="1"/>
                      <a:pt x="0" y="59"/>
                      <a:pt x="0" y="164"/>
                    </a:cubicBezTo>
                    <a:cubicBezTo>
                      <a:pt x="0" y="314"/>
                      <a:pt x="111" y="477"/>
                      <a:pt x="232" y="559"/>
                    </a:cubicBezTo>
                    <a:cubicBezTo>
                      <a:pt x="268" y="578"/>
                      <a:pt x="301" y="588"/>
                      <a:pt x="330" y="588"/>
                    </a:cubicBezTo>
                    <a:cubicBezTo>
                      <a:pt x="403" y="588"/>
                      <a:pt x="451" y="530"/>
                      <a:pt x="451" y="425"/>
                    </a:cubicBezTo>
                    <a:cubicBezTo>
                      <a:pt x="451" y="288"/>
                      <a:pt x="356" y="112"/>
                      <a:pt x="232" y="30"/>
                    </a:cubicBezTo>
                    <a:cubicBezTo>
                      <a:pt x="198" y="10"/>
                      <a:pt x="164" y="1"/>
                      <a:pt x="13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>
                <a:off x="7015400" y="2290075"/>
                <a:ext cx="34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" y="56"/>
                      <a:pt x="43" y="111"/>
                      <a:pt x="82" y="124"/>
                    </a:cubicBezTo>
                    <a:cubicBezTo>
                      <a:pt x="97" y="131"/>
                      <a:pt x="107" y="134"/>
                      <a:pt x="116" y="134"/>
                    </a:cubicBezTo>
                    <a:cubicBezTo>
                      <a:pt x="124" y="134"/>
                      <a:pt x="131" y="131"/>
                      <a:pt x="137" y="124"/>
                    </a:cubicBezTo>
                    <a:cubicBezTo>
                      <a:pt x="95" y="82"/>
                      <a:pt x="56" y="43"/>
                      <a:pt x="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>
                <a:off x="7022900" y="2297900"/>
                <a:ext cx="6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56" extrusionOk="0">
                    <a:moveTo>
                      <a:pt x="1" y="0"/>
                    </a:moveTo>
                    <a:cubicBezTo>
                      <a:pt x="1" y="14"/>
                      <a:pt x="14" y="27"/>
                      <a:pt x="14" y="43"/>
                    </a:cubicBezTo>
                    <a:lnTo>
                      <a:pt x="27" y="56"/>
                    </a:lnTo>
                    <a:cubicBezTo>
                      <a:pt x="14" y="43"/>
                      <a:pt x="14" y="27"/>
                      <a:pt x="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>
                <a:off x="7026650" y="2305400"/>
                <a:ext cx="1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135" extrusionOk="0">
                    <a:moveTo>
                      <a:pt x="14" y="1"/>
                    </a:moveTo>
                    <a:cubicBezTo>
                      <a:pt x="1" y="14"/>
                      <a:pt x="1" y="40"/>
                      <a:pt x="14" y="53"/>
                    </a:cubicBezTo>
                    <a:cubicBezTo>
                      <a:pt x="14" y="82"/>
                      <a:pt x="27" y="108"/>
                      <a:pt x="53" y="135"/>
                    </a:cubicBezTo>
                    <a:cubicBezTo>
                      <a:pt x="40" y="95"/>
                      <a:pt x="27" y="40"/>
                      <a:pt x="14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7"/>
              <p:cNvSpPr/>
              <p:nvPr/>
            </p:nvSpPr>
            <p:spPr>
              <a:xfrm>
                <a:off x="7026650" y="2313050"/>
                <a:ext cx="2400" cy="495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98" extrusionOk="0">
                    <a:moveTo>
                      <a:pt x="47" y="1"/>
                    </a:moveTo>
                    <a:cubicBezTo>
                      <a:pt x="32" y="1"/>
                      <a:pt x="21" y="11"/>
                      <a:pt x="14" y="34"/>
                    </a:cubicBezTo>
                    <a:cubicBezTo>
                      <a:pt x="1" y="73"/>
                      <a:pt x="14" y="142"/>
                      <a:pt x="69" y="184"/>
                    </a:cubicBezTo>
                    <a:cubicBezTo>
                      <a:pt x="69" y="184"/>
                      <a:pt x="82" y="197"/>
                      <a:pt x="95" y="197"/>
                    </a:cubicBezTo>
                    <a:lnTo>
                      <a:pt x="95" y="129"/>
                    </a:lnTo>
                    <a:lnTo>
                      <a:pt x="95" y="21"/>
                    </a:lnTo>
                    <a:cubicBezTo>
                      <a:pt x="76" y="8"/>
                      <a:pt x="60" y="1"/>
                      <a:pt x="4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7"/>
              <p:cNvSpPr/>
              <p:nvPr/>
            </p:nvSpPr>
            <p:spPr>
              <a:xfrm>
                <a:off x="7022250" y="2317575"/>
                <a:ext cx="44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06" extrusionOk="0">
                    <a:moveTo>
                      <a:pt x="56" y="1"/>
                    </a:moveTo>
                    <a:cubicBezTo>
                      <a:pt x="51" y="1"/>
                      <a:pt x="45" y="2"/>
                      <a:pt x="40" y="3"/>
                    </a:cubicBezTo>
                    <a:cubicBezTo>
                      <a:pt x="0" y="3"/>
                      <a:pt x="0" y="56"/>
                      <a:pt x="27" y="111"/>
                    </a:cubicBezTo>
                    <a:cubicBezTo>
                      <a:pt x="53" y="167"/>
                      <a:pt x="95" y="206"/>
                      <a:pt x="134" y="206"/>
                    </a:cubicBezTo>
                    <a:cubicBezTo>
                      <a:pt x="177" y="193"/>
                      <a:pt x="177" y="137"/>
                      <a:pt x="147" y="85"/>
                    </a:cubicBezTo>
                    <a:cubicBezTo>
                      <a:pt x="125" y="37"/>
                      <a:pt x="92" y="1"/>
                      <a:pt x="5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7015400" y="2316000"/>
                <a:ext cx="41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07" extrusionOk="0">
                    <a:moveTo>
                      <a:pt x="44" y="0"/>
                    </a:moveTo>
                    <a:cubicBezTo>
                      <a:pt x="16" y="0"/>
                      <a:pt x="0" y="23"/>
                      <a:pt x="0" y="53"/>
                    </a:cubicBezTo>
                    <a:cubicBezTo>
                      <a:pt x="0" y="106"/>
                      <a:pt x="30" y="174"/>
                      <a:pt x="82" y="200"/>
                    </a:cubicBezTo>
                    <a:cubicBezTo>
                      <a:pt x="92" y="204"/>
                      <a:pt x="103" y="206"/>
                      <a:pt x="112" y="206"/>
                    </a:cubicBezTo>
                    <a:cubicBezTo>
                      <a:pt x="141" y="206"/>
                      <a:pt x="163" y="187"/>
                      <a:pt x="163" y="148"/>
                    </a:cubicBezTo>
                    <a:cubicBezTo>
                      <a:pt x="163" y="92"/>
                      <a:pt x="124" y="37"/>
                      <a:pt x="82" y="11"/>
                    </a:cubicBezTo>
                    <a:cubicBezTo>
                      <a:pt x="67" y="4"/>
                      <a:pt x="55" y="0"/>
                      <a:pt x="4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7007975" y="2309200"/>
                <a:ext cx="47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12" extrusionOk="0">
                    <a:moveTo>
                      <a:pt x="53" y="0"/>
                    </a:moveTo>
                    <a:cubicBezTo>
                      <a:pt x="43" y="0"/>
                      <a:pt x="33" y="4"/>
                      <a:pt x="26" y="12"/>
                    </a:cubicBezTo>
                    <a:cubicBezTo>
                      <a:pt x="0" y="38"/>
                      <a:pt x="13" y="107"/>
                      <a:pt x="39" y="146"/>
                    </a:cubicBezTo>
                    <a:cubicBezTo>
                      <a:pt x="71" y="187"/>
                      <a:pt x="107" y="211"/>
                      <a:pt x="136" y="211"/>
                    </a:cubicBezTo>
                    <a:cubicBezTo>
                      <a:pt x="146" y="211"/>
                      <a:pt x="156" y="208"/>
                      <a:pt x="163" y="201"/>
                    </a:cubicBezTo>
                    <a:cubicBezTo>
                      <a:pt x="190" y="175"/>
                      <a:pt x="176" y="107"/>
                      <a:pt x="134" y="64"/>
                    </a:cubicBezTo>
                    <a:cubicBezTo>
                      <a:pt x="115" y="26"/>
                      <a:pt x="81" y="0"/>
                      <a:pt x="5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>
                <a:off x="7003925" y="2299875"/>
                <a:ext cx="44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09" extrusionOk="0">
                    <a:moveTo>
                      <a:pt x="37" y="1"/>
                    </a:moveTo>
                    <a:cubicBezTo>
                      <a:pt x="9" y="1"/>
                      <a:pt x="1" y="36"/>
                      <a:pt x="12" y="85"/>
                    </a:cubicBezTo>
                    <a:cubicBezTo>
                      <a:pt x="25" y="140"/>
                      <a:pt x="64" y="192"/>
                      <a:pt x="107" y="209"/>
                    </a:cubicBezTo>
                    <a:cubicBezTo>
                      <a:pt x="146" y="209"/>
                      <a:pt x="175" y="166"/>
                      <a:pt x="162" y="111"/>
                    </a:cubicBezTo>
                    <a:cubicBezTo>
                      <a:pt x="146" y="59"/>
                      <a:pt x="94" y="3"/>
                      <a:pt x="51" y="3"/>
                    </a:cubicBezTo>
                    <a:cubicBezTo>
                      <a:pt x="46" y="1"/>
                      <a:pt x="41" y="1"/>
                      <a:pt x="3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>
                <a:off x="7003900" y="2291375"/>
                <a:ext cx="4425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97" extrusionOk="0">
                    <a:moveTo>
                      <a:pt x="49" y="0"/>
                    </a:moveTo>
                    <a:cubicBezTo>
                      <a:pt x="33" y="0"/>
                      <a:pt x="20" y="10"/>
                      <a:pt x="13" y="30"/>
                    </a:cubicBezTo>
                    <a:cubicBezTo>
                      <a:pt x="0" y="72"/>
                      <a:pt x="13" y="124"/>
                      <a:pt x="52" y="167"/>
                    </a:cubicBezTo>
                    <a:cubicBezTo>
                      <a:pt x="73" y="186"/>
                      <a:pt x="97" y="196"/>
                      <a:pt x="118" y="196"/>
                    </a:cubicBezTo>
                    <a:cubicBezTo>
                      <a:pt x="138" y="196"/>
                      <a:pt x="155" y="186"/>
                      <a:pt x="163" y="167"/>
                    </a:cubicBezTo>
                    <a:cubicBezTo>
                      <a:pt x="176" y="124"/>
                      <a:pt x="147" y="72"/>
                      <a:pt x="108" y="30"/>
                    </a:cubicBezTo>
                    <a:cubicBezTo>
                      <a:pt x="86" y="10"/>
                      <a:pt x="66" y="0"/>
                      <a:pt x="49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>
                <a:off x="7008300" y="2287050"/>
                <a:ext cx="442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03" extrusionOk="0">
                    <a:moveTo>
                      <a:pt x="26" y="0"/>
                    </a:moveTo>
                    <a:cubicBezTo>
                      <a:pt x="0" y="13"/>
                      <a:pt x="0" y="69"/>
                      <a:pt x="13" y="108"/>
                    </a:cubicBezTo>
                    <a:cubicBezTo>
                      <a:pt x="39" y="164"/>
                      <a:pt x="95" y="203"/>
                      <a:pt x="121" y="203"/>
                    </a:cubicBezTo>
                    <a:cubicBezTo>
                      <a:pt x="163" y="190"/>
                      <a:pt x="177" y="134"/>
                      <a:pt x="150" y="82"/>
                    </a:cubicBezTo>
                    <a:cubicBezTo>
                      <a:pt x="134" y="53"/>
                      <a:pt x="121" y="40"/>
                      <a:pt x="108" y="26"/>
                    </a:cubicBezTo>
                    <a:cubicBezTo>
                      <a:pt x="82" y="13"/>
                      <a:pt x="52" y="0"/>
                      <a:pt x="26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>
                <a:off x="6929375" y="2042550"/>
                <a:ext cx="73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410" extrusionOk="0">
                    <a:moveTo>
                      <a:pt x="2581" y="0"/>
                    </a:moveTo>
                    <a:cubicBezTo>
                      <a:pt x="2439" y="0"/>
                      <a:pt x="2263" y="7"/>
                      <a:pt x="2067" y="27"/>
                    </a:cubicBezTo>
                    <a:cubicBezTo>
                      <a:pt x="1564" y="83"/>
                      <a:pt x="761" y="204"/>
                      <a:pt x="598" y="233"/>
                    </a:cubicBezTo>
                    <a:cubicBezTo>
                      <a:pt x="451" y="259"/>
                      <a:pt x="1" y="409"/>
                      <a:pt x="1" y="409"/>
                    </a:cubicBezTo>
                    <a:cubicBezTo>
                      <a:pt x="1" y="409"/>
                      <a:pt x="615" y="259"/>
                      <a:pt x="1186" y="191"/>
                    </a:cubicBezTo>
                    <a:cubicBezTo>
                      <a:pt x="1741" y="109"/>
                      <a:pt x="2573" y="41"/>
                      <a:pt x="2573" y="41"/>
                    </a:cubicBezTo>
                    <a:lnTo>
                      <a:pt x="2573" y="41"/>
                    </a:lnTo>
                    <a:lnTo>
                      <a:pt x="2191" y="246"/>
                    </a:lnTo>
                    <a:lnTo>
                      <a:pt x="2926" y="14"/>
                    </a:lnTo>
                    <a:cubicBezTo>
                      <a:pt x="2926" y="14"/>
                      <a:pt x="2793" y="0"/>
                      <a:pt x="2581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>
                <a:off x="6829100" y="2181625"/>
                <a:ext cx="143800" cy="870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483" extrusionOk="0">
                    <a:moveTo>
                      <a:pt x="13" y="0"/>
                    </a:moveTo>
                    <a:lnTo>
                      <a:pt x="0" y="82"/>
                    </a:lnTo>
                    <a:lnTo>
                      <a:pt x="151" y="232"/>
                    </a:lnTo>
                    <a:lnTo>
                      <a:pt x="5713" y="3483"/>
                    </a:lnTo>
                    <a:lnTo>
                      <a:pt x="5752" y="3346"/>
                    </a:lnTo>
                    <a:lnTo>
                      <a:pt x="164" y="9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>
                <a:off x="6741700" y="2093900"/>
                <a:ext cx="55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761" extrusionOk="0">
                    <a:moveTo>
                      <a:pt x="56" y="0"/>
                    </a:moveTo>
                    <a:lnTo>
                      <a:pt x="1" y="585"/>
                    </a:lnTo>
                    <a:cubicBezTo>
                      <a:pt x="1" y="585"/>
                      <a:pt x="138" y="761"/>
                      <a:pt x="177" y="761"/>
                    </a:cubicBezTo>
                    <a:cubicBezTo>
                      <a:pt x="219" y="761"/>
                      <a:pt x="219" y="245"/>
                      <a:pt x="219" y="245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>
                <a:off x="7113000" y="2232300"/>
                <a:ext cx="52725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09" extrusionOk="0">
                    <a:moveTo>
                      <a:pt x="2109" y="0"/>
                    </a:moveTo>
                    <a:lnTo>
                      <a:pt x="0" y="1211"/>
                    </a:lnTo>
                    <a:lnTo>
                      <a:pt x="408" y="1808"/>
                    </a:lnTo>
                    <a:lnTo>
                      <a:pt x="1361" y="1319"/>
                    </a:lnTo>
                    <a:lnTo>
                      <a:pt x="2027" y="885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>
                <a:off x="7101075" y="2225100"/>
                <a:ext cx="74525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2981" h="1663" extrusionOk="0">
                    <a:moveTo>
                      <a:pt x="2981" y="1"/>
                    </a:moveTo>
                    <a:lnTo>
                      <a:pt x="1224" y="980"/>
                    </a:lnTo>
                    <a:lnTo>
                      <a:pt x="0" y="1594"/>
                    </a:lnTo>
                    <a:lnTo>
                      <a:pt x="193" y="1662"/>
                    </a:lnTo>
                    <a:lnTo>
                      <a:pt x="1280" y="1143"/>
                    </a:lnTo>
                    <a:lnTo>
                      <a:pt x="2951" y="164"/>
                    </a:lnTo>
                    <a:lnTo>
                      <a:pt x="298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6806650" y="2120425"/>
                <a:ext cx="207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918" extrusionOk="0">
                    <a:moveTo>
                      <a:pt x="537" y="0"/>
                    </a:moveTo>
                    <a:cubicBezTo>
                      <a:pt x="436" y="0"/>
                      <a:pt x="335" y="46"/>
                      <a:pt x="220" y="137"/>
                    </a:cubicBezTo>
                    <a:cubicBezTo>
                      <a:pt x="122" y="219"/>
                      <a:pt x="14" y="395"/>
                      <a:pt x="1" y="503"/>
                    </a:cubicBezTo>
                    <a:cubicBezTo>
                      <a:pt x="1" y="598"/>
                      <a:pt x="1" y="761"/>
                      <a:pt x="40" y="803"/>
                    </a:cubicBezTo>
                    <a:cubicBezTo>
                      <a:pt x="87" y="851"/>
                      <a:pt x="204" y="917"/>
                      <a:pt x="304" y="917"/>
                    </a:cubicBezTo>
                    <a:cubicBezTo>
                      <a:pt x="321" y="917"/>
                      <a:pt x="338" y="915"/>
                      <a:pt x="353" y="911"/>
                    </a:cubicBezTo>
                    <a:cubicBezTo>
                      <a:pt x="517" y="842"/>
                      <a:pt x="722" y="640"/>
                      <a:pt x="761" y="477"/>
                    </a:cubicBezTo>
                    <a:cubicBezTo>
                      <a:pt x="817" y="314"/>
                      <a:pt x="830" y="108"/>
                      <a:pt x="735" y="56"/>
                    </a:cubicBezTo>
                    <a:cubicBezTo>
                      <a:pt x="667" y="19"/>
                      <a:pt x="602" y="0"/>
                      <a:pt x="537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>
                <a:off x="6811075" y="2122100"/>
                <a:ext cx="15675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842" extrusionOk="0">
                    <a:moveTo>
                      <a:pt x="529" y="0"/>
                    </a:moveTo>
                    <a:cubicBezTo>
                      <a:pt x="461" y="0"/>
                      <a:pt x="306" y="64"/>
                      <a:pt x="219" y="139"/>
                    </a:cubicBezTo>
                    <a:cubicBezTo>
                      <a:pt x="108" y="234"/>
                      <a:pt x="0" y="302"/>
                      <a:pt x="0" y="504"/>
                    </a:cubicBezTo>
                    <a:cubicBezTo>
                      <a:pt x="0" y="674"/>
                      <a:pt x="9" y="842"/>
                      <a:pt x="128" y="842"/>
                    </a:cubicBezTo>
                    <a:cubicBezTo>
                      <a:pt x="153" y="842"/>
                      <a:pt x="183" y="834"/>
                      <a:pt x="219" y="818"/>
                    </a:cubicBezTo>
                    <a:cubicBezTo>
                      <a:pt x="421" y="710"/>
                      <a:pt x="584" y="491"/>
                      <a:pt x="614" y="315"/>
                    </a:cubicBezTo>
                    <a:cubicBezTo>
                      <a:pt x="627" y="123"/>
                      <a:pt x="584" y="15"/>
                      <a:pt x="545" y="2"/>
                    </a:cubicBezTo>
                    <a:cubicBezTo>
                      <a:pt x="541" y="1"/>
                      <a:pt x="535" y="0"/>
                      <a:pt x="529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>
                <a:off x="6864750" y="2081325"/>
                <a:ext cx="147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912" extrusionOk="0">
                    <a:moveTo>
                      <a:pt x="180" y="1"/>
                    </a:moveTo>
                    <a:cubicBezTo>
                      <a:pt x="151" y="14"/>
                      <a:pt x="125" y="27"/>
                      <a:pt x="99" y="40"/>
                    </a:cubicBezTo>
                    <a:cubicBezTo>
                      <a:pt x="112" y="40"/>
                      <a:pt x="112" y="40"/>
                      <a:pt x="125" y="56"/>
                    </a:cubicBezTo>
                    <a:lnTo>
                      <a:pt x="112" y="56"/>
                    </a:lnTo>
                    <a:cubicBezTo>
                      <a:pt x="69" y="69"/>
                      <a:pt x="30" y="82"/>
                      <a:pt x="1" y="95"/>
                    </a:cubicBezTo>
                    <a:lnTo>
                      <a:pt x="17" y="108"/>
                    </a:lnTo>
                    <a:lnTo>
                      <a:pt x="30" y="108"/>
                    </a:lnTo>
                    <a:cubicBezTo>
                      <a:pt x="43" y="108"/>
                      <a:pt x="43" y="108"/>
                      <a:pt x="82" y="95"/>
                    </a:cubicBezTo>
                    <a:lnTo>
                      <a:pt x="99" y="95"/>
                    </a:lnTo>
                    <a:cubicBezTo>
                      <a:pt x="125" y="82"/>
                      <a:pt x="151" y="82"/>
                      <a:pt x="180" y="82"/>
                    </a:cubicBezTo>
                    <a:lnTo>
                      <a:pt x="206" y="82"/>
                    </a:lnTo>
                    <a:cubicBezTo>
                      <a:pt x="233" y="108"/>
                      <a:pt x="275" y="108"/>
                      <a:pt x="301" y="122"/>
                    </a:cubicBezTo>
                    <a:cubicBezTo>
                      <a:pt x="314" y="138"/>
                      <a:pt x="327" y="138"/>
                      <a:pt x="327" y="151"/>
                    </a:cubicBezTo>
                    <a:cubicBezTo>
                      <a:pt x="327" y="151"/>
                      <a:pt x="327" y="164"/>
                      <a:pt x="344" y="177"/>
                    </a:cubicBezTo>
                    <a:lnTo>
                      <a:pt x="357" y="177"/>
                    </a:lnTo>
                    <a:lnTo>
                      <a:pt x="357" y="190"/>
                    </a:lnTo>
                    <a:cubicBezTo>
                      <a:pt x="327" y="203"/>
                      <a:pt x="314" y="219"/>
                      <a:pt x="301" y="233"/>
                    </a:cubicBezTo>
                    <a:cubicBezTo>
                      <a:pt x="275" y="259"/>
                      <a:pt x="233" y="285"/>
                      <a:pt x="180" y="314"/>
                    </a:cubicBezTo>
                    <a:cubicBezTo>
                      <a:pt x="208" y="305"/>
                      <a:pt x="222" y="294"/>
                      <a:pt x="233" y="294"/>
                    </a:cubicBezTo>
                    <a:cubicBezTo>
                      <a:pt x="238" y="294"/>
                      <a:pt x="242" y="296"/>
                      <a:pt x="246" y="301"/>
                    </a:cubicBezTo>
                    <a:cubicBezTo>
                      <a:pt x="275" y="301"/>
                      <a:pt x="275" y="314"/>
                      <a:pt x="288" y="314"/>
                    </a:cubicBezTo>
                    <a:lnTo>
                      <a:pt x="301" y="314"/>
                    </a:lnTo>
                    <a:cubicBezTo>
                      <a:pt x="314" y="327"/>
                      <a:pt x="344" y="327"/>
                      <a:pt x="357" y="327"/>
                    </a:cubicBezTo>
                    <a:lnTo>
                      <a:pt x="370" y="327"/>
                    </a:lnTo>
                    <a:lnTo>
                      <a:pt x="357" y="340"/>
                    </a:lnTo>
                    <a:cubicBezTo>
                      <a:pt x="357" y="366"/>
                      <a:pt x="344" y="383"/>
                      <a:pt x="327" y="409"/>
                    </a:cubicBezTo>
                    <a:lnTo>
                      <a:pt x="314" y="422"/>
                    </a:lnTo>
                    <a:cubicBezTo>
                      <a:pt x="288" y="422"/>
                      <a:pt x="275" y="435"/>
                      <a:pt x="246" y="435"/>
                    </a:cubicBezTo>
                    <a:cubicBezTo>
                      <a:pt x="233" y="435"/>
                      <a:pt x="233" y="448"/>
                      <a:pt x="220" y="448"/>
                    </a:cubicBezTo>
                    <a:lnTo>
                      <a:pt x="233" y="448"/>
                    </a:lnTo>
                    <a:cubicBezTo>
                      <a:pt x="233" y="448"/>
                      <a:pt x="246" y="464"/>
                      <a:pt x="262" y="464"/>
                    </a:cubicBezTo>
                    <a:cubicBezTo>
                      <a:pt x="286" y="449"/>
                      <a:pt x="311" y="437"/>
                      <a:pt x="349" y="424"/>
                    </a:cubicBezTo>
                    <a:lnTo>
                      <a:pt x="349" y="424"/>
                    </a:lnTo>
                    <a:cubicBezTo>
                      <a:pt x="343" y="429"/>
                      <a:pt x="340" y="442"/>
                      <a:pt x="327" y="464"/>
                    </a:cubicBezTo>
                    <a:cubicBezTo>
                      <a:pt x="327" y="464"/>
                      <a:pt x="327" y="477"/>
                      <a:pt x="314" y="477"/>
                    </a:cubicBezTo>
                    <a:lnTo>
                      <a:pt x="314" y="503"/>
                    </a:lnTo>
                    <a:cubicBezTo>
                      <a:pt x="314" y="516"/>
                      <a:pt x="314" y="516"/>
                      <a:pt x="327" y="530"/>
                    </a:cubicBezTo>
                    <a:cubicBezTo>
                      <a:pt x="327" y="516"/>
                      <a:pt x="327" y="516"/>
                      <a:pt x="344" y="503"/>
                    </a:cubicBezTo>
                    <a:cubicBezTo>
                      <a:pt x="357" y="503"/>
                      <a:pt x="370" y="490"/>
                      <a:pt x="383" y="490"/>
                    </a:cubicBezTo>
                    <a:cubicBezTo>
                      <a:pt x="409" y="477"/>
                      <a:pt x="438" y="464"/>
                      <a:pt x="464" y="448"/>
                    </a:cubicBezTo>
                    <a:cubicBezTo>
                      <a:pt x="477" y="448"/>
                      <a:pt x="477" y="464"/>
                      <a:pt x="464" y="477"/>
                    </a:cubicBezTo>
                    <a:cubicBezTo>
                      <a:pt x="451" y="503"/>
                      <a:pt x="425" y="516"/>
                      <a:pt x="409" y="530"/>
                    </a:cubicBezTo>
                    <a:cubicBezTo>
                      <a:pt x="396" y="546"/>
                      <a:pt x="383" y="559"/>
                      <a:pt x="370" y="572"/>
                    </a:cubicBezTo>
                    <a:cubicBezTo>
                      <a:pt x="370" y="585"/>
                      <a:pt x="357" y="598"/>
                      <a:pt x="344" y="627"/>
                    </a:cubicBezTo>
                    <a:cubicBezTo>
                      <a:pt x="327" y="641"/>
                      <a:pt x="344" y="641"/>
                      <a:pt x="344" y="654"/>
                    </a:cubicBezTo>
                    <a:cubicBezTo>
                      <a:pt x="344" y="680"/>
                      <a:pt x="357" y="709"/>
                      <a:pt x="357" y="722"/>
                    </a:cubicBezTo>
                    <a:cubicBezTo>
                      <a:pt x="357" y="735"/>
                      <a:pt x="357" y="735"/>
                      <a:pt x="370" y="735"/>
                    </a:cubicBezTo>
                    <a:lnTo>
                      <a:pt x="370" y="748"/>
                    </a:lnTo>
                    <a:lnTo>
                      <a:pt x="370" y="761"/>
                    </a:lnTo>
                    <a:lnTo>
                      <a:pt x="383" y="774"/>
                    </a:lnTo>
                    <a:cubicBezTo>
                      <a:pt x="383" y="774"/>
                      <a:pt x="396" y="791"/>
                      <a:pt x="383" y="817"/>
                    </a:cubicBezTo>
                    <a:cubicBezTo>
                      <a:pt x="383" y="817"/>
                      <a:pt x="370" y="843"/>
                      <a:pt x="370" y="856"/>
                    </a:cubicBezTo>
                    <a:cubicBezTo>
                      <a:pt x="357" y="872"/>
                      <a:pt x="344" y="898"/>
                      <a:pt x="344" y="911"/>
                    </a:cubicBezTo>
                    <a:cubicBezTo>
                      <a:pt x="383" y="885"/>
                      <a:pt x="425" y="843"/>
                      <a:pt x="438" y="817"/>
                    </a:cubicBezTo>
                    <a:cubicBezTo>
                      <a:pt x="490" y="830"/>
                      <a:pt x="533" y="843"/>
                      <a:pt x="588" y="856"/>
                    </a:cubicBezTo>
                    <a:cubicBezTo>
                      <a:pt x="559" y="843"/>
                      <a:pt x="572" y="817"/>
                      <a:pt x="559" y="804"/>
                    </a:cubicBezTo>
                    <a:cubicBezTo>
                      <a:pt x="541" y="795"/>
                      <a:pt x="523" y="778"/>
                      <a:pt x="487" y="778"/>
                    </a:cubicBezTo>
                    <a:cubicBezTo>
                      <a:pt x="471" y="778"/>
                      <a:pt x="451" y="781"/>
                      <a:pt x="425" y="791"/>
                    </a:cubicBezTo>
                    <a:cubicBezTo>
                      <a:pt x="409" y="774"/>
                      <a:pt x="409" y="761"/>
                      <a:pt x="409" y="735"/>
                    </a:cubicBezTo>
                    <a:lnTo>
                      <a:pt x="409" y="709"/>
                    </a:lnTo>
                    <a:lnTo>
                      <a:pt x="409" y="680"/>
                    </a:lnTo>
                    <a:lnTo>
                      <a:pt x="409" y="667"/>
                    </a:lnTo>
                    <a:lnTo>
                      <a:pt x="396" y="667"/>
                    </a:lnTo>
                    <a:cubicBezTo>
                      <a:pt x="383" y="667"/>
                      <a:pt x="370" y="641"/>
                      <a:pt x="383" y="627"/>
                    </a:cubicBezTo>
                    <a:lnTo>
                      <a:pt x="425" y="585"/>
                    </a:lnTo>
                    <a:cubicBezTo>
                      <a:pt x="425" y="572"/>
                      <a:pt x="425" y="572"/>
                      <a:pt x="438" y="559"/>
                    </a:cubicBezTo>
                    <a:cubicBezTo>
                      <a:pt x="477" y="490"/>
                      <a:pt x="533" y="435"/>
                      <a:pt x="588" y="366"/>
                    </a:cubicBezTo>
                    <a:lnTo>
                      <a:pt x="588" y="366"/>
                    </a:lnTo>
                    <a:cubicBezTo>
                      <a:pt x="520" y="409"/>
                      <a:pt x="438" y="422"/>
                      <a:pt x="383" y="464"/>
                    </a:cubicBezTo>
                    <a:lnTo>
                      <a:pt x="383" y="422"/>
                    </a:lnTo>
                    <a:cubicBezTo>
                      <a:pt x="396" y="396"/>
                      <a:pt x="396" y="353"/>
                      <a:pt x="409" y="314"/>
                    </a:cubicBezTo>
                    <a:lnTo>
                      <a:pt x="409" y="301"/>
                    </a:lnTo>
                    <a:lnTo>
                      <a:pt x="409" y="285"/>
                    </a:lnTo>
                    <a:lnTo>
                      <a:pt x="301" y="285"/>
                    </a:lnTo>
                    <a:cubicBezTo>
                      <a:pt x="314" y="285"/>
                      <a:pt x="383" y="219"/>
                      <a:pt x="383" y="219"/>
                    </a:cubicBezTo>
                    <a:cubicBezTo>
                      <a:pt x="383" y="203"/>
                      <a:pt x="396" y="190"/>
                      <a:pt x="396" y="177"/>
                    </a:cubicBezTo>
                    <a:cubicBezTo>
                      <a:pt x="409" y="177"/>
                      <a:pt x="409" y="164"/>
                      <a:pt x="425" y="164"/>
                    </a:cubicBezTo>
                    <a:cubicBezTo>
                      <a:pt x="425" y="151"/>
                      <a:pt x="438" y="138"/>
                      <a:pt x="438" y="122"/>
                    </a:cubicBezTo>
                    <a:lnTo>
                      <a:pt x="438" y="122"/>
                    </a:lnTo>
                    <a:cubicBezTo>
                      <a:pt x="426" y="124"/>
                      <a:pt x="415" y="125"/>
                      <a:pt x="406" y="125"/>
                    </a:cubicBezTo>
                    <a:cubicBezTo>
                      <a:pt x="356" y="125"/>
                      <a:pt x="350" y="91"/>
                      <a:pt x="314" y="69"/>
                    </a:cubicBezTo>
                    <a:cubicBezTo>
                      <a:pt x="301" y="56"/>
                      <a:pt x="275" y="56"/>
                      <a:pt x="246" y="40"/>
                    </a:cubicBezTo>
                    <a:lnTo>
                      <a:pt x="233" y="40"/>
                    </a:lnTo>
                    <a:lnTo>
                      <a:pt x="233" y="27"/>
                    </a:lnTo>
                    <a:lnTo>
                      <a:pt x="220" y="27"/>
                    </a:lnTo>
                    <a:lnTo>
                      <a:pt x="206" y="14"/>
                    </a:lnTo>
                    <a:cubicBezTo>
                      <a:pt x="193" y="1"/>
                      <a:pt x="193" y="1"/>
                      <a:pt x="18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6852200" y="2088425"/>
                <a:ext cx="1870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2" extrusionOk="0">
                    <a:moveTo>
                      <a:pt x="558" y="1"/>
                    </a:moveTo>
                    <a:lnTo>
                      <a:pt x="558" y="1"/>
                    </a:lnTo>
                    <a:cubicBezTo>
                      <a:pt x="503" y="30"/>
                      <a:pt x="451" y="69"/>
                      <a:pt x="438" y="99"/>
                    </a:cubicBezTo>
                    <a:cubicBezTo>
                      <a:pt x="421" y="112"/>
                      <a:pt x="421" y="112"/>
                      <a:pt x="421" y="125"/>
                    </a:cubicBezTo>
                    <a:cubicBezTo>
                      <a:pt x="421" y="125"/>
                      <a:pt x="421" y="138"/>
                      <a:pt x="408" y="138"/>
                    </a:cubicBezTo>
                    <a:lnTo>
                      <a:pt x="408" y="151"/>
                    </a:lnTo>
                    <a:cubicBezTo>
                      <a:pt x="395" y="193"/>
                      <a:pt x="340" y="246"/>
                      <a:pt x="274" y="301"/>
                    </a:cubicBezTo>
                    <a:cubicBezTo>
                      <a:pt x="258" y="314"/>
                      <a:pt x="232" y="327"/>
                      <a:pt x="219" y="343"/>
                    </a:cubicBezTo>
                    <a:cubicBezTo>
                      <a:pt x="163" y="370"/>
                      <a:pt x="95" y="409"/>
                      <a:pt x="30" y="451"/>
                    </a:cubicBezTo>
                    <a:lnTo>
                      <a:pt x="30" y="477"/>
                    </a:lnTo>
                    <a:lnTo>
                      <a:pt x="30" y="490"/>
                    </a:lnTo>
                    <a:cubicBezTo>
                      <a:pt x="13" y="507"/>
                      <a:pt x="13" y="507"/>
                      <a:pt x="13" y="520"/>
                    </a:cubicBezTo>
                    <a:lnTo>
                      <a:pt x="13" y="546"/>
                    </a:lnTo>
                    <a:cubicBezTo>
                      <a:pt x="13" y="559"/>
                      <a:pt x="0" y="559"/>
                      <a:pt x="0" y="572"/>
                    </a:cubicBezTo>
                    <a:lnTo>
                      <a:pt x="0" y="588"/>
                    </a:lnTo>
                    <a:cubicBezTo>
                      <a:pt x="13" y="588"/>
                      <a:pt x="43" y="601"/>
                      <a:pt x="56" y="601"/>
                    </a:cubicBezTo>
                    <a:cubicBezTo>
                      <a:pt x="56" y="572"/>
                      <a:pt x="69" y="559"/>
                      <a:pt x="82" y="533"/>
                    </a:cubicBezTo>
                    <a:lnTo>
                      <a:pt x="82" y="520"/>
                    </a:lnTo>
                    <a:cubicBezTo>
                      <a:pt x="82" y="507"/>
                      <a:pt x="82" y="507"/>
                      <a:pt x="95" y="490"/>
                    </a:cubicBezTo>
                    <a:cubicBezTo>
                      <a:pt x="95" y="490"/>
                      <a:pt x="111" y="477"/>
                      <a:pt x="111" y="464"/>
                    </a:cubicBezTo>
                    <a:cubicBezTo>
                      <a:pt x="124" y="451"/>
                      <a:pt x="111" y="438"/>
                      <a:pt x="137" y="409"/>
                    </a:cubicBezTo>
                    <a:cubicBezTo>
                      <a:pt x="150" y="396"/>
                      <a:pt x="163" y="383"/>
                      <a:pt x="193" y="370"/>
                    </a:cubicBezTo>
                    <a:cubicBezTo>
                      <a:pt x="206" y="357"/>
                      <a:pt x="232" y="343"/>
                      <a:pt x="258" y="327"/>
                    </a:cubicBezTo>
                    <a:cubicBezTo>
                      <a:pt x="274" y="314"/>
                      <a:pt x="300" y="301"/>
                      <a:pt x="314" y="288"/>
                    </a:cubicBezTo>
                    <a:cubicBezTo>
                      <a:pt x="327" y="288"/>
                      <a:pt x="327" y="288"/>
                      <a:pt x="340" y="275"/>
                    </a:cubicBezTo>
                    <a:cubicBezTo>
                      <a:pt x="395" y="246"/>
                      <a:pt x="421" y="246"/>
                      <a:pt x="464" y="246"/>
                    </a:cubicBezTo>
                    <a:cubicBezTo>
                      <a:pt x="477" y="246"/>
                      <a:pt x="503" y="246"/>
                      <a:pt x="532" y="232"/>
                    </a:cubicBezTo>
                    <a:cubicBezTo>
                      <a:pt x="558" y="219"/>
                      <a:pt x="584" y="206"/>
                      <a:pt x="614" y="193"/>
                    </a:cubicBezTo>
                    <a:cubicBezTo>
                      <a:pt x="614" y="193"/>
                      <a:pt x="627" y="193"/>
                      <a:pt x="627" y="180"/>
                    </a:cubicBezTo>
                    <a:lnTo>
                      <a:pt x="653" y="180"/>
                    </a:lnTo>
                    <a:cubicBezTo>
                      <a:pt x="682" y="164"/>
                      <a:pt x="708" y="164"/>
                      <a:pt x="735" y="164"/>
                    </a:cubicBezTo>
                    <a:lnTo>
                      <a:pt x="748" y="151"/>
                    </a:lnTo>
                    <a:cubicBezTo>
                      <a:pt x="748" y="151"/>
                      <a:pt x="748" y="138"/>
                      <a:pt x="735" y="138"/>
                    </a:cubicBezTo>
                    <a:cubicBezTo>
                      <a:pt x="695" y="151"/>
                      <a:pt x="653" y="164"/>
                      <a:pt x="614" y="180"/>
                    </a:cubicBezTo>
                    <a:lnTo>
                      <a:pt x="601" y="180"/>
                    </a:lnTo>
                    <a:cubicBezTo>
                      <a:pt x="584" y="193"/>
                      <a:pt x="571" y="193"/>
                      <a:pt x="558" y="206"/>
                    </a:cubicBezTo>
                    <a:cubicBezTo>
                      <a:pt x="545" y="219"/>
                      <a:pt x="519" y="219"/>
                      <a:pt x="490" y="232"/>
                    </a:cubicBezTo>
                    <a:cubicBezTo>
                      <a:pt x="464" y="232"/>
                      <a:pt x="421" y="246"/>
                      <a:pt x="408" y="246"/>
                    </a:cubicBezTo>
                    <a:cubicBezTo>
                      <a:pt x="408" y="232"/>
                      <a:pt x="421" y="219"/>
                      <a:pt x="438" y="206"/>
                    </a:cubicBezTo>
                    <a:cubicBezTo>
                      <a:pt x="438" y="193"/>
                      <a:pt x="438" y="180"/>
                      <a:pt x="464" y="151"/>
                    </a:cubicBezTo>
                    <a:cubicBezTo>
                      <a:pt x="464" y="138"/>
                      <a:pt x="477" y="125"/>
                      <a:pt x="477" y="125"/>
                    </a:cubicBezTo>
                    <a:cubicBezTo>
                      <a:pt x="477" y="112"/>
                      <a:pt x="477" y="112"/>
                      <a:pt x="490" y="112"/>
                    </a:cubicBezTo>
                    <a:cubicBezTo>
                      <a:pt x="490" y="99"/>
                      <a:pt x="490" y="82"/>
                      <a:pt x="503" y="69"/>
                    </a:cubicBezTo>
                    <a:cubicBezTo>
                      <a:pt x="503" y="56"/>
                      <a:pt x="532" y="17"/>
                      <a:pt x="55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6844025" y="2094550"/>
                <a:ext cx="10225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14" extrusionOk="0">
                    <a:moveTo>
                      <a:pt x="95" y="1"/>
                    </a:moveTo>
                    <a:cubicBezTo>
                      <a:pt x="82" y="30"/>
                      <a:pt x="82" y="56"/>
                      <a:pt x="95" y="82"/>
                    </a:cubicBezTo>
                    <a:cubicBezTo>
                      <a:pt x="112" y="82"/>
                      <a:pt x="125" y="98"/>
                      <a:pt x="112" y="112"/>
                    </a:cubicBezTo>
                    <a:cubicBezTo>
                      <a:pt x="95" y="125"/>
                      <a:pt x="69" y="138"/>
                      <a:pt x="56" y="151"/>
                    </a:cubicBezTo>
                    <a:cubicBezTo>
                      <a:pt x="43" y="164"/>
                      <a:pt x="43" y="180"/>
                      <a:pt x="56" y="180"/>
                    </a:cubicBezTo>
                    <a:cubicBezTo>
                      <a:pt x="56" y="180"/>
                      <a:pt x="69" y="193"/>
                      <a:pt x="82" y="193"/>
                    </a:cubicBezTo>
                    <a:cubicBezTo>
                      <a:pt x="112" y="206"/>
                      <a:pt x="112" y="219"/>
                      <a:pt x="112" y="245"/>
                    </a:cubicBezTo>
                    <a:cubicBezTo>
                      <a:pt x="95" y="262"/>
                      <a:pt x="95" y="262"/>
                      <a:pt x="82" y="262"/>
                    </a:cubicBezTo>
                    <a:cubicBezTo>
                      <a:pt x="56" y="275"/>
                      <a:pt x="30" y="288"/>
                      <a:pt x="1" y="288"/>
                    </a:cubicBezTo>
                    <a:cubicBezTo>
                      <a:pt x="30" y="288"/>
                      <a:pt x="43" y="288"/>
                      <a:pt x="56" y="301"/>
                    </a:cubicBezTo>
                    <a:cubicBezTo>
                      <a:pt x="69" y="288"/>
                      <a:pt x="82" y="288"/>
                      <a:pt x="95" y="275"/>
                    </a:cubicBezTo>
                    <a:lnTo>
                      <a:pt x="95" y="275"/>
                    </a:lnTo>
                    <a:cubicBezTo>
                      <a:pt x="95" y="288"/>
                      <a:pt x="82" y="288"/>
                      <a:pt x="82" y="301"/>
                    </a:cubicBezTo>
                    <a:cubicBezTo>
                      <a:pt x="95" y="301"/>
                      <a:pt x="112" y="301"/>
                      <a:pt x="125" y="314"/>
                    </a:cubicBezTo>
                    <a:cubicBezTo>
                      <a:pt x="164" y="301"/>
                      <a:pt x="206" y="288"/>
                      <a:pt x="259" y="275"/>
                    </a:cubicBezTo>
                    <a:cubicBezTo>
                      <a:pt x="288" y="262"/>
                      <a:pt x="314" y="262"/>
                      <a:pt x="357" y="245"/>
                    </a:cubicBezTo>
                    <a:cubicBezTo>
                      <a:pt x="370" y="232"/>
                      <a:pt x="383" y="232"/>
                      <a:pt x="409" y="219"/>
                    </a:cubicBezTo>
                    <a:lnTo>
                      <a:pt x="409" y="219"/>
                    </a:lnTo>
                    <a:cubicBezTo>
                      <a:pt x="396" y="219"/>
                      <a:pt x="370" y="232"/>
                      <a:pt x="357" y="232"/>
                    </a:cubicBezTo>
                    <a:lnTo>
                      <a:pt x="327" y="232"/>
                    </a:lnTo>
                    <a:cubicBezTo>
                      <a:pt x="288" y="245"/>
                      <a:pt x="233" y="245"/>
                      <a:pt x="193" y="262"/>
                    </a:cubicBezTo>
                    <a:lnTo>
                      <a:pt x="164" y="262"/>
                    </a:lnTo>
                    <a:cubicBezTo>
                      <a:pt x="164" y="262"/>
                      <a:pt x="164" y="245"/>
                      <a:pt x="177" y="245"/>
                    </a:cubicBezTo>
                    <a:cubicBezTo>
                      <a:pt x="193" y="219"/>
                      <a:pt x="177" y="219"/>
                      <a:pt x="164" y="206"/>
                    </a:cubicBezTo>
                    <a:cubicBezTo>
                      <a:pt x="138" y="193"/>
                      <a:pt x="125" y="164"/>
                      <a:pt x="112" y="151"/>
                    </a:cubicBezTo>
                    <a:lnTo>
                      <a:pt x="95" y="151"/>
                    </a:lnTo>
                    <a:lnTo>
                      <a:pt x="125" y="125"/>
                    </a:lnTo>
                    <a:cubicBezTo>
                      <a:pt x="151" y="112"/>
                      <a:pt x="177" y="82"/>
                      <a:pt x="193" y="69"/>
                    </a:cubicBezTo>
                    <a:lnTo>
                      <a:pt x="193" y="56"/>
                    </a:lnTo>
                    <a:cubicBezTo>
                      <a:pt x="151" y="43"/>
                      <a:pt x="112" y="30"/>
                      <a:pt x="9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6849500" y="2070075"/>
                <a:ext cx="43525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306" extrusionOk="0">
                    <a:moveTo>
                      <a:pt x="1701" y="0"/>
                    </a:moveTo>
                    <a:cubicBezTo>
                      <a:pt x="1672" y="17"/>
                      <a:pt x="1646" y="30"/>
                      <a:pt x="1619" y="43"/>
                    </a:cubicBezTo>
                    <a:cubicBezTo>
                      <a:pt x="1619" y="56"/>
                      <a:pt x="1632" y="56"/>
                      <a:pt x="1632" y="69"/>
                    </a:cubicBezTo>
                    <a:cubicBezTo>
                      <a:pt x="1632" y="69"/>
                      <a:pt x="1646" y="82"/>
                      <a:pt x="1659" y="98"/>
                    </a:cubicBezTo>
                    <a:lnTo>
                      <a:pt x="1659" y="111"/>
                    </a:lnTo>
                    <a:lnTo>
                      <a:pt x="1659" y="124"/>
                    </a:lnTo>
                    <a:cubicBezTo>
                      <a:pt x="1646" y="124"/>
                      <a:pt x="1632" y="137"/>
                      <a:pt x="1619" y="150"/>
                    </a:cubicBezTo>
                    <a:cubicBezTo>
                      <a:pt x="1577" y="180"/>
                      <a:pt x="1577" y="206"/>
                      <a:pt x="1577" y="219"/>
                    </a:cubicBezTo>
                    <a:cubicBezTo>
                      <a:pt x="1577" y="245"/>
                      <a:pt x="1577" y="275"/>
                      <a:pt x="1606" y="288"/>
                    </a:cubicBezTo>
                    <a:lnTo>
                      <a:pt x="1606" y="301"/>
                    </a:lnTo>
                    <a:lnTo>
                      <a:pt x="1590" y="301"/>
                    </a:lnTo>
                    <a:cubicBezTo>
                      <a:pt x="1564" y="327"/>
                      <a:pt x="1525" y="356"/>
                      <a:pt x="1495" y="369"/>
                    </a:cubicBezTo>
                    <a:cubicBezTo>
                      <a:pt x="1495" y="382"/>
                      <a:pt x="1482" y="382"/>
                      <a:pt x="1482" y="395"/>
                    </a:cubicBezTo>
                    <a:cubicBezTo>
                      <a:pt x="1456" y="395"/>
                      <a:pt x="1443" y="408"/>
                      <a:pt x="1427" y="425"/>
                    </a:cubicBezTo>
                    <a:cubicBezTo>
                      <a:pt x="1414" y="438"/>
                      <a:pt x="1414" y="438"/>
                      <a:pt x="1414" y="451"/>
                    </a:cubicBezTo>
                    <a:lnTo>
                      <a:pt x="1414" y="490"/>
                    </a:lnTo>
                    <a:lnTo>
                      <a:pt x="1414" y="519"/>
                    </a:lnTo>
                    <a:cubicBezTo>
                      <a:pt x="1401" y="532"/>
                      <a:pt x="1375" y="545"/>
                      <a:pt x="1362" y="545"/>
                    </a:cubicBezTo>
                    <a:cubicBezTo>
                      <a:pt x="1345" y="558"/>
                      <a:pt x="1280" y="601"/>
                      <a:pt x="1280" y="601"/>
                    </a:cubicBezTo>
                    <a:lnTo>
                      <a:pt x="1280" y="653"/>
                    </a:lnTo>
                    <a:lnTo>
                      <a:pt x="1264" y="669"/>
                    </a:lnTo>
                    <a:lnTo>
                      <a:pt x="1251" y="669"/>
                    </a:lnTo>
                    <a:cubicBezTo>
                      <a:pt x="1251" y="683"/>
                      <a:pt x="1238" y="683"/>
                      <a:pt x="1238" y="696"/>
                    </a:cubicBezTo>
                    <a:lnTo>
                      <a:pt x="1224" y="696"/>
                    </a:lnTo>
                    <a:cubicBezTo>
                      <a:pt x="1211" y="709"/>
                      <a:pt x="1238" y="709"/>
                      <a:pt x="1224" y="722"/>
                    </a:cubicBezTo>
                    <a:cubicBezTo>
                      <a:pt x="1224" y="735"/>
                      <a:pt x="1211" y="735"/>
                      <a:pt x="1198" y="751"/>
                    </a:cubicBezTo>
                    <a:cubicBezTo>
                      <a:pt x="1182" y="751"/>
                      <a:pt x="1169" y="764"/>
                      <a:pt x="1156" y="777"/>
                    </a:cubicBezTo>
                    <a:cubicBezTo>
                      <a:pt x="1143" y="790"/>
                      <a:pt x="1117" y="803"/>
                      <a:pt x="1100" y="816"/>
                    </a:cubicBezTo>
                    <a:cubicBezTo>
                      <a:pt x="1074" y="833"/>
                      <a:pt x="1061" y="846"/>
                      <a:pt x="1048" y="859"/>
                    </a:cubicBezTo>
                    <a:cubicBezTo>
                      <a:pt x="1035" y="859"/>
                      <a:pt x="1019" y="872"/>
                      <a:pt x="993" y="872"/>
                    </a:cubicBezTo>
                    <a:cubicBezTo>
                      <a:pt x="980" y="885"/>
                      <a:pt x="954" y="898"/>
                      <a:pt x="937" y="914"/>
                    </a:cubicBezTo>
                    <a:cubicBezTo>
                      <a:pt x="885" y="940"/>
                      <a:pt x="830" y="966"/>
                      <a:pt x="790" y="996"/>
                    </a:cubicBezTo>
                    <a:cubicBezTo>
                      <a:pt x="748" y="1022"/>
                      <a:pt x="722" y="1048"/>
                      <a:pt x="679" y="1061"/>
                    </a:cubicBezTo>
                    <a:cubicBezTo>
                      <a:pt x="611" y="1091"/>
                      <a:pt x="572" y="1077"/>
                      <a:pt x="503" y="1104"/>
                    </a:cubicBezTo>
                    <a:lnTo>
                      <a:pt x="490" y="1104"/>
                    </a:lnTo>
                    <a:cubicBezTo>
                      <a:pt x="477" y="1104"/>
                      <a:pt x="464" y="1117"/>
                      <a:pt x="448" y="1117"/>
                    </a:cubicBezTo>
                    <a:cubicBezTo>
                      <a:pt x="408" y="1143"/>
                      <a:pt x="382" y="1185"/>
                      <a:pt x="327" y="1198"/>
                    </a:cubicBezTo>
                    <a:cubicBezTo>
                      <a:pt x="284" y="1211"/>
                      <a:pt x="245" y="1224"/>
                      <a:pt x="219" y="1224"/>
                    </a:cubicBezTo>
                    <a:lnTo>
                      <a:pt x="203" y="1224"/>
                    </a:lnTo>
                    <a:cubicBezTo>
                      <a:pt x="177" y="1241"/>
                      <a:pt x="151" y="1241"/>
                      <a:pt x="121" y="1254"/>
                    </a:cubicBezTo>
                    <a:cubicBezTo>
                      <a:pt x="82" y="1267"/>
                      <a:pt x="40" y="1280"/>
                      <a:pt x="0" y="1306"/>
                    </a:cubicBezTo>
                    <a:lnTo>
                      <a:pt x="40" y="1306"/>
                    </a:lnTo>
                    <a:cubicBezTo>
                      <a:pt x="69" y="1306"/>
                      <a:pt x="95" y="1293"/>
                      <a:pt x="121" y="1280"/>
                    </a:cubicBezTo>
                    <a:cubicBezTo>
                      <a:pt x="151" y="1267"/>
                      <a:pt x="164" y="1267"/>
                      <a:pt x="190" y="1254"/>
                    </a:cubicBezTo>
                    <a:cubicBezTo>
                      <a:pt x="203" y="1254"/>
                      <a:pt x="232" y="1241"/>
                      <a:pt x="245" y="1241"/>
                    </a:cubicBezTo>
                    <a:cubicBezTo>
                      <a:pt x="271" y="1224"/>
                      <a:pt x="314" y="1224"/>
                      <a:pt x="353" y="1211"/>
                    </a:cubicBezTo>
                    <a:cubicBezTo>
                      <a:pt x="408" y="1198"/>
                      <a:pt x="435" y="1159"/>
                      <a:pt x="477" y="1143"/>
                    </a:cubicBezTo>
                    <a:lnTo>
                      <a:pt x="503" y="1117"/>
                    </a:lnTo>
                    <a:lnTo>
                      <a:pt x="516" y="1117"/>
                    </a:lnTo>
                    <a:cubicBezTo>
                      <a:pt x="585" y="1091"/>
                      <a:pt x="640" y="1117"/>
                      <a:pt x="709" y="1077"/>
                    </a:cubicBezTo>
                    <a:cubicBezTo>
                      <a:pt x="735" y="1077"/>
                      <a:pt x="761" y="1048"/>
                      <a:pt x="790" y="1035"/>
                    </a:cubicBezTo>
                    <a:cubicBezTo>
                      <a:pt x="830" y="1009"/>
                      <a:pt x="885" y="980"/>
                      <a:pt x="924" y="953"/>
                    </a:cubicBezTo>
                    <a:cubicBezTo>
                      <a:pt x="954" y="940"/>
                      <a:pt x="967" y="927"/>
                      <a:pt x="993" y="914"/>
                    </a:cubicBezTo>
                    <a:cubicBezTo>
                      <a:pt x="1019" y="885"/>
                      <a:pt x="1048" y="872"/>
                      <a:pt x="1074" y="859"/>
                    </a:cubicBezTo>
                    <a:cubicBezTo>
                      <a:pt x="1130" y="816"/>
                      <a:pt x="1169" y="790"/>
                      <a:pt x="1211" y="764"/>
                    </a:cubicBezTo>
                    <a:cubicBezTo>
                      <a:pt x="1251" y="735"/>
                      <a:pt x="1264" y="722"/>
                      <a:pt x="1264" y="709"/>
                    </a:cubicBezTo>
                    <a:lnTo>
                      <a:pt x="1264" y="696"/>
                    </a:lnTo>
                    <a:lnTo>
                      <a:pt x="1264" y="683"/>
                    </a:lnTo>
                    <a:lnTo>
                      <a:pt x="1280" y="683"/>
                    </a:lnTo>
                    <a:lnTo>
                      <a:pt x="1293" y="669"/>
                    </a:lnTo>
                    <a:lnTo>
                      <a:pt x="1306" y="669"/>
                    </a:lnTo>
                    <a:cubicBezTo>
                      <a:pt x="1319" y="653"/>
                      <a:pt x="1319" y="653"/>
                      <a:pt x="1332" y="653"/>
                    </a:cubicBezTo>
                    <a:lnTo>
                      <a:pt x="1332" y="640"/>
                    </a:lnTo>
                    <a:lnTo>
                      <a:pt x="1332" y="588"/>
                    </a:lnTo>
                    <a:cubicBezTo>
                      <a:pt x="1375" y="572"/>
                      <a:pt x="1401" y="558"/>
                      <a:pt x="1443" y="532"/>
                    </a:cubicBezTo>
                    <a:cubicBezTo>
                      <a:pt x="1456" y="532"/>
                      <a:pt x="1456" y="519"/>
                      <a:pt x="1469" y="519"/>
                    </a:cubicBezTo>
                    <a:cubicBezTo>
                      <a:pt x="1482" y="506"/>
                      <a:pt x="1495" y="506"/>
                      <a:pt x="1495" y="490"/>
                    </a:cubicBezTo>
                    <a:lnTo>
                      <a:pt x="1508" y="490"/>
                    </a:lnTo>
                    <a:lnTo>
                      <a:pt x="1508" y="477"/>
                    </a:lnTo>
                    <a:lnTo>
                      <a:pt x="1495" y="477"/>
                    </a:lnTo>
                    <a:lnTo>
                      <a:pt x="1482" y="464"/>
                    </a:lnTo>
                    <a:lnTo>
                      <a:pt x="1456" y="438"/>
                    </a:lnTo>
                    <a:cubicBezTo>
                      <a:pt x="1482" y="425"/>
                      <a:pt x="1508" y="408"/>
                      <a:pt x="1538" y="395"/>
                    </a:cubicBezTo>
                    <a:cubicBezTo>
                      <a:pt x="1551" y="382"/>
                      <a:pt x="1564" y="382"/>
                      <a:pt x="1564" y="369"/>
                    </a:cubicBezTo>
                    <a:cubicBezTo>
                      <a:pt x="1577" y="369"/>
                      <a:pt x="1577" y="356"/>
                      <a:pt x="1590" y="356"/>
                    </a:cubicBezTo>
                    <a:cubicBezTo>
                      <a:pt x="1606" y="327"/>
                      <a:pt x="1619" y="314"/>
                      <a:pt x="1632" y="288"/>
                    </a:cubicBezTo>
                    <a:lnTo>
                      <a:pt x="1646" y="275"/>
                    </a:lnTo>
                    <a:cubicBezTo>
                      <a:pt x="1646" y="261"/>
                      <a:pt x="1632" y="261"/>
                      <a:pt x="1632" y="245"/>
                    </a:cubicBezTo>
                    <a:cubicBezTo>
                      <a:pt x="1619" y="232"/>
                      <a:pt x="1619" y="206"/>
                      <a:pt x="1606" y="193"/>
                    </a:cubicBezTo>
                    <a:cubicBezTo>
                      <a:pt x="1632" y="180"/>
                      <a:pt x="1646" y="164"/>
                      <a:pt x="1672" y="150"/>
                    </a:cubicBezTo>
                    <a:cubicBezTo>
                      <a:pt x="1688" y="150"/>
                      <a:pt x="1688" y="137"/>
                      <a:pt x="1701" y="137"/>
                    </a:cubicBezTo>
                    <a:cubicBezTo>
                      <a:pt x="1701" y="124"/>
                      <a:pt x="1714" y="111"/>
                      <a:pt x="1727" y="98"/>
                    </a:cubicBezTo>
                    <a:cubicBezTo>
                      <a:pt x="1740" y="82"/>
                      <a:pt x="1740" y="69"/>
                      <a:pt x="1740" y="56"/>
                    </a:cubicBezTo>
                    <a:cubicBezTo>
                      <a:pt x="1727" y="43"/>
                      <a:pt x="1727" y="30"/>
                      <a:pt x="1714" y="30"/>
                    </a:cubicBezTo>
                    <a:cubicBezTo>
                      <a:pt x="1701" y="17"/>
                      <a:pt x="1701" y="17"/>
                      <a:pt x="170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6888250" y="2077575"/>
                <a:ext cx="1465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96" extrusionOk="0">
                    <a:moveTo>
                      <a:pt x="585" y="1"/>
                    </a:moveTo>
                    <a:lnTo>
                      <a:pt x="585" y="1"/>
                    </a:lnTo>
                    <a:cubicBezTo>
                      <a:pt x="572" y="14"/>
                      <a:pt x="546" y="27"/>
                      <a:pt x="504" y="43"/>
                    </a:cubicBezTo>
                    <a:cubicBezTo>
                      <a:pt x="448" y="69"/>
                      <a:pt x="396" y="82"/>
                      <a:pt x="340" y="108"/>
                    </a:cubicBezTo>
                    <a:cubicBezTo>
                      <a:pt x="327" y="125"/>
                      <a:pt x="327" y="125"/>
                      <a:pt x="314" y="125"/>
                    </a:cubicBezTo>
                    <a:lnTo>
                      <a:pt x="314" y="138"/>
                    </a:lnTo>
                    <a:lnTo>
                      <a:pt x="301" y="151"/>
                    </a:lnTo>
                    <a:cubicBezTo>
                      <a:pt x="259" y="190"/>
                      <a:pt x="203" y="232"/>
                      <a:pt x="164" y="258"/>
                    </a:cubicBezTo>
                    <a:cubicBezTo>
                      <a:pt x="164" y="272"/>
                      <a:pt x="151" y="272"/>
                      <a:pt x="138" y="288"/>
                    </a:cubicBezTo>
                    <a:cubicBezTo>
                      <a:pt x="122" y="288"/>
                      <a:pt x="109" y="301"/>
                      <a:pt x="109" y="301"/>
                    </a:cubicBezTo>
                    <a:cubicBezTo>
                      <a:pt x="82" y="314"/>
                      <a:pt x="69" y="327"/>
                      <a:pt x="56" y="327"/>
                    </a:cubicBezTo>
                    <a:cubicBezTo>
                      <a:pt x="40" y="353"/>
                      <a:pt x="27" y="369"/>
                      <a:pt x="14" y="383"/>
                    </a:cubicBezTo>
                    <a:lnTo>
                      <a:pt x="1" y="396"/>
                    </a:lnTo>
                    <a:cubicBezTo>
                      <a:pt x="1" y="396"/>
                      <a:pt x="14" y="396"/>
                      <a:pt x="27" y="383"/>
                    </a:cubicBezTo>
                    <a:cubicBezTo>
                      <a:pt x="82" y="340"/>
                      <a:pt x="177" y="301"/>
                      <a:pt x="220" y="258"/>
                    </a:cubicBezTo>
                    <a:cubicBezTo>
                      <a:pt x="233" y="245"/>
                      <a:pt x="233" y="232"/>
                      <a:pt x="246" y="219"/>
                    </a:cubicBezTo>
                    <a:cubicBezTo>
                      <a:pt x="246" y="219"/>
                      <a:pt x="272" y="206"/>
                      <a:pt x="272" y="190"/>
                    </a:cubicBezTo>
                    <a:cubicBezTo>
                      <a:pt x="314" y="177"/>
                      <a:pt x="327" y="151"/>
                      <a:pt x="340" y="138"/>
                    </a:cubicBezTo>
                    <a:cubicBezTo>
                      <a:pt x="340" y="125"/>
                      <a:pt x="340" y="125"/>
                      <a:pt x="353" y="125"/>
                    </a:cubicBezTo>
                    <a:lnTo>
                      <a:pt x="366" y="108"/>
                    </a:lnTo>
                    <a:cubicBezTo>
                      <a:pt x="422" y="95"/>
                      <a:pt x="464" y="82"/>
                      <a:pt x="504" y="56"/>
                    </a:cubicBezTo>
                    <a:cubicBezTo>
                      <a:pt x="517" y="43"/>
                      <a:pt x="546" y="43"/>
                      <a:pt x="559" y="27"/>
                    </a:cubicBezTo>
                    <a:lnTo>
                      <a:pt x="58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6902875" y="2077250"/>
                <a:ext cx="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extrusionOk="0">
                    <a:moveTo>
                      <a:pt x="0" y="14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6902875" y="2059225"/>
                <a:ext cx="1332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722" extrusionOk="0">
                    <a:moveTo>
                      <a:pt x="490" y="0"/>
                    </a:moveTo>
                    <a:cubicBezTo>
                      <a:pt x="477" y="13"/>
                      <a:pt x="464" y="13"/>
                      <a:pt x="464" y="13"/>
                    </a:cubicBezTo>
                    <a:lnTo>
                      <a:pt x="464" y="43"/>
                    </a:lnTo>
                    <a:lnTo>
                      <a:pt x="464" y="56"/>
                    </a:lnTo>
                    <a:cubicBezTo>
                      <a:pt x="464" y="82"/>
                      <a:pt x="451" y="108"/>
                      <a:pt x="421" y="137"/>
                    </a:cubicBezTo>
                    <a:lnTo>
                      <a:pt x="421" y="150"/>
                    </a:lnTo>
                    <a:cubicBezTo>
                      <a:pt x="421" y="150"/>
                      <a:pt x="408" y="150"/>
                      <a:pt x="408" y="163"/>
                    </a:cubicBezTo>
                    <a:cubicBezTo>
                      <a:pt x="382" y="163"/>
                      <a:pt x="353" y="176"/>
                      <a:pt x="327" y="190"/>
                    </a:cubicBezTo>
                    <a:lnTo>
                      <a:pt x="313" y="245"/>
                    </a:lnTo>
                    <a:cubicBezTo>
                      <a:pt x="313" y="258"/>
                      <a:pt x="300" y="271"/>
                      <a:pt x="313" y="287"/>
                    </a:cubicBezTo>
                    <a:cubicBezTo>
                      <a:pt x="313" y="314"/>
                      <a:pt x="313" y="340"/>
                      <a:pt x="258" y="382"/>
                    </a:cubicBezTo>
                    <a:cubicBezTo>
                      <a:pt x="232" y="395"/>
                      <a:pt x="176" y="421"/>
                      <a:pt x="150" y="434"/>
                    </a:cubicBezTo>
                    <a:cubicBezTo>
                      <a:pt x="124" y="464"/>
                      <a:pt x="82" y="503"/>
                      <a:pt x="82" y="516"/>
                    </a:cubicBezTo>
                    <a:cubicBezTo>
                      <a:pt x="69" y="532"/>
                      <a:pt x="82" y="545"/>
                      <a:pt x="82" y="571"/>
                    </a:cubicBezTo>
                    <a:cubicBezTo>
                      <a:pt x="82" y="571"/>
                      <a:pt x="82" y="584"/>
                      <a:pt x="69" y="598"/>
                    </a:cubicBezTo>
                    <a:cubicBezTo>
                      <a:pt x="56" y="614"/>
                      <a:pt x="43" y="627"/>
                      <a:pt x="13" y="640"/>
                    </a:cubicBezTo>
                    <a:cubicBezTo>
                      <a:pt x="13" y="653"/>
                      <a:pt x="26" y="679"/>
                      <a:pt x="13" y="695"/>
                    </a:cubicBezTo>
                    <a:lnTo>
                      <a:pt x="13" y="709"/>
                    </a:lnTo>
                    <a:lnTo>
                      <a:pt x="0" y="722"/>
                    </a:lnTo>
                    <a:cubicBezTo>
                      <a:pt x="26" y="722"/>
                      <a:pt x="43" y="709"/>
                      <a:pt x="56" y="709"/>
                    </a:cubicBezTo>
                    <a:cubicBezTo>
                      <a:pt x="56" y="695"/>
                      <a:pt x="69" y="679"/>
                      <a:pt x="69" y="679"/>
                    </a:cubicBezTo>
                    <a:cubicBezTo>
                      <a:pt x="69" y="666"/>
                      <a:pt x="69" y="653"/>
                      <a:pt x="82" y="640"/>
                    </a:cubicBezTo>
                    <a:lnTo>
                      <a:pt x="82" y="627"/>
                    </a:lnTo>
                    <a:lnTo>
                      <a:pt x="82" y="614"/>
                    </a:lnTo>
                    <a:cubicBezTo>
                      <a:pt x="95" y="614"/>
                      <a:pt x="124" y="598"/>
                      <a:pt x="124" y="584"/>
                    </a:cubicBezTo>
                    <a:cubicBezTo>
                      <a:pt x="124" y="571"/>
                      <a:pt x="95" y="571"/>
                      <a:pt x="108" y="571"/>
                    </a:cubicBezTo>
                    <a:cubicBezTo>
                      <a:pt x="108" y="545"/>
                      <a:pt x="150" y="503"/>
                      <a:pt x="150" y="477"/>
                    </a:cubicBezTo>
                    <a:cubicBezTo>
                      <a:pt x="150" y="464"/>
                      <a:pt x="163" y="464"/>
                      <a:pt x="163" y="464"/>
                    </a:cubicBezTo>
                    <a:cubicBezTo>
                      <a:pt x="189" y="451"/>
                      <a:pt x="219" y="434"/>
                      <a:pt x="232" y="421"/>
                    </a:cubicBezTo>
                    <a:cubicBezTo>
                      <a:pt x="258" y="408"/>
                      <a:pt x="271" y="382"/>
                      <a:pt x="300" y="353"/>
                    </a:cubicBezTo>
                    <a:cubicBezTo>
                      <a:pt x="327" y="340"/>
                      <a:pt x="340" y="327"/>
                      <a:pt x="353" y="314"/>
                    </a:cubicBezTo>
                    <a:lnTo>
                      <a:pt x="353" y="287"/>
                    </a:lnTo>
                    <a:lnTo>
                      <a:pt x="369" y="287"/>
                    </a:lnTo>
                    <a:lnTo>
                      <a:pt x="369" y="219"/>
                    </a:lnTo>
                    <a:lnTo>
                      <a:pt x="369" y="206"/>
                    </a:lnTo>
                    <a:cubicBezTo>
                      <a:pt x="382" y="190"/>
                      <a:pt x="395" y="190"/>
                      <a:pt x="408" y="190"/>
                    </a:cubicBezTo>
                    <a:cubicBezTo>
                      <a:pt x="434" y="163"/>
                      <a:pt x="451" y="150"/>
                      <a:pt x="464" y="137"/>
                    </a:cubicBezTo>
                    <a:cubicBezTo>
                      <a:pt x="477" y="108"/>
                      <a:pt x="490" y="82"/>
                      <a:pt x="516" y="56"/>
                    </a:cubicBezTo>
                    <a:cubicBezTo>
                      <a:pt x="532" y="26"/>
                      <a:pt x="532" y="26"/>
                      <a:pt x="516" y="13"/>
                    </a:cubicBezTo>
                    <a:lnTo>
                      <a:pt x="503" y="13"/>
                    </a:lnTo>
                    <a:cubicBezTo>
                      <a:pt x="503" y="13"/>
                      <a:pt x="490" y="13"/>
                      <a:pt x="49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6911350" y="2062650"/>
                <a:ext cx="133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90" extrusionOk="0">
                    <a:moveTo>
                      <a:pt x="533" y="0"/>
                    </a:moveTo>
                    <a:cubicBezTo>
                      <a:pt x="503" y="0"/>
                      <a:pt x="464" y="13"/>
                      <a:pt x="422" y="13"/>
                    </a:cubicBezTo>
                    <a:cubicBezTo>
                      <a:pt x="409" y="26"/>
                      <a:pt x="382" y="26"/>
                      <a:pt x="356" y="26"/>
                    </a:cubicBezTo>
                    <a:cubicBezTo>
                      <a:pt x="356" y="26"/>
                      <a:pt x="314" y="39"/>
                      <a:pt x="301" y="39"/>
                    </a:cubicBezTo>
                    <a:cubicBezTo>
                      <a:pt x="327" y="39"/>
                      <a:pt x="356" y="53"/>
                      <a:pt x="396" y="53"/>
                    </a:cubicBezTo>
                    <a:cubicBezTo>
                      <a:pt x="327" y="69"/>
                      <a:pt x="258" y="95"/>
                      <a:pt x="206" y="121"/>
                    </a:cubicBezTo>
                    <a:cubicBezTo>
                      <a:pt x="177" y="134"/>
                      <a:pt x="151" y="150"/>
                      <a:pt x="138" y="150"/>
                    </a:cubicBezTo>
                    <a:cubicBezTo>
                      <a:pt x="125" y="164"/>
                      <a:pt x="125" y="164"/>
                      <a:pt x="112" y="164"/>
                    </a:cubicBezTo>
                    <a:lnTo>
                      <a:pt x="82" y="164"/>
                    </a:lnTo>
                    <a:cubicBezTo>
                      <a:pt x="69" y="150"/>
                      <a:pt x="30" y="150"/>
                      <a:pt x="1" y="150"/>
                    </a:cubicBezTo>
                    <a:cubicBezTo>
                      <a:pt x="30" y="164"/>
                      <a:pt x="56" y="164"/>
                      <a:pt x="82" y="177"/>
                    </a:cubicBezTo>
                    <a:cubicBezTo>
                      <a:pt x="95" y="177"/>
                      <a:pt x="95" y="190"/>
                      <a:pt x="95" y="190"/>
                    </a:cubicBezTo>
                    <a:cubicBezTo>
                      <a:pt x="112" y="177"/>
                      <a:pt x="125" y="177"/>
                      <a:pt x="138" y="177"/>
                    </a:cubicBezTo>
                    <a:cubicBezTo>
                      <a:pt x="232" y="134"/>
                      <a:pt x="327" y="95"/>
                      <a:pt x="422" y="69"/>
                    </a:cubicBezTo>
                    <a:lnTo>
                      <a:pt x="422" y="39"/>
                    </a:lnTo>
                    <a:cubicBezTo>
                      <a:pt x="451" y="26"/>
                      <a:pt x="503" y="26"/>
                      <a:pt x="53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6860350" y="2100350"/>
                <a:ext cx="14300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77" extrusionOk="0">
                    <a:moveTo>
                      <a:pt x="533" y="0"/>
                    </a:moveTo>
                    <a:cubicBezTo>
                      <a:pt x="520" y="13"/>
                      <a:pt x="503" y="13"/>
                      <a:pt x="503" y="13"/>
                    </a:cubicBezTo>
                    <a:cubicBezTo>
                      <a:pt x="464" y="30"/>
                      <a:pt x="422" y="30"/>
                      <a:pt x="382" y="43"/>
                    </a:cubicBezTo>
                    <a:cubicBezTo>
                      <a:pt x="396" y="56"/>
                      <a:pt x="396" y="56"/>
                      <a:pt x="396" y="69"/>
                    </a:cubicBezTo>
                    <a:cubicBezTo>
                      <a:pt x="369" y="82"/>
                      <a:pt x="327" y="82"/>
                      <a:pt x="301" y="95"/>
                    </a:cubicBezTo>
                    <a:cubicBezTo>
                      <a:pt x="275" y="111"/>
                      <a:pt x="245" y="111"/>
                      <a:pt x="219" y="124"/>
                    </a:cubicBezTo>
                    <a:cubicBezTo>
                      <a:pt x="164" y="137"/>
                      <a:pt x="125" y="137"/>
                      <a:pt x="69" y="150"/>
                    </a:cubicBezTo>
                    <a:lnTo>
                      <a:pt x="43" y="150"/>
                    </a:lnTo>
                    <a:cubicBezTo>
                      <a:pt x="43" y="150"/>
                      <a:pt x="30" y="150"/>
                      <a:pt x="30" y="163"/>
                    </a:cubicBezTo>
                    <a:cubicBezTo>
                      <a:pt x="14" y="163"/>
                      <a:pt x="1" y="163"/>
                      <a:pt x="1" y="177"/>
                    </a:cubicBezTo>
                    <a:lnTo>
                      <a:pt x="14" y="177"/>
                    </a:lnTo>
                    <a:cubicBezTo>
                      <a:pt x="30" y="163"/>
                      <a:pt x="43" y="163"/>
                      <a:pt x="56" y="163"/>
                    </a:cubicBezTo>
                    <a:cubicBezTo>
                      <a:pt x="63" y="157"/>
                      <a:pt x="69" y="154"/>
                      <a:pt x="74" y="154"/>
                    </a:cubicBezTo>
                    <a:cubicBezTo>
                      <a:pt x="79" y="154"/>
                      <a:pt x="82" y="157"/>
                      <a:pt x="82" y="163"/>
                    </a:cubicBezTo>
                    <a:cubicBezTo>
                      <a:pt x="112" y="163"/>
                      <a:pt x="151" y="163"/>
                      <a:pt x="193" y="150"/>
                    </a:cubicBezTo>
                    <a:lnTo>
                      <a:pt x="219" y="150"/>
                    </a:lnTo>
                    <a:cubicBezTo>
                      <a:pt x="232" y="150"/>
                      <a:pt x="232" y="137"/>
                      <a:pt x="245" y="137"/>
                    </a:cubicBezTo>
                    <a:cubicBezTo>
                      <a:pt x="288" y="124"/>
                      <a:pt x="314" y="111"/>
                      <a:pt x="340" y="95"/>
                    </a:cubicBezTo>
                    <a:cubicBezTo>
                      <a:pt x="369" y="82"/>
                      <a:pt x="409" y="69"/>
                      <a:pt x="422" y="69"/>
                    </a:cubicBezTo>
                    <a:cubicBezTo>
                      <a:pt x="422" y="69"/>
                      <a:pt x="438" y="56"/>
                      <a:pt x="438" y="43"/>
                    </a:cubicBezTo>
                    <a:cubicBezTo>
                      <a:pt x="438" y="43"/>
                      <a:pt x="520" y="13"/>
                      <a:pt x="559" y="13"/>
                    </a:cubicBezTo>
                    <a:cubicBezTo>
                      <a:pt x="559" y="0"/>
                      <a:pt x="572" y="0"/>
                      <a:pt x="57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6861400" y="2075550"/>
                <a:ext cx="5202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507" extrusionOk="0">
                    <a:moveTo>
                      <a:pt x="1972" y="0"/>
                    </a:moveTo>
                    <a:cubicBezTo>
                      <a:pt x="1891" y="0"/>
                      <a:pt x="1822" y="0"/>
                      <a:pt x="1728" y="26"/>
                    </a:cubicBezTo>
                    <a:cubicBezTo>
                      <a:pt x="1646" y="56"/>
                      <a:pt x="1564" y="82"/>
                      <a:pt x="1483" y="95"/>
                    </a:cubicBezTo>
                    <a:cubicBezTo>
                      <a:pt x="1440" y="108"/>
                      <a:pt x="1414" y="108"/>
                      <a:pt x="1375" y="124"/>
                    </a:cubicBezTo>
                    <a:cubicBezTo>
                      <a:pt x="1359" y="124"/>
                      <a:pt x="1346" y="124"/>
                      <a:pt x="1320" y="137"/>
                    </a:cubicBezTo>
                    <a:cubicBezTo>
                      <a:pt x="1307" y="150"/>
                      <a:pt x="1294" y="163"/>
                      <a:pt x="1264" y="176"/>
                    </a:cubicBezTo>
                    <a:cubicBezTo>
                      <a:pt x="1225" y="189"/>
                      <a:pt x="1183" y="206"/>
                      <a:pt x="1143" y="219"/>
                    </a:cubicBezTo>
                    <a:cubicBezTo>
                      <a:pt x="1101" y="232"/>
                      <a:pt x="1062" y="232"/>
                      <a:pt x="1006" y="245"/>
                    </a:cubicBezTo>
                    <a:cubicBezTo>
                      <a:pt x="993" y="258"/>
                      <a:pt x="980" y="271"/>
                      <a:pt x="951" y="271"/>
                    </a:cubicBezTo>
                    <a:cubicBezTo>
                      <a:pt x="925" y="287"/>
                      <a:pt x="899" y="287"/>
                      <a:pt x="869" y="287"/>
                    </a:cubicBezTo>
                    <a:cubicBezTo>
                      <a:pt x="830" y="300"/>
                      <a:pt x="762" y="326"/>
                      <a:pt x="693" y="353"/>
                    </a:cubicBezTo>
                    <a:cubicBezTo>
                      <a:pt x="641" y="369"/>
                      <a:pt x="585" y="382"/>
                      <a:pt x="530" y="395"/>
                    </a:cubicBezTo>
                    <a:cubicBezTo>
                      <a:pt x="517" y="395"/>
                      <a:pt x="504" y="408"/>
                      <a:pt x="504" y="408"/>
                    </a:cubicBezTo>
                    <a:lnTo>
                      <a:pt x="478" y="408"/>
                    </a:lnTo>
                    <a:cubicBezTo>
                      <a:pt x="469" y="404"/>
                      <a:pt x="459" y="403"/>
                      <a:pt x="450" y="403"/>
                    </a:cubicBezTo>
                    <a:cubicBezTo>
                      <a:pt x="426" y="403"/>
                      <a:pt x="400" y="412"/>
                      <a:pt x="380" y="421"/>
                    </a:cubicBezTo>
                    <a:cubicBezTo>
                      <a:pt x="246" y="464"/>
                      <a:pt x="122" y="490"/>
                      <a:pt x="1" y="503"/>
                    </a:cubicBezTo>
                    <a:cubicBezTo>
                      <a:pt x="16" y="505"/>
                      <a:pt x="32" y="506"/>
                      <a:pt x="50" y="506"/>
                    </a:cubicBezTo>
                    <a:cubicBezTo>
                      <a:pt x="127" y="506"/>
                      <a:pt x="226" y="485"/>
                      <a:pt x="327" y="464"/>
                    </a:cubicBezTo>
                    <a:cubicBezTo>
                      <a:pt x="380" y="450"/>
                      <a:pt x="435" y="421"/>
                      <a:pt x="491" y="421"/>
                    </a:cubicBezTo>
                    <a:lnTo>
                      <a:pt x="517" y="421"/>
                    </a:lnTo>
                    <a:cubicBezTo>
                      <a:pt x="543" y="408"/>
                      <a:pt x="559" y="408"/>
                      <a:pt x="585" y="408"/>
                    </a:cubicBezTo>
                    <a:cubicBezTo>
                      <a:pt x="641" y="382"/>
                      <a:pt x="693" y="369"/>
                      <a:pt x="748" y="339"/>
                    </a:cubicBezTo>
                    <a:cubicBezTo>
                      <a:pt x="775" y="339"/>
                      <a:pt x="804" y="326"/>
                      <a:pt x="830" y="313"/>
                    </a:cubicBezTo>
                    <a:cubicBezTo>
                      <a:pt x="869" y="313"/>
                      <a:pt x="899" y="313"/>
                      <a:pt x="938" y="300"/>
                    </a:cubicBezTo>
                    <a:cubicBezTo>
                      <a:pt x="993" y="271"/>
                      <a:pt x="1019" y="258"/>
                      <a:pt x="1075" y="245"/>
                    </a:cubicBezTo>
                    <a:cubicBezTo>
                      <a:pt x="1130" y="232"/>
                      <a:pt x="1183" y="219"/>
                      <a:pt x="1238" y="206"/>
                    </a:cubicBezTo>
                    <a:cubicBezTo>
                      <a:pt x="1294" y="189"/>
                      <a:pt x="1320" y="163"/>
                      <a:pt x="1346" y="137"/>
                    </a:cubicBezTo>
                    <a:cubicBezTo>
                      <a:pt x="1401" y="137"/>
                      <a:pt x="1427" y="137"/>
                      <a:pt x="1483" y="124"/>
                    </a:cubicBezTo>
                    <a:cubicBezTo>
                      <a:pt x="1551" y="108"/>
                      <a:pt x="1633" y="82"/>
                      <a:pt x="1715" y="56"/>
                    </a:cubicBezTo>
                    <a:cubicBezTo>
                      <a:pt x="1728" y="42"/>
                      <a:pt x="1741" y="42"/>
                      <a:pt x="1754" y="26"/>
                    </a:cubicBezTo>
                    <a:lnTo>
                      <a:pt x="1783" y="26"/>
                    </a:lnTo>
                    <a:cubicBezTo>
                      <a:pt x="1848" y="26"/>
                      <a:pt x="1904" y="13"/>
                      <a:pt x="1959" y="13"/>
                    </a:cubicBezTo>
                    <a:lnTo>
                      <a:pt x="1999" y="13"/>
                    </a:lnTo>
                    <a:cubicBezTo>
                      <a:pt x="2028" y="13"/>
                      <a:pt x="2067" y="0"/>
                      <a:pt x="208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6873325" y="2075725"/>
                <a:ext cx="3635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999" extrusionOk="0">
                    <a:moveTo>
                      <a:pt x="1444" y="1"/>
                    </a:moveTo>
                    <a:cubicBezTo>
                      <a:pt x="1440" y="1"/>
                      <a:pt x="1435" y="2"/>
                      <a:pt x="1427" y="6"/>
                    </a:cubicBezTo>
                    <a:cubicBezTo>
                      <a:pt x="1401" y="19"/>
                      <a:pt x="1371" y="49"/>
                      <a:pt x="1345" y="75"/>
                    </a:cubicBezTo>
                    <a:cubicBezTo>
                      <a:pt x="1371" y="62"/>
                      <a:pt x="1414" y="35"/>
                      <a:pt x="1453" y="19"/>
                    </a:cubicBezTo>
                    <a:cubicBezTo>
                      <a:pt x="1453" y="10"/>
                      <a:pt x="1453" y="1"/>
                      <a:pt x="1444" y="1"/>
                    </a:cubicBezTo>
                    <a:close/>
                    <a:moveTo>
                      <a:pt x="1345" y="75"/>
                    </a:moveTo>
                    <a:cubicBezTo>
                      <a:pt x="1306" y="101"/>
                      <a:pt x="1251" y="143"/>
                      <a:pt x="1208" y="169"/>
                    </a:cubicBezTo>
                    <a:cubicBezTo>
                      <a:pt x="1156" y="199"/>
                      <a:pt x="1101" y="238"/>
                      <a:pt x="1045" y="264"/>
                    </a:cubicBezTo>
                    <a:cubicBezTo>
                      <a:pt x="993" y="293"/>
                      <a:pt x="924" y="332"/>
                      <a:pt x="898" y="362"/>
                    </a:cubicBezTo>
                    <a:lnTo>
                      <a:pt x="869" y="388"/>
                    </a:lnTo>
                    <a:cubicBezTo>
                      <a:pt x="869" y="401"/>
                      <a:pt x="843" y="414"/>
                      <a:pt x="817" y="414"/>
                    </a:cubicBezTo>
                    <a:cubicBezTo>
                      <a:pt x="761" y="457"/>
                      <a:pt x="693" y="483"/>
                      <a:pt x="624" y="525"/>
                    </a:cubicBezTo>
                    <a:cubicBezTo>
                      <a:pt x="637" y="538"/>
                      <a:pt x="637" y="551"/>
                      <a:pt x="611" y="577"/>
                    </a:cubicBezTo>
                    <a:cubicBezTo>
                      <a:pt x="598" y="590"/>
                      <a:pt x="585" y="607"/>
                      <a:pt x="572" y="607"/>
                    </a:cubicBezTo>
                    <a:cubicBezTo>
                      <a:pt x="503" y="646"/>
                      <a:pt x="448" y="688"/>
                      <a:pt x="392" y="727"/>
                    </a:cubicBezTo>
                    <a:cubicBezTo>
                      <a:pt x="353" y="740"/>
                      <a:pt x="311" y="770"/>
                      <a:pt x="298" y="783"/>
                    </a:cubicBezTo>
                    <a:lnTo>
                      <a:pt x="298" y="809"/>
                    </a:lnTo>
                    <a:cubicBezTo>
                      <a:pt x="285" y="809"/>
                      <a:pt x="271" y="822"/>
                      <a:pt x="258" y="822"/>
                    </a:cubicBezTo>
                    <a:cubicBezTo>
                      <a:pt x="203" y="851"/>
                      <a:pt x="147" y="878"/>
                      <a:pt x="95" y="904"/>
                    </a:cubicBezTo>
                    <a:cubicBezTo>
                      <a:pt x="40" y="946"/>
                      <a:pt x="1" y="972"/>
                      <a:pt x="14" y="998"/>
                    </a:cubicBezTo>
                    <a:lnTo>
                      <a:pt x="14" y="985"/>
                    </a:lnTo>
                    <a:cubicBezTo>
                      <a:pt x="95" y="959"/>
                      <a:pt x="121" y="917"/>
                      <a:pt x="177" y="878"/>
                    </a:cubicBezTo>
                    <a:cubicBezTo>
                      <a:pt x="229" y="835"/>
                      <a:pt x="340" y="796"/>
                      <a:pt x="366" y="770"/>
                    </a:cubicBezTo>
                    <a:cubicBezTo>
                      <a:pt x="379" y="754"/>
                      <a:pt x="379" y="754"/>
                      <a:pt x="379" y="740"/>
                    </a:cubicBezTo>
                    <a:cubicBezTo>
                      <a:pt x="392" y="727"/>
                      <a:pt x="435" y="714"/>
                      <a:pt x="461" y="701"/>
                    </a:cubicBezTo>
                    <a:cubicBezTo>
                      <a:pt x="516" y="659"/>
                      <a:pt x="585" y="620"/>
                      <a:pt x="637" y="590"/>
                    </a:cubicBezTo>
                    <a:cubicBezTo>
                      <a:pt x="666" y="564"/>
                      <a:pt x="693" y="551"/>
                      <a:pt x="706" y="538"/>
                    </a:cubicBezTo>
                    <a:cubicBezTo>
                      <a:pt x="719" y="525"/>
                      <a:pt x="719" y="509"/>
                      <a:pt x="735" y="496"/>
                    </a:cubicBezTo>
                    <a:cubicBezTo>
                      <a:pt x="787" y="427"/>
                      <a:pt x="993" y="362"/>
                      <a:pt x="1061" y="280"/>
                    </a:cubicBezTo>
                    <a:cubicBezTo>
                      <a:pt x="1101" y="238"/>
                      <a:pt x="1127" y="238"/>
                      <a:pt x="1195" y="199"/>
                    </a:cubicBezTo>
                    <a:cubicBezTo>
                      <a:pt x="1264" y="156"/>
                      <a:pt x="1306" y="117"/>
                      <a:pt x="1345" y="75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6867525" y="2061575"/>
                <a:ext cx="42875" cy="215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60" extrusionOk="0">
                    <a:moveTo>
                      <a:pt x="1701" y="1"/>
                    </a:moveTo>
                    <a:cubicBezTo>
                      <a:pt x="1697" y="4"/>
                      <a:pt x="1692" y="8"/>
                      <a:pt x="1688" y="11"/>
                    </a:cubicBezTo>
                    <a:lnTo>
                      <a:pt x="1688" y="11"/>
                    </a:lnTo>
                    <a:cubicBezTo>
                      <a:pt x="1696" y="8"/>
                      <a:pt x="1705" y="4"/>
                      <a:pt x="1714" y="1"/>
                    </a:cubicBezTo>
                    <a:close/>
                    <a:moveTo>
                      <a:pt x="1688" y="11"/>
                    </a:moveTo>
                    <a:cubicBezTo>
                      <a:pt x="1618" y="39"/>
                      <a:pt x="1557" y="72"/>
                      <a:pt x="1496" y="96"/>
                    </a:cubicBezTo>
                    <a:cubicBezTo>
                      <a:pt x="1470" y="112"/>
                      <a:pt x="1440" y="125"/>
                      <a:pt x="1401" y="138"/>
                    </a:cubicBezTo>
                    <a:cubicBezTo>
                      <a:pt x="1401" y="151"/>
                      <a:pt x="1388" y="151"/>
                      <a:pt x="1388" y="151"/>
                    </a:cubicBezTo>
                    <a:cubicBezTo>
                      <a:pt x="1375" y="164"/>
                      <a:pt x="1359" y="177"/>
                      <a:pt x="1359" y="193"/>
                    </a:cubicBezTo>
                    <a:cubicBezTo>
                      <a:pt x="1346" y="207"/>
                      <a:pt x="1333" y="220"/>
                      <a:pt x="1333" y="220"/>
                    </a:cubicBezTo>
                    <a:cubicBezTo>
                      <a:pt x="1333" y="246"/>
                      <a:pt x="1359" y="246"/>
                      <a:pt x="1346" y="275"/>
                    </a:cubicBezTo>
                    <a:cubicBezTo>
                      <a:pt x="1319" y="301"/>
                      <a:pt x="1277" y="314"/>
                      <a:pt x="1225" y="340"/>
                    </a:cubicBezTo>
                    <a:cubicBezTo>
                      <a:pt x="1182" y="357"/>
                      <a:pt x="1143" y="370"/>
                      <a:pt x="1101" y="396"/>
                    </a:cubicBezTo>
                    <a:lnTo>
                      <a:pt x="1062" y="396"/>
                    </a:lnTo>
                    <a:cubicBezTo>
                      <a:pt x="1057" y="400"/>
                      <a:pt x="1053" y="402"/>
                      <a:pt x="1048" y="402"/>
                    </a:cubicBezTo>
                    <a:cubicBezTo>
                      <a:pt x="1038" y="402"/>
                      <a:pt x="1028" y="396"/>
                      <a:pt x="1019" y="396"/>
                    </a:cubicBezTo>
                    <a:lnTo>
                      <a:pt x="1006" y="396"/>
                    </a:lnTo>
                    <a:cubicBezTo>
                      <a:pt x="980" y="409"/>
                      <a:pt x="951" y="422"/>
                      <a:pt x="938" y="438"/>
                    </a:cubicBezTo>
                    <a:cubicBezTo>
                      <a:pt x="925" y="438"/>
                      <a:pt x="925" y="438"/>
                      <a:pt x="911" y="451"/>
                    </a:cubicBezTo>
                    <a:cubicBezTo>
                      <a:pt x="899" y="451"/>
                      <a:pt x="681" y="547"/>
                      <a:pt x="656" y="547"/>
                    </a:cubicBezTo>
                    <a:cubicBezTo>
                      <a:pt x="654" y="547"/>
                      <a:pt x="654" y="547"/>
                      <a:pt x="654" y="546"/>
                    </a:cubicBezTo>
                    <a:lnTo>
                      <a:pt x="654" y="572"/>
                    </a:lnTo>
                    <a:cubicBezTo>
                      <a:pt x="543" y="615"/>
                      <a:pt x="435" y="667"/>
                      <a:pt x="314" y="709"/>
                    </a:cubicBezTo>
                    <a:cubicBezTo>
                      <a:pt x="327" y="709"/>
                      <a:pt x="327" y="722"/>
                      <a:pt x="298" y="735"/>
                    </a:cubicBezTo>
                    <a:cubicBezTo>
                      <a:pt x="285" y="748"/>
                      <a:pt x="259" y="765"/>
                      <a:pt x="233" y="778"/>
                    </a:cubicBezTo>
                    <a:cubicBezTo>
                      <a:pt x="190" y="791"/>
                      <a:pt x="151" y="804"/>
                      <a:pt x="109" y="817"/>
                    </a:cubicBezTo>
                    <a:cubicBezTo>
                      <a:pt x="90" y="826"/>
                      <a:pt x="62" y="838"/>
                      <a:pt x="33" y="848"/>
                    </a:cubicBezTo>
                    <a:lnTo>
                      <a:pt x="33" y="848"/>
                    </a:lnTo>
                    <a:cubicBezTo>
                      <a:pt x="50" y="844"/>
                      <a:pt x="70" y="840"/>
                      <a:pt x="95" y="830"/>
                    </a:cubicBezTo>
                    <a:cubicBezTo>
                      <a:pt x="95" y="830"/>
                      <a:pt x="109" y="830"/>
                      <a:pt x="122" y="817"/>
                    </a:cubicBezTo>
                    <a:cubicBezTo>
                      <a:pt x="177" y="804"/>
                      <a:pt x="233" y="791"/>
                      <a:pt x="272" y="778"/>
                    </a:cubicBezTo>
                    <a:cubicBezTo>
                      <a:pt x="298" y="778"/>
                      <a:pt x="314" y="765"/>
                      <a:pt x="327" y="765"/>
                    </a:cubicBezTo>
                    <a:cubicBezTo>
                      <a:pt x="340" y="748"/>
                      <a:pt x="327" y="748"/>
                      <a:pt x="340" y="735"/>
                    </a:cubicBezTo>
                    <a:cubicBezTo>
                      <a:pt x="353" y="722"/>
                      <a:pt x="366" y="722"/>
                      <a:pt x="366" y="722"/>
                    </a:cubicBezTo>
                    <a:cubicBezTo>
                      <a:pt x="448" y="683"/>
                      <a:pt x="530" y="641"/>
                      <a:pt x="611" y="615"/>
                    </a:cubicBezTo>
                    <a:cubicBezTo>
                      <a:pt x="641" y="601"/>
                      <a:pt x="654" y="601"/>
                      <a:pt x="667" y="585"/>
                    </a:cubicBezTo>
                    <a:cubicBezTo>
                      <a:pt x="680" y="585"/>
                      <a:pt x="693" y="572"/>
                      <a:pt x="706" y="559"/>
                    </a:cubicBezTo>
                    <a:cubicBezTo>
                      <a:pt x="761" y="520"/>
                      <a:pt x="856" y="490"/>
                      <a:pt x="938" y="464"/>
                    </a:cubicBezTo>
                    <a:cubicBezTo>
                      <a:pt x="967" y="451"/>
                      <a:pt x="980" y="451"/>
                      <a:pt x="1006" y="438"/>
                    </a:cubicBezTo>
                    <a:lnTo>
                      <a:pt x="1088" y="438"/>
                    </a:lnTo>
                    <a:cubicBezTo>
                      <a:pt x="1114" y="422"/>
                      <a:pt x="1143" y="422"/>
                      <a:pt x="1169" y="409"/>
                    </a:cubicBezTo>
                    <a:cubicBezTo>
                      <a:pt x="1251" y="396"/>
                      <a:pt x="1319" y="396"/>
                      <a:pt x="1375" y="396"/>
                    </a:cubicBezTo>
                    <a:cubicBezTo>
                      <a:pt x="1333" y="383"/>
                      <a:pt x="1264" y="383"/>
                      <a:pt x="1195" y="383"/>
                    </a:cubicBezTo>
                    <a:cubicBezTo>
                      <a:pt x="1251" y="340"/>
                      <a:pt x="1306" y="314"/>
                      <a:pt x="1375" y="288"/>
                    </a:cubicBezTo>
                    <a:cubicBezTo>
                      <a:pt x="1401" y="275"/>
                      <a:pt x="1414" y="246"/>
                      <a:pt x="1414" y="233"/>
                    </a:cubicBezTo>
                    <a:cubicBezTo>
                      <a:pt x="1427" y="220"/>
                      <a:pt x="1427" y="207"/>
                      <a:pt x="1427" y="193"/>
                    </a:cubicBezTo>
                    <a:cubicBezTo>
                      <a:pt x="1440" y="177"/>
                      <a:pt x="1470" y="138"/>
                      <a:pt x="1509" y="112"/>
                    </a:cubicBezTo>
                    <a:cubicBezTo>
                      <a:pt x="1522" y="112"/>
                      <a:pt x="1522" y="112"/>
                      <a:pt x="1538" y="96"/>
                    </a:cubicBezTo>
                    <a:cubicBezTo>
                      <a:pt x="1586" y="72"/>
                      <a:pt x="1637" y="48"/>
                      <a:pt x="1688" y="11"/>
                    </a:cubicBezTo>
                    <a:close/>
                    <a:moveTo>
                      <a:pt x="33" y="848"/>
                    </a:moveTo>
                    <a:cubicBezTo>
                      <a:pt x="22" y="851"/>
                      <a:pt x="11" y="854"/>
                      <a:pt x="1" y="859"/>
                    </a:cubicBezTo>
                    <a:cubicBezTo>
                      <a:pt x="11" y="856"/>
                      <a:pt x="22" y="852"/>
                      <a:pt x="33" y="848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6852200" y="2087775"/>
                <a:ext cx="1022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01" extrusionOk="0">
                    <a:moveTo>
                      <a:pt x="327" y="43"/>
                    </a:moveTo>
                    <a:lnTo>
                      <a:pt x="327" y="43"/>
                    </a:lnTo>
                    <a:cubicBezTo>
                      <a:pt x="300" y="56"/>
                      <a:pt x="300" y="69"/>
                      <a:pt x="314" y="69"/>
                    </a:cubicBezTo>
                    <a:cubicBezTo>
                      <a:pt x="327" y="82"/>
                      <a:pt x="340" y="82"/>
                      <a:pt x="340" y="82"/>
                    </a:cubicBezTo>
                    <a:cubicBezTo>
                      <a:pt x="340" y="95"/>
                      <a:pt x="300" y="108"/>
                      <a:pt x="300" y="125"/>
                    </a:cubicBezTo>
                    <a:lnTo>
                      <a:pt x="300" y="138"/>
                    </a:lnTo>
                    <a:lnTo>
                      <a:pt x="287" y="151"/>
                    </a:lnTo>
                    <a:cubicBezTo>
                      <a:pt x="258" y="164"/>
                      <a:pt x="245" y="177"/>
                      <a:pt x="219" y="190"/>
                    </a:cubicBezTo>
                    <a:cubicBezTo>
                      <a:pt x="193" y="206"/>
                      <a:pt x="176" y="219"/>
                      <a:pt x="163" y="219"/>
                    </a:cubicBezTo>
                    <a:cubicBezTo>
                      <a:pt x="150" y="232"/>
                      <a:pt x="150" y="232"/>
                      <a:pt x="137" y="245"/>
                    </a:cubicBezTo>
                    <a:cubicBezTo>
                      <a:pt x="108" y="254"/>
                      <a:pt x="75" y="263"/>
                      <a:pt x="43" y="277"/>
                    </a:cubicBezTo>
                    <a:lnTo>
                      <a:pt x="43" y="277"/>
                    </a:lnTo>
                    <a:lnTo>
                      <a:pt x="43" y="272"/>
                    </a:lnTo>
                    <a:lnTo>
                      <a:pt x="43" y="245"/>
                    </a:lnTo>
                    <a:cubicBezTo>
                      <a:pt x="43" y="232"/>
                      <a:pt x="69" y="219"/>
                      <a:pt x="69" y="206"/>
                    </a:cubicBezTo>
                    <a:cubicBezTo>
                      <a:pt x="82" y="190"/>
                      <a:pt x="69" y="190"/>
                      <a:pt x="69" y="177"/>
                    </a:cubicBezTo>
                    <a:cubicBezTo>
                      <a:pt x="95" y="164"/>
                      <a:pt x="124" y="151"/>
                      <a:pt x="150" y="138"/>
                    </a:cubicBezTo>
                    <a:cubicBezTo>
                      <a:pt x="163" y="125"/>
                      <a:pt x="176" y="108"/>
                      <a:pt x="176" y="95"/>
                    </a:cubicBezTo>
                    <a:cubicBezTo>
                      <a:pt x="232" y="82"/>
                      <a:pt x="274" y="56"/>
                      <a:pt x="327" y="43"/>
                    </a:cubicBezTo>
                    <a:close/>
                    <a:moveTo>
                      <a:pt x="382" y="1"/>
                    </a:moveTo>
                    <a:lnTo>
                      <a:pt x="382" y="1"/>
                    </a:lnTo>
                    <a:cubicBezTo>
                      <a:pt x="340" y="14"/>
                      <a:pt x="314" y="27"/>
                      <a:pt x="287" y="43"/>
                    </a:cubicBezTo>
                    <a:cubicBezTo>
                      <a:pt x="245" y="56"/>
                      <a:pt x="219" y="56"/>
                      <a:pt x="193" y="69"/>
                    </a:cubicBezTo>
                    <a:cubicBezTo>
                      <a:pt x="163" y="82"/>
                      <a:pt x="163" y="95"/>
                      <a:pt x="150" y="95"/>
                    </a:cubicBezTo>
                    <a:cubicBezTo>
                      <a:pt x="124" y="125"/>
                      <a:pt x="69" y="151"/>
                      <a:pt x="30" y="177"/>
                    </a:cubicBezTo>
                    <a:cubicBezTo>
                      <a:pt x="13" y="177"/>
                      <a:pt x="0" y="190"/>
                      <a:pt x="0" y="190"/>
                    </a:cubicBezTo>
                    <a:cubicBezTo>
                      <a:pt x="0" y="206"/>
                      <a:pt x="13" y="206"/>
                      <a:pt x="13" y="219"/>
                    </a:cubicBezTo>
                    <a:cubicBezTo>
                      <a:pt x="13" y="232"/>
                      <a:pt x="0" y="245"/>
                      <a:pt x="0" y="258"/>
                    </a:cubicBezTo>
                    <a:cubicBezTo>
                      <a:pt x="0" y="272"/>
                      <a:pt x="0" y="272"/>
                      <a:pt x="13" y="288"/>
                    </a:cubicBezTo>
                    <a:cubicBezTo>
                      <a:pt x="13" y="288"/>
                      <a:pt x="15" y="289"/>
                      <a:pt x="17" y="290"/>
                    </a:cubicBezTo>
                    <a:lnTo>
                      <a:pt x="17" y="290"/>
                    </a:lnTo>
                    <a:cubicBezTo>
                      <a:pt x="11" y="294"/>
                      <a:pt x="6" y="297"/>
                      <a:pt x="0" y="301"/>
                    </a:cubicBezTo>
                    <a:cubicBezTo>
                      <a:pt x="8" y="298"/>
                      <a:pt x="17" y="296"/>
                      <a:pt x="27" y="293"/>
                    </a:cubicBezTo>
                    <a:lnTo>
                      <a:pt x="27" y="293"/>
                    </a:lnTo>
                    <a:cubicBezTo>
                      <a:pt x="29" y="293"/>
                      <a:pt x="31" y="294"/>
                      <a:pt x="33" y="294"/>
                    </a:cubicBezTo>
                    <a:cubicBezTo>
                      <a:pt x="39" y="294"/>
                      <a:pt x="47" y="292"/>
                      <a:pt x="56" y="288"/>
                    </a:cubicBezTo>
                    <a:lnTo>
                      <a:pt x="45" y="288"/>
                    </a:lnTo>
                    <a:cubicBezTo>
                      <a:pt x="82" y="277"/>
                      <a:pt x="123" y="264"/>
                      <a:pt x="150" y="245"/>
                    </a:cubicBezTo>
                    <a:cubicBezTo>
                      <a:pt x="176" y="232"/>
                      <a:pt x="206" y="219"/>
                      <a:pt x="232" y="190"/>
                    </a:cubicBezTo>
                    <a:cubicBezTo>
                      <a:pt x="258" y="177"/>
                      <a:pt x="287" y="164"/>
                      <a:pt x="314" y="151"/>
                    </a:cubicBezTo>
                    <a:lnTo>
                      <a:pt x="382" y="82"/>
                    </a:lnTo>
                    <a:cubicBezTo>
                      <a:pt x="408" y="56"/>
                      <a:pt x="382" y="69"/>
                      <a:pt x="382" y="56"/>
                    </a:cubicBezTo>
                    <a:cubicBezTo>
                      <a:pt x="369" y="43"/>
                      <a:pt x="382" y="14"/>
                      <a:pt x="38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6854550" y="2093575"/>
                <a:ext cx="582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03" extrusionOk="0">
                    <a:moveTo>
                      <a:pt x="30" y="0"/>
                    </a:moveTo>
                    <a:lnTo>
                      <a:pt x="30" y="0"/>
                    </a:lnTo>
                    <a:cubicBezTo>
                      <a:pt x="1" y="56"/>
                      <a:pt x="99" y="56"/>
                      <a:pt x="82" y="108"/>
                    </a:cubicBezTo>
                    <a:lnTo>
                      <a:pt x="69" y="121"/>
                    </a:lnTo>
                    <a:cubicBezTo>
                      <a:pt x="69" y="137"/>
                      <a:pt x="82" y="137"/>
                      <a:pt x="99" y="137"/>
                    </a:cubicBezTo>
                    <a:cubicBezTo>
                      <a:pt x="125" y="137"/>
                      <a:pt x="151" y="121"/>
                      <a:pt x="164" y="121"/>
                    </a:cubicBezTo>
                    <a:cubicBezTo>
                      <a:pt x="180" y="151"/>
                      <a:pt x="180" y="177"/>
                      <a:pt x="164" y="203"/>
                    </a:cubicBezTo>
                    <a:cubicBezTo>
                      <a:pt x="180" y="190"/>
                      <a:pt x="206" y="177"/>
                      <a:pt x="206" y="177"/>
                    </a:cubicBezTo>
                    <a:cubicBezTo>
                      <a:pt x="180" y="151"/>
                      <a:pt x="220" y="108"/>
                      <a:pt x="233" y="82"/>
                    </a:cubicBezTo>
                    <a:lnTo>
                      <a:pt x="233" y="82"/>
                    </a:lnTo>
                    <a:cubicBezTo>
                      <a:pt x="206" y="95"/>
                      <a:pt x="164" y="95"/>
                      <a:pt x="151" y="95"/>
                    </a:cubicBezTo>
                    <a:cubicBezTo>
                      <a:pt x="138" y="95"/>
                      <a:pt x="138" y="95"/>
                      <a:pt x="138" y="82"/>
                    </a:cubicBezTo>
                    <a:cubicBezTo>
                      <a:pt x="125" y="69"/>
                      <a:pt x="125" y="56"/>
                      <a:pt x="112" y="40"/>
                    </a:cubicBezTo>
                    <a:cubicBezTo>
                      <a:pt x="112" y="26"/>
                      <a:pt x="125" y="26"/>
                      <a:pt x="112" y="13"/>
                    </a:cubicBezTo>
                    <a:lnTo>
                      <a:pt x="82" y="13"/>
                    </a:lnTo>
                    <a:cubicBezTo>
                      <a:pt x="78" y="18"/>
                      <a:pt x="75" y="19"/>
                      <a:pt x="73" y="19"/>
                    </a:cubicBezTo>
                    <a:cubicBezTo>
                      <a:pt x="69" y="19"/>
                      <a:pt x="69" y="13"/>
                      <a:pt x="69" y="13"/>
                    </a:cubicBezTo>
                    <a:cubicBezTo>
                      <a:pt x="56" y="13"/>
                      <a:pt x="43" y="13"/>
                      <a:pt x="3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6860350" y="2081975"/>
                <a:ext cx="105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89" extrusionOk="0">
                    <a:moveTo>
                      <a:pt x="409" y="1"/>
                    </a:moveTo>
                    <a:cubicBezTo>
                      <a:pt x="314" y="30"/>
                      <a:pt x="245" y="82"/>
                      <a:pt x="177" y="138"/>
                    </a:cubicBezTo>
                    <a:cubicBezTo>
                      <a:pt x="193" y="138"/>
                      <a:pt x="193" y="151"/>
                      <a:pt x="177" y="164"/>
                    </a:cubicBezTo>
                    <a:cubicBezTo>
                      <a:pt x="177" y="177"/>
                      <a:pt x="151" y="193"/>
                      <a:pt x="138" y="207"/>
                    </a:cubicBezTo>
                    <a:cubicBezTo>
                      <a:pt x="95" y="233"/>
                      <a:pt x="56" y="259"/>
                      <a:pt x="1" y="288"/>
                    </a:cubicBezTo>
                    <a:cubicBezTo>
                      <a:pt x="43" y="275"/>
                      <a:pt x="69" y="259"/>
                      <a:pt x="112" y="246"/>
                    </a:cubicBezTo>
                    <a:cubicBezTo>
                      <a:pt x="138" y="220"/>
                      <a:pt x="164" y="207"/>
                      <a:pt x="177" y="193"/>
                    </a:cubicBezTo>
                    <a:cubicBezTo>
                      <a:pt x="206" y="177"/>
                      <a:pt x="219" y="164"/>
                      <a:pt x="219" y="151"/>
                    </a:cubicBezTo>
                    <a:lnTo>
                      <a:pt x="219" y="138"/>
                    </a:lnTo>
                    <a:cubicBezTo>
                      <a:pt x="232" y="125"/>
                      <a:pt x="275" y="96"/>
                      <a:pt x="314" y="82"/>
                    </a:cubicBezTo>
                    <a:cubicBezTo>
                      <a:pt x="356" y="56"/>
                      <a:pt x="396" y="30"/>
                      <a:pt x="409" y="14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6858300" y="2086075"/>
                <a:ext cx="37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45" extrusionOk="0">
                    <a:moveTo>
                      <a:pt x="1104" y="0"/>
                    </a:moveTo>
                    <a:cubicBezTo>
                      <a:pt x="1048" y="11"/>
                      <a:pt x="982" y="33"/>
                      <a:pt x="937" y="33"/>
                    </a:cubicBezTo>
                    <a:cubicBezTo>
                      <a:pt x="928" y="33"/>
                      <a:pt x="919" y="32"/>
                      <a:pt x="912" y="29"/>
                    </a:cubicBezTo>
                    <a:lnTo>
                      <a:pt x="872" y="29"/>
                    </a:lnTo>
                    <a:cubicBezTo>
                      <a:pt x="846" y="29"/>
                      <a:pt x="804" y="69"/>
                      <a:pt x="765" y="82"/>
                    </a:cubicBezTo>
                    <a:cubicBezTo>
                      <a:pt x="748" y="82"/>
                      <a:pt x="735" y="95"/>
                      <a:pt x="709" y="95"/>
                    </a:cubicBezTo>
                    <a:cubicBezTo>
                      <a:pt x="602" y="124"/>
                      <a:pt x="491" y="150"/>
                      <a:pt x="383" y="163"/>
                    </a:cubicBezTo>
                    <a:cubicBezTo>
                      <a:pt x="370" y="176"/>
                      <a:pt x="357" y="176"/>
                      <a:pt x="340" y="176"/>
                    </a:cubicBezTo>
                    <a:cubicBezTo>
                      <a:pt x="340" y="176"/>
                      <a:pt x="340" y="163"/>
                      <a:pt x="327" y="163"/>
                    </a:cubicBezTo>
                    <a:cubicBezTo>
                      <a:pt x="314" y="163"/>
                      <a:pt x="301" y="176"/>
                      <a:pt x="288" y="176"/>
                    </a:cubicBezTo>
                    <a:cubicBezTo>
                      <a:pt x="246" y="193"/>
                      <a:pt x="207" y="206"/>
                      <a:pt x="177" y="219"/>
                    </a:cubicBezTo>
                    <a:cubicBezTo>
                      <a:pt x="162" y="222"/>
                      <a:pt x="149" y="223"/>
                      <a:pt x="137" y="223"/>
                    </a:cubicBezTo>
                    <a:cubicBezTo>
                      <a:pt x="116" y="223"/>
                      <a:pt x="97" y="220"/>
                      <a:pt x="74" y="220"/>
                    </a:cubicBezTo>
                    <a:cubicBezTo>
                      <a:pt x="54" y="220"/>
                      <a:pt x="31" y="222"/>
                      <a:pt x="1" y="232"/>
                    </a:cubicBezTo>
                    <a:cubicBezTo>
                      <a:pt x="43" y="232"/>
                      <a:pt x="70" y="232"/>
                      <a:pt x="112" y="245"/>
                    </a:cubicBezTo>
                    <a:cubicBezTo>
                      <a:pt x="138" y="245"/>
                      <a:pt x="164" y="245"/>
                      <a:pt x="207" y="232"/>
                    </a:cubicBezTo>
                    <a:cubicBezTo>
                      <a:pt x="220" y="219"/>
                      <a:pt x="233" y="219"/>
                      <a:pt x="246" y="206"/>
                    </a:cubicBezTo>
                    <a:cubicBezTo>
                      <a:pt x="254" y="203"/>
                      <a:pt x="261" y="202"/>
                      <a:pt x="267" y="202"/>
                    </a:cubicBezTo>
                    <a:cubicBezTo>
                      <a:pt x="290" y="202"/>
                      <a:pt x="296" y="219"/>
                      <a:pt x="327" y="219"/>
                    </a:cubicBezTo>
                    <a:cubicBezTo>
                      <a:pt x="340" y="219"/>
                      <a:pt x="357" y="206"/>
                      <a:pt x="370" y="206"/>
                    </a:cubicBezTo>
                    <a:cubicBezTo>
                      <a:pt x="451" y="176"/>
                      <a:pt x="546" y="150"/>
                      <a:pt x="615" y="137"/>
                    </a:cubicBezTo>
                    <a:cubicBezTo>
                      <a:pt x="667" y="124"/>
                      <a:pt x="709" y="124"/>
                      <a:pt x="765" y="95"/>
                    </a:cubicBezTo>
                    <a:cubicBezTo>
                      <a:pt x="791" y="82"/>
                      <a:pt x="817" y="69"/>
                      <a:pt x="859" y="56"/>
                    </a:cubicBezTo>
                    <a:cubicBezTo>
                      <a:pt x="899" y="43"/>
                      <a:pt x="928" y="43"/>
                      <a:pt x="954" y="43"/>
                    </a:cubicBezTo>
                    <a:cubicBezTo>
                      <a:pt x="980" y="43"/>
                      <a:pt x="1023" y="43"/>
                      <a:pt x="1062" y="13"/>
                    </a:cubicBezTo>
                    <a:cubicBezTo>
                      <a:pt x="1075" y="43"/>
                      <a:pt x="1104" y="69"/>
                      <a:pt x="1130" y="95"/>
                    </a:cubicBezTo>
                    <a:lnTo>
                      <a:pt x="1143" y="95"/>
                    </a:lnTo>
                    <a:cubicBezTo>
                      <a:pt x="1156" y="95"/>
                      <a:pt x="1186" y="82"/>
                      <a:pt x="1199" y="69"/>
                    </a:cubicBezTo>
                    <a:lnTo>
                      <a:pt x="1254" y="69"/>
                    </a:lnTo>
                    <a:cubicBezTo>
                      <a:pt x="1275" y="79"/>
                      <a:pt x="1279" y="100"/>
                      <a:pt x="1293" y="100"/>
                    </a:cubicBezTo>
                    <a:cubicBezTo>
                      <a:pt x="1297" y="100"/>
                      <a:pt x="1301" y="98"/>
                      <a:pt x="1307" y="95"/>
                    </a:cubicBezTo>
                    <a:cubicBezTo>
                      <a:pt x="1362" y="95"/>
                      <a:pt x="1444" y="69"/>
                      <a:pt x="1512" y="56"/>
                    </a:cubicBezTo>
                    <a:cubicBezTo>
                      <a:pt x="1508" y="54"/>
                      <a:pt x="1502" y="53"/>
                      <a:pt x="1495" y="53"/>
                    </a:cubicBezTo>
                    <a:cubicBezTo>
                      <a:pt x="1463" y="53"/>
                      <a:pt x="1407" y="71"/>
                      <a:pt x="1369" y="71"/>
                    </a:cubicBezTo>
                    <a:cubicBezTo>
                      <a:pt x="1362" y="71"/>
                      <a:pt x="1355" y="71"/>
                      <a:pt x="1349" y="69"/>
                    </a:cubicBezTo>
                    <a:lnTo>
                      <a:pt x="1320" y="69"/>
                    </a:lnTo>
                    <a:lnTo>
                      <a:pt x="1320" y="56"/>
                    </a:lnTo>
                    <a:cubicBezTo>
                      <a:pt x="1320" y="43"/>
                      <a:pt x="1294" y="43"/>
                      <a:pt x="1280" y="29"/>
                    </a:cubicBezTo>
                    <a:cubicBezTo>
                      <a:pt x="1267" y="29"/>
                      <a:pt x="1254" y="29"/>
                      <a:pt x="1238" y="43"/>
                    </a:cubicBezTo>
                    <a:cubicBezTo>
                      <a:pt x="1225" y="43"/>
                      <a:pt x="1212" y="43"/>
                      <a:pt x="1199" y="56"/>
                    </a:cubicBezTo>
                    <a:cubicBezTo>
                      <a:pt x="1173" y="56"/>
                      <a:pt x="1156" y="56"/>
                      <a:pt x="1143" y="43"/>
                    </a:cubicBezTo>
                    <a:cubicBezTo>
                      <a:pt x="1130" y="43"/>
                      <a:pt x="1117" y="29"/>
                      <a:pt x="1117" y="13"/>
                    </a:cubicBez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6859375" y="2096600"/>
                <a:ext cx="5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45" extrusionOk="0">
                    <a:moveTo>
                      <a:pt x="0" y="0"/>
                    </a:moveTo>
                    <a:cubicBezTo>
                      <a:pt x="0" y="43"/>
                      <a:pt x="53" y="56"/>
                      <a:pt x="82" y="82"/>
                    </a:cubicBezTo>
                    <a:cubicBezTo>
                      <a:pt x="95" y="82"/>
                      <a:pt x="108" y="98"/>
                      <a:pt x="95" y="111"/>
                    </a:cubicBezTo>
                    <a:cubicBezTo>
                      <a:pt x="95" y="124"/>
                      <a:pt x="82" y="137"/>
                      <a:pt x="82" y="137"/>
                    </a:cubicBezTo>
                    <a:cubicBezTo>
                      <a:pt x="69" y="150"/>
                      <a:pt x="53" y="219"/>
                      <a:pt x="69" y="219"/>
                    </a:cubicBezTo>
                    <a:cubicBezTo>
                      <a:pt x="108" y="206"/>
                      <a:pt x="134" y="193"/>
                      <a:pt x="177" y="180"/>
                    </a:cubicBezTo>
                    <a:lnTo>
                      <a:pt x="177" y="245"/>
                    </a:lnTo>
                    <a:cubicBezTo>
                      <a:pt x="177" y="232"/>
                      <a:pt x="190" y="206"/>
                      <a:pt x="190" y="180"/>
                    </a:cubicBezTo>
                    <a:cubicBezTo>
                      <a:pt x="190" y="163"/>
                      <a:pt x="190" y="137"/>
                      <a:pt x="232" y="124"/>
                    </a:cubicBezTo>
                    <a:lnTo>
                      <a:pt x="232" y="124"/>
                    </a:lnTo>
                    <a:cubicBezTo>
                      <a:pt x="190" y="137"/>
                      <a:pt x="164" y="150"/>
                      <a:pt x="121" y="180"/>
                    </a:cubicBezTo>
                    <a:cubicBezTo>
                      <a:pt x="108" y="150"/>
                      <a:pt x="108" y="124"/>
                      <a:pt x="121" y="98"/>
                    </a:cubicBezTo>
                    <a:lnTo>
                      <a:pt x="121" y="82"/>
                    </a:lnTo>
                    <a:cubicBezTo>
                      <a:pt x="121" y="69"/>
                      <a:pt x="121" y="43"/>
                      <a:pt x="95" y="30"/>
                    </a:cubicBezTo>
                    <a:cubicBezTo>
                      <a:pt x="82" y="30"/>
                      <a:pt x="69" y="30"/>
                      <a:pt x="40" y="16"/>
                    </a:cubicBezTo>
                    <a:cubicBezTo>
                      <a:pt x="40" y="16"/>
                      <a:pt x="0" y="16"/>
                      <a:pt x="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6903525" y="2065675"/>
                <a:ext cx="139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396" extrusionOk="0">
                    <a:moveTo>
                      <a:pt x="558" y="0"/>
                    </a:moveTo>
                    <a:lnTo>
                      <a:pt x="558" y="0"/>
                    </a:lnTo>
                    <a:cubicBezTo>
                      <a:pt x="558" y="1"/>
                      <a:pt x="557" y="2"/>
                      <a:pt x="556" y="3"/>
                    </a:cubicBezTo>
                    <a:lnTo>
                      <a:pt x="556" y="3"/>
                    </a:lnTo>
                    <a:cubicBezTo>
                      <a:pt x="557" y="2"/>
                      <a:pt x="558" y="1"/>
                      <a:pt x="558" y="0"/>
                    </a:cubicBezTo>
                    <a:close/>
                    <a:moveTo>
                      <a:pt x="492" y="198"/>
                    </a:moveTo>
                    <a:cubicBezTo>
                      <a:pt x="498" y="203"/>
                      <a:pt x="505" y="206"/>
                      <a:pt x="519" y="206"/>
                    </a:cubicBezTo>
                    <a:cubicBezTo>
                      <a:pt x="511" y="202"/>
                      <a:pt x="502" y="200"/>
                      <a:pt x="492" y="198"/>
                    </a:cubicBezTo>
                    <a:close/>
                    <a:moveTo>
                      <a:pt x="556" y="3"/>
                    </a:moveTo>
                    <a:lnTo>
                      <a:pt x="556" y="3"/>
                    </a:lnTo>
                    <a:cubicBezTo>
                      <a:pt x="531" y="33"/>
                      <a:pt x="504" y="83"/>
                      <a:pt x="438" y="111"/>
                    </a:cubicBezTo>
                    <a:cubicBezTo>
                      <a:pt x="425" y="124"/>
                      <a:pt x="382" y="137"/>
                      <a:pt x="369" y="137"/>
                    </a:cubicBezTo>
                    <a:cubicBezTo>
                      <a:pt x="356" y="150"/>
                      <a:pt x="356" y="150"/>
                      <a:pt x="356" y="163"/>
                    </a:cubicBezTo>
                    <a:cubicBezTo>
                      <a:pt x="274" y="245"/>
                      <a:pt x="137" y="326"/>
                      <a:pt x="0" y="395"/>
                    </a:cubicBezTo>
                    <a:cubicBezTo>
                      <a:pt x="82" y="369"/>
                      <a:pt x="163" y="326"/>
                      <a:pt x="219" y="274"/>
                    </a:cubicBezTo>
                    <a:cubicBezTo>
                      <a:pt x="261" y="258"/>
                      <a:pt x="301" y="232"/>
                      <a:pt x="343" y="206"/>
                    </a:cubicBezTo>
                    <a:lnTo>
                      <a:pt x="382" y="206"/>
                    </a:lnTo>
                    <a:cubicBezTo>
                      <a:pt x="410" y="199"/>
                      <a:pt x="437" y="196"/>
                      <a:pt x="460" y="196"/>
                    </a:cubicBezTo>
                    <a:cubicBezTo>
                      <a:pt x="472" y="196"/>
                      <a:pt x="482" y="197"/>
                      <a:pt x="492" y="198"/>
                    </a:cubicBezTo>
                    <a:lnTo>
                      <a:pt x="492" y="198"/>
                    </a:lnTo>
                    <a:cubicBezTo>
                      <a:pt x="484" y="193"/>
                      <a:pt x="478" y="185"/>
                      <a:pt x="464" y="176"/>
                    </a:cubicBezTo>
                    <a:cubicBezTo>
                      <a:pt x="438" y="176"/>
                      <a:pt x="395" y="176"/>
                      <a:pt x="356" y="193"/>
                    </a:cubicBezTo>
                    <a:cubicBezTo>
                      <a:pt x="369" y="176"/>
                      <a:pt x="382" y="163"/>
                      <a:pt x="395" y="150"/>
                    </a:cubicBezTo>
                    <a:cubicBezTo>
                      <a:pt x="408" y="137"/>
                      <a:pt x="408" y="124"/>
                      <a:pt x="438" y="124"/>
                    </a:cubicBezTo>
                    <a:cubicBezTo>
                      <a:pt x="464" y="95"/>
                      <a:pt x="506" y="95"/>
                      <a:pt x="532" y="69"/>
                    </a:cubicBezTo>
                    <a:cubicBezTo>
                      <a:pt x="544" y="44"/>
                      <a:pt x="545" y="17"/>
                      <a:pt x="556" y="3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6756300" y="2069425"/>
                <a:ext cx="8440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1062" extrusionOk="0">
                    <a:moveTo>
                      <a:pt x="220" y="0"/>
                    </a:moveTo>
                    <a:lnTo>
                      <a:pt x="1" y="137"/>
                    </a:lnTo>
                    <a:lnTo>
                      <a:pt x="151" y="82"/>
                    </a:lnTo>
                    <a:lnTo>
                      <a:pt x="3376" y="1061"/>
                    </a:lnTo>
                    <a:lnTo>
                      <a:pt x="3307" y="953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6812450" y="2061575"/>
                <a:ext cx="819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2299" extrusionOk="0">
                    <a:moveTo>
                      <a:pt x="3278" y="1"/>
                    </a:moveTo>
                    <a:lnTo>
                      <a:pt x="1985" y="628"/>
                    </a:lnTo>
                    <a:lnTo>
                      <a:pt x="980" y="1431"/>
                    </a:lnTo>
                    <a:lnTo>
                      <a:pt x="298" y="2041"/>
                    </a:lnTo>
                    <a:lnTo>
                      <a:pt x="1" y="2299"/>
                    </a:lnTo>
                    <a:lnTo>
                      <a:pt x="422" y="2178"/>
                    </a:lnTo>
                    <a:lnTo>
                      <a:pt x="1019" y="1499"/>
                    </a:lnTo>
                    <a:lnTo>
                      <a:pt x="1917" y="804"/>
                    </a:lnTo>
                    <a:lnTo>
                      <a:pt x="327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6836200" y="2025200"/>
                <a:ext cx="5715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417" extrusionOk="0">
                    <a:moveTo>
                      <a:pt x="82" y="0"/>
                    </a:moveTo>
                    <a:lnTo>
                      <a:pt x="0" y="43"/>
                    </a:lnTo>
                    <a:lnTo>
                      <a:pt x="2285" y="1417"/>
                    </a:lnTo>
                    <a:lnTo>
                      <a:pt x="2285" y="136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7"/>
              <p:cNvSpPr/>
              <p:nvPr/>
            </p:nvSpPr>
            <p:spPr>
              <a:xfrm>
                <a:off x="6859375" y="2116000"/>
                <a:ext cx="14300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281" extrusionOk="0">
                    <a:moveTo>
                      <a:pt x="559" y="1"/>
                    </a:moveTo>
                    <a:cubicBezTo>
                      <a:pt x="542" y="27"/>
                      <a:pt x="542" y="40"/>
                      <a:pt x="542" y="70"/>
                    </a:cubicBezTo>
                    <a:lnTo>
                      <a:pt x="529" y="83"/>
                    </a:lnTo>
                    <a:cubicBezTo>
                      <a:pt x="516" y="83"/>
                      <a:pt x="516" y="96"/>
                      <a:pt x="503" y="96"/>
                    </a:cubicBezTo>
                    <a:lnTo>
                      <a:pt x="503" y="109"/>
                    </a:lnTo>
                    <a:lnTo>
                      <a:pt x="503" y="164"/>
                    </a:lnTo>
                    <a:cubicBezTo>
                      <a:pt x="503" y="151"/>
                      <a:pt x="490" y="151"/>
                      <a:pt x="477" y="151"/>
                    </a:cubicBezTo>
                    <a:lnTo>
                      <a:pt x="461" y="138"/>
                    </a:lnTo>
                    <a:lnTo>
                      <a:pt x="448" y="138"/>
                    </a:lnTo>
                    <a:cubicBezTo>
                      <a:pt x="435" y="151"/>
                      <a:pt x="435" y="151"/>
                      <a:pt x="421" y="151"/>
                    </a:cubicBezTo>
                    <a:lnTo>
                      <a:pt x="408" y="138"/>
                    </a:lnTo>
                    <a:cubicBezTo>
                      <a:pt x="395" y="122"/>
                      <a:pt x="395" y="109"/>
                      <a:pt x="395" y="96"/>
                    </a:cubicBezTo>
                    <a:cubicBezTo>
                      <a:pt x="379" y="70"/>
                      <a:pt x="379" y="56"/>
                      <a:pt x="366" y="56"/>
                    </a:cubicBezTo>
                    <a:cubicBezTo>
                      <a:pt x="353" y="40"/>
                      <a:pt x="340" y="27"/>
                      <a:pt x="327" y="14"/>
                    </a:cubicBezTo>
                    <a:lnTo>
                      <a:pt x="327" y="14"/>
                    </a:lnTo>
                    <a:cubicBezTo>
                      <a:pt x="327" y="27"/>
                      <a:pt x="327" y="56"/>
                      <a:pt x="340" y="70"/>
                    </a:cubicBezTo>
                    <a:cubicBezTo>
                      <a:pt x="340" y="83"/>
                      <a:pt x="340" y="83"/>
                      <a:pt x="353" y="96"/>
                    </a:cubicBezTo>
                    <a:lnTo>
                      <a:pt x="379" y="122"/>
                    </a:lnTo>
                    <a:cubicBezTo>
                      <a:pt x="379" y="138"/>
                      <a:pt x="395" y="177"/>
                      <a:pt x="379" y="177"/>
                    </a:cubicBezTo>
                    <a:lnTo>
                      <a:pt x="477" y="177"/>
                    </a:lnTo>
                    <a:lnTo>
                      <a:pt x="477" y="190"/>
                    </a:lnTo>
                    <a:lnTo>
                      <a:pt x="477" y="340"/>
                    </a:lnTo>
                    <a:lnTo>
                      <a:pt x="477" y="367"/>
                    </a:lnTo>
                    <a:lnTo>
                      <a:pt x="477" y="383"/>
                    </a:lnTo>
                    <a:lnTo>
                      <a:pt x="461" y="383"/>
                    </a:lnTo>
                    <a:cubicBezTo>
                      <a:pt x="448" y="396"/>
                      <a:pt x="421" y="409"/>
                      <a:pt x="408" y="435"/>
                    </a:cubicBezTo>
                    <a:lnTo>
                      <a:pt x="395" y="448"/>
                    </a:lnTo>
                    <a:cubicBezTo>
                      <a:pt x="366" y="478"/>
                      <a:pt x="366" y="504"/>
                      <a:pt x="340" y="530"/>
                    </a:cubicBezTo>
                    <a:cubicBezTo>
                      <a:pt x="333" y="545"/>
                      <a:pt x="321" y="549"/>
                      <a:pt x="308" y="549"/>
                    </a:cubicBezTo>
                    <a:cubicBezTo>
                      <a:pt x="297" y="549"/>
                      <a:pt x="284" y="546"/>
                      <a:pt x="271" y="546"/>
                    </a:cubicBezTo>
                    <a:cubicBezTo>
                      <a:pt x="314" y="572"/>
                      <a:pt x="340" y="611"/>
                      <a:pt x="366" y="654"/>
                    </a:cubicBezTo>
                    <a:cubicBezTo>
                      <a:pt x="379" y="680"/>
                      <a:pt x="379" y="693"/>
                      <a:pt x="395" y="709"/>
                    </a:cubicBezTo>
                    <a:lnTo>
                      <a:pt x="395" y="722"/>
                    </a:lnTo>
                    <a:lnTo>
                      <a:pt x="408" y="722"/>
                    </a:lnTo>
                    <a:cubicBezTo>
                      <a:pt x="408" y="735"/>
                      <a:pt x="395" y="735"/>
                      <a:pt x="395" y="735"/>
                    </a:cubicBezTo>
                    <a:cubicBezTo>
                      <a:pt x="379" y="748"/>
                      <a:pt x="379" y="761"/>
                      <a:pt x="379" y="775"/>
                    </a:cubicBezTo>
                    <a:cubicBezTo>
                      <a:pt x="366" y="791"/>
                      <a:pt x="353" y="817"/>
                      <a:pt x="353" y="843"/>
                    </a:cubicBezTo>
                    <a:cubicBezTo>
                      <a:pt x="340" y="856"/>
                      <a:pt x="340" y="872"/>
                      <a:pt x="327" y="886"/>
                    </a:cubicBezTo>
                    <a:cubicBezTo>
                      <a:pt x="284" y="938"/>
                      <a:pt x="245" y="993"/>
                      <a:pt x="203" y="1049"/>
                    </a:cubicBezTo>
                    <a:cubicBezTo>
                      <a:pt x="190" y="1062"/>
                      <a:pt x="177" y="1075"/>
                      <a:pt x="164" y="1088"/>
                    </a:cubicBezTo>
                    <a:cubicBezTo>
                      <a:pt x="154" y="1097"/>
                      <a:pt x="137" y="1108"/>
                      <a:pt x="119" y="1108"/>
                    </a:cubicBezTo>
                    <a:cubicBezTo>
                      <a:pt x="111" y="1108"/>
                      <a:pt x="103" y="1106"/>
                      <a:pt x="95" y="1101"/>
                    </a:cubicBezTo>
                    <a:lnTo>
                      <a:pt x="82" y="1101"/>
                    </a:lnTo>
                    <a:cubicBezTo>
                      <a:pt x="74" y="1097"/>
                      <a:pt x="68" y="1096"/>
                      <a:pt x="63" y="1096"/>
                    </a:cubicBezTo>
                    <a:cubicBezTo>
                      <a:pt x="50" y="1096"/>
                      <a:pt x="45" y="1106"/>
                      <a:pt x="27" y="1117"/>
                    </a:cubicBezTo>
                    <a:cubicBezTo>
                      <a:pt x="27" y="1117"/>
                      <a:pt x="27" y="1130"/>
                      <a:pt x="13" y="1130"/>
                    </a:cubicBezTo>
                    <a:cubicBezTo>
                      <a:pt x="13" y="1143"/>
                      <a:pt x="0" y="1156"/>
                      <a:pt x="0" y="1156"/>
                    </a:cubicBezTo>
                    <a:cubicBezTo>
                      <a:pt x="27" y="1169"/>
                      <a:pt x="53" y="1183"/>
                      <a:pt x="82" y="1183"/>
                    </a:cubicBezTo>
                    <a:lnTo>
                      <a:pt x="108" y="1183"/>
                    </a:lnTo>
                    <a:lnTo>
                      <a:pt x="108" y="1199"/>
                    </a:lnTo>
                    <a:lnTo>
                      <a:pt x="69" y="1238"/>
                    </a:lnTo>
                    <a:cubicBezTo>
                      <a:pt x="95" y="1251"/>
                      <a:pt x="121" y="1264"/>
                      <a:pt x="134" y="1280"/>
                    </a:cubicBezTo>
                    <a:cubicBezTo>
                      <a:pt x="151" y="1264"/>
                      <a:pt x="151" y="1238"/>
                      <a:pt x="164" y="1225"/>
                    </a:cubicBezTo>
                    <a:cubicBezTo>
                      <a:pt x="177" y="1212"/>
                      <a:pt x="190" y="1183"/>
                      <a:pt x="190" y="1169"/>
                    </a:cubicBezTo>
                    <a:lnTo>
                      <a:pt x="203" y="1156"/>
                    </a:lnTo>
                    <a:lnTo>
                      <a:pt x="216" y="1143"/>
                    </a:lnTo>
                    <a:lnTo>
                      <a:pt x="216" y="1130"/>
                    </a:lnTo>
                    <a:cubicBezTo>
                      <a:pt x="245" y="1088"/>
                      <a:pt x="284" y="1062"/>
                      <a:pt x="314" y="1006"/>
                    </a:cubicBezTo>
                    <a:cubicBezTo>
                      <a:pt x="353" y="938"/>
                      <a:pt x="366" y="843"/>
                      <a:pt x="448" y="817"/>
                    </a:cubicBezTo>
                    <a:lnTo>
                      <a:pt x="461" y="817"/>
                    </a:lnTo>
                    <a:lnTo>
                      <a:pt x="461" y="804"/>
                    </a:lnTo>
                    <a:cubicBezTo>
                      <a:pt x="461" y="775"/>
                      <a:pt x="461" y="761"/>
                      <a:pt x="448" y="735"/>
                    </a:cubicBezTo>
                    <a:lnTo>
                      <a:pt x="448" y="693"/>
                    </a:lnTo>
                    <a:cubicBezTo>
                      <a:pt x="448" y="680"/>
                      <a:pt x="435" y="654"/>
                      <a:pt x="435" y="641"/>
                    </a:cubicBezTo>
                    <a:cubicBezTo>
                      <a:pt x="435" y="641"/>
                      <a:pt x="411" y="516"/>
                      <a:pt x="397" y="516"/>
                    </a:cubicBezTo>
                    <a:cubicBezTo>
                      <a:pt x="397" y="516"/>
                      <a:pt x="396" y="516"/>
                      <a:pt x="395" y="517"/>
                    </a:cubicBezTo>
                    <a:cubicBezTo>
                      <a:pt x="421" y="491"/>
                      <a:pt x="448" y="478"/>
                      <a:pt x="477" y="464"/>
                    </a:cubicBezTo>
                    <a:cubicBezTo>
                      <a:pt x="490" y="464"/>
                      <a:pt x="490" y="464"/>
                      <a:pt x="503" y="448"/>
                    </a:cubicBezTo>
                    <a:lnTo>
                      <a:pt x="503" y="435"/>
                    </a:lnTo>
                    <a:lnTo>
                      <a:pt x="503" y="422"/>
                    </a:lnTo>
                    <a:cubicBezTo>
                      <a:pt x="503" y="396"/>
                      <a:pt x="516" y="383"/>
                      <a:pt x="516" y="367"/>
                    </a:cubicBezTo>
                    <a:cubicBezTo>
                      <a:pt x="516" y="314"/>
                      <a:pt x="529" y="259"/>
                      <a:pt x="529" y="203"/>
                    </a:cubicBezTo>
                    <a:cubicBezTo>
                      <a:pt x="542" y="177"/>
                      <a:pt x="542" y="151"/>
                      <a:pt x="542" y="122"/>
                    </a:cubicBezTo>
                    <a:lnTo>
                      <a:pt x="542" y="83"/>
                    </a:lnTo>
                    <a:cubicBezTo>
                      <a:pt x="559" y="83"/>
                      <a:pt x="559" y="70"/>
                      <a:pt x="572" y="70"/>
                    </a:cubicBezTo>
                    <a:lnTo>
                      <a:pt x="572" y="40"/>
                    </a:lnTo>
                    <a:lnTo>
                      <a:pt x="572" y="27"/>
                    </a:lnTo>
                    <a:cubicBezTo>
                      <a:pt x="559" y="14"/>
                      <a:pt x="559" y="14"/>
                      <a:pt x="55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7"/>
              <p:cNvSpPr/>
              <p:nvPr/>
            </p:nvSpPr>
            <p:spPr>
              <a:xfrm>
                <a:off x="6860025" y="2119025"/>
                <a:ext cx="2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572" extrusionOk="0">
                    <a:moveTo>
                      <a:pt x="1" y="1"/>
                    </a:moveTo>
                    <a:lnTo>
                      <a:pt x="1" y="56"/>
                    </a:lnTo>
                    <a:cubicBezTo>
                      <a:pt x="14" y="56"/>
                      <a:pt x="14" y="69"/>
                      <a:pt x="14" y="82"/>
                    </a:cubicBezTo>
                    <a:lnTo>
                      <a:pt x="14" y="99"/>
                    </a:lnTo>
                    <a:lnTo>
                      <a:pt x="14" y="112"/>
                    </a:lnTo>
                    <a:cubicBezTo>
                      <a:pt x="14" y="125"/>
                      <a:pt x="1" y="125"/>
                      <a:pt x="1" y="138"/>
                    </a:cubicBezTo>
                    <a:lnTo>
                      <a:pt x="1" y="151"/>
                    </a:lnTo>
                    <a:lnTo>
                      <a:pt x="1" y="193"/>
                    </a:lnTo>
                    <a:cubicBezTo>
                      <a:pt x="1" y="219"/>
                      <a:pt x="1" y="232"/>
                      <a:pt x="14" y="246"/>
                    </a:cubicBezTo>
                    <a:lnTo>
                      <a:pt x="14" y="327"/>
                    </a:lnTo>
                    <a:lnTo>
                      <a:pt x="14" y="343"/>
                    </a:lnTo>
                    <a:lnTo>
                      <a:pt x="14" y="370"/>
                    </a:lnTo>
                    <a:lnTo>
                      <a:pt x="14" y="425"/>
                    </a:lnTo>
                    <a:cubicBezTo>
                      <a:pt x="27" y="477"/>
                      <a:pt x="69" y="533"/>
                      <a:pt x="108" y="572"/>
                    </a:cubicBezTo>
                    <a:cubicBezTo>
                      <a:pt x="82" y="546"/>
                      <a:pt x="82" y="464"/>
                      <a:pt x="82" y="438"/>
                    </a:cubicBezTo>
                    <a:cubicBezTo>
                      <a:pt x="69" y="409"/>
                      <a:pt x="69" y="396"/>
                      <a:pt x="69" y="370"/>
                    </a:cubicBezTo>
                    <a:lnTo>
                      <a:pt x="69" y="343"/>
                    </a:lnTo>
                    <a:lnTo>
                      <a:pt x="69" y="288"/>
                    </a:lnTo>
                    <a:cubicBezTo>
                      <a:pt x="69" y="275"/>
                      <a:pt x="56" y="262"/>
                      <a:pt x="56" y="246"/>
                    </a:cubicBezTo>
                    <a:lnTo>
                      <a:pt x="56" y="219"/>
                    </a:lnTo>
                    <a:cubicBezTo>
                      <a:pt x="56" y="219"/>
                      <a:pt x="43" y="219"/>
                      <a:pt x="43" y="206"/>
                    </a:cubicBezTo>
                    <a:lnTo>
                      <a:pt x="43" y="180"/>
                    </a:lnTo>
                    <a:lnTo>
                      <a:pt x="43" y="151"/>
                    </a:lnTo>
                    <a:cubicBezTo>
                      <a:pt x="43" y="151"/>
                      <a:pt x="43" y="138"/>
                      <a:pt x="27" y="138"/>
                    </a:cubicBezTo>
                    <a:lnTo>
                      <a:pt x="27" y="125"/>
                    </a:lnTo>
                    <a:lnTo>
                      <a:pt x="27" y="112"/>
                    </a:lnTo>
                    <a:lnTo>
                      <a:pt x="27" y="56"/>
                    </a:lnTo>
                    <a:lnTo>
                      <a:pt x="27" y="30"/>
                    </a:lnTo>
                    <a:cubicBezTo>
                      <a:pt x="14" y="17"/>
                      <a:pt x="14" y="17"/>
                      <a:pt x="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7"/>
              <p:cNvSpPr/>
              <p:nvPr/>
            </p:nvSpPr>
            <p:spPr>
              <a:xfrm>
                <a:off x="6866150" y="2120425"/>
                <a:ext cx="3450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56" extrusionOk="0">
                    <a:moveTo>
                      <a:pt x="14" y="42"/>
                    </a:moveTo>
                    <a:cubicBezTo>
                      <a:pt x="10" y="42"/>
                      <a:pt x="5" y="43"/>
                      <a:pt x="0" y="43"/>
                    </a:cubicBezTo>
                    <a:lnTo>
                      <a:pt x="0" y="56"/>
                    </a:lnTo>
                    <a:cubicBezTo>
                      <a:pt x="0" y="43"/>
                      <a:pt x="0" y="43"/>
                      <a:pt x="13" y="43"/>
                    </a:cubicBezTo>
                    <a:cubicBezTo>
                      <a:pt x="14" y="42"/>
                      <a:pt x="14" y="42"/>
                      <a:pt x="14" y="42"/>
                    </a:cubicBezTo>
                    <a:close/>
                    <a:moveTo>
                      <a:pt x="95" y="0"/>
                    </a:moveTo>
                    <a:cubicBezTo>
                      <a:pt x="69" y="13"/>
                      <a:pt x="43" y="26"/>
                      <a:pt x="14" y="42"/>
                    </a:cubicBezTo>
                    <a:lnTo>
                      <a:pt x="14" y="42"/>
                    </a:lnTo>
                    <a:cubicBezTo>
                      <a:pt x="32" y="41"/>
                      <a:pt x="48" y="38"/>
                      <a:pt x="63" y="38"/>
                    </a:cubicBezTo>
                    <a:cubicBezTo>
                      <a:pt x="80" y="38"/>
                      <a:pt x="96" y="42"/>
                      <a:pt x="108" y="56"/>
                    </a:cubicBezTo>
                    <a:cubicBezTo>
                      <a:pt x="124" y="26"/>
                      <a:pt x="124" y="13"/>
                      <a:pt x="13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7"/>
              <p:cNvSpPr/>
              <p:nvPr/>
            </p:nvSpPr>
            <p:spPr>
              <a:xfrm>
                <a:off x="6872600" y="2117725"/>
                <a:ext cx="10950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646" extrusionOk="0">
                    <a:moveTo>
                      <a:pt x="43" y="1"/>
                    </a:moveTo>
                    <a:cubicBezTo>
                      <a:pt x="30" y="14"/>
                      <a:pt x="13" y="14"/>
                      <a:pt x="0" y="27"/>
                    </a:cubicBezTo>
                    <a:lnTo>
                      <a:pt x="13" y="40"/>
                    </a:lnTo>
                    <a:cubicBezTo>
                      <a:pt x="30" y="40"/>
                      <a:pt x="43" y="53"/>
                      <a:pt x="56" y="69"/>
                    </a:cubicBezTo>
                    <a:cubicBezTo>
                      <a:pt x="69" y="82"/>
                      <a:pt x="82" y="95"/>
                      <a:pt x="95" y="121"/>
                    </a:cubicBezTo>
                    <a:cubicBezTo>
                      <a:pt x="111" y="134"/>
                      <a:pt x="137" y="151"/>
                      <a:pt x="150" y="177"/>
                    </a:cubicBezTo>
                    <a:cubicBezTo>
                      <a:pt x="163" y="190"/>
                      <a:pt x="163" y="203"/>
                      <a:pt x="176" y="216"/>
                    </a:cubicBezTo>
                    <a:cubicBezTo>
                      <a:pt x="193" y="216"/>
                      <a:pt x="193" y="232"/>
                      <a:pt x="206" y="245"/>
                    </a:cubicBezTo>
                    <a:cubicBezTo>
                      <a:pt x="206" y="271"/>
                      <a:pt x="176" y="298"/>
                      <a:pt x="176" y="327"/>
                    </a:cubicBezTo>
                    <a:lnTo>
                      <a:pt x="193" y="340"/>
                    </a:lnTo>
                    <a:cubicBezTo>
                      <a:pt x="193" y="340"/>
                      <a:pt x="193" y="353"/>
                      <a:pt x="206" y="366"/>
                    </a:cubicBezTo>
                    <a:lnTo>
                      <a:pt x="219" y="379"/>
                    </a:lnTo>
                    <a:lnTo>
                      <a:pt x="219" y="395"/>
                    </a:lnTo>
                    <a:cubicBezTo>
                      <a:pt x="206" y="435"/>
                      <a:pt x="206" y="477"/>
                      <a:pt x="193" y="529"/>
                    </a:cubicBezTo>
                    <a:cubicBezTo>
                      <a:pt x="193" y="529"/>
                      <a:pt x="245" y="585"/>
                      <a:pt x="258" y="585"/>
                    </a:cubicBezTo>
                    <a:lnTo>
                      <a:pt x="300" y="624"/>
                    </a:lnTo>
                    <a:lnTo>
                      <a:pt x="300" y="640"/>
                    </a:lnTo>
                    <a:cubicBezTo>
                      <a:pt x="300" y="653"/>
                      <a:pt x="300" y="666"/>
                      <a:pt x="287" y="679"/>
                    </a:cubicBezTo>
                    <a:lnTo>
                      <a:pt x="287" y="706"/>
                    </a:lnTo>
                    <a:cubicBezTo>
                      <a:pt x="274" y="735"/>
                      <a:pt x="274" y="761"/>
                      <a:pt x="258" y="803"/>
                    </a:cubicBezTo>
                    <a:lnTo>
                      <a:pt x="258" y="856"/>
                    </a:lnTo>
                    <a:cubicBezTo>
                      <a:pt x="274" y="869"/>
                      <a:pt x="287" y="885"/>
                      <a:pt x="300" y="898"/>
                    </a:cubicBezTo>
                    <a:cubicBezTo>
                      <a:pt x="314" y="898"/>
                      <a:pt x="314" y="911"/>
                      <a:pt x="314" y="911"/>
                    </a:cubicBezTo>
                    <a:cubicBezTo>
                      <a:pt x="340" y="950"/>
                      <a:pt x="369" y="993"/>
                      <a:pt x="382" y="1019"/>
                    </a:cubicBezTo>
                    <a:cubicBezTo>
                      <a:pt x="382" y="1032"/>
                      <a:pt x="395" y="1032"/>
                      <a:pt x="395" y="1048"/>
                    </a:cubicBezTo>
                    <a:cubicBezTo>
                      <a:pt x="395" y="1048"/>
                      <a:pt x="382" y="1048"/>
                      <a:pt x="382" y="1061"/>
                    </a:cubicBezTo>
                    <a:cubicBezTo>
                      <a:pt x="356" y="1114"/>
                      <a:pt x="340" y="1169"/>
                      <a:pt x="327" y="1225"/>
                    </a:cubicBezTo>
                    <a:cubicBezTo>
                      <a:pt x="314" y="1264"/>
                      <a:pt x="314" y="1332"/>
                      <a:pt x="327" y="1358"/>
                    </a:cubicBezTo>
                    <a:cubicBezTo>
                      <a:pt x="340" y="1375"/>
                      <a:pt x="356" y="1388"/>
                      <a:pt x="369" y="1401"/>
                    </a:cubicBezTo>
                    <a:lnTo>
                      <a:pt x="369" y="1427"/>
                    </a:lnTo>
                    <a:lnTo>
                      <a:pt x="356" y="1440"/>
                    </a:lnTo>
                    <a:cubicBezTo>
                      <a:pt x="356" y="1456"/>
                      <a:pt x="356" y="1456"/>
                      <a:pt x="340" y="1469"/>
                    </a:cubicBezTo>
                    <a:cubicBezTo>
                      <a:pt x="327" y="1495"/>
                      <a:pt x="314" y="1522"/>
                      <a:pt x="300" y="1551"/>
                    </a:cubicBezTo>
                    <a:cubicBezTo>
                      <a:pt x="300" y="1577"/>
                      <a:pt x="287" y="1590"/>
                      <a:pt x="287" y="1603"/>
                    </a:cubicBezTo>
                    <a:cubicBezTo>
                      <a:pt x="300" y="1619"/>
                      <a:pt x="327" y="1633"/>
                      <a:pt x="340" y="1646"/>
                    </a:cubicBezTo>
                    <a:cubicBezTo>
                      <a:pt x="356" y="1633"/>
                      <a:pt x="369" y="1619"/>
                      <a:pt x="369" y="1590"/>
                    </a:cubicBezTo>
                    <a:cubicBezTo>
                      <a:pt x="382" y="1564"/>
                      <a:pt x="408" y="1538"/>
                      <a:pt x="421" y="1509"/>
                    </a:cubicBezTo>
                    <a:lnTo>
                      <a:pt x="421" y="1495"/>
                    </a:lnTo>
                    <a:cubicBezTo>
                      <a:pt x="438" y="1469"/>
                      <a:pt x="438" y="1440"/>
                      <a:pt x="421" y="1414"/>
                    </a:cubicBezTo>
                    <a:cubicBezTo>
                      <a:pt x="421" y="1401"/>
                      <a:pt x="421" y="1375"/>
                      <a:pt x="408" y="1358"/>
                    </a:cubicBezTo>
                    <a:cubicBezTo>
                      <a:pt x="408" y="1345"/>
                      <a:pt x="395" y="1332"/>
                      <a:pt x="395" y="1332"/>
                    </a:cubicBezTo>
                    <a:cubicBezTo>
                      <a:pt x="382" y="1319"/>
                      <a:pt x="356" y="1306"/>
                      <a:pt x="340" y="1293"/>
                    </a:cubicBezTo>
                    <a:cubicBezTo>
                      <a:pt x="369" y="1238"/>
                      <a:pt x="382" y="1182"/>
                      <a:pt x="408" y="1114"/>
                    </a:cubicBezTo>
                    <a:cubicBezTo>
                      <a:pt x="408" y="1100"/>
                      <a:pt x="421" y="1087"/>
                      <a:pt x="421" y="1074"/>
                    </a:cubicBezTo>
                    <a:cubicBezTo>
                      <a:pt x="438" y="1048"/>
                      <a:pt x="421" y="1032"/>
                      <a:pt x="421" y="1019"/>
                    </a:cubicBezTo>
                    <a:cubicBezTo>
                      <a:pt x="421" y="980"/>
                      <a:pt x="408" y="937"/>
                      <a:pt x="408" y="911"/>
                    </a:cubicBezTo>
                    <a:cubicBezTo>
                      <a:pt x="408" y="898"/>
                      <a:pt x="395" y="885"/>
                      <a:pt x="395" y="885"/>
                    </a:cubicBezTo>
                    <a:cubicBezTo>
                      <a:pt x="395" y="869"/>
                      <a:pt x="382" y="856"/>
                      <a:pt x="369" y="843"/>
                    </a:cubicBezTo>
                    <a:cubicBezTo>
                      <a:pt x="340" y="830"/>
                      <a:pt x="327" y="817"/>
                      <a:pt x="300" y="803"/>
                    </a:cubicBezTo>
                    <a:cubicBezTo>
                      <a:pt x="314" y="761"/>
                      <a:pt x="340" y="735"/>
                      <a:pt x="356" y="692"/>
                    </a:cubicBezTo>
                    <a:cubicBezTo>
                      <a:pt x="369" y="679"/>
                      <a:pt x="369" y="679"/>
                      <a:pt x="382" y="666"/>
                    </a:cubicBezTo>
                    <a:lnTo>
                      <a:pt x="382" y="653"/>
                    </a:lnTo>
                    <a:lnTo>
                      <a:pt x="382" y="640"/>
                    </a:lnTo>
                    <a:cubicBezTo>
                      <a:pt x="382" y="624"/>
                      <a:pt x="369" y="598"/>
                      <a:pt x="369" y="585"/>
                    </a:cubicBezTo>
                    <a:cubicBezTo>
                      <a:pt x="356" y="585"/>
                      <a:pt x="340" y="572"/>
                      <a:pt x="340" y="572"/>
                    </a:cubicBezTo>
                    <a:cubicBezTo>
                      <a:pt x="314" y="542"/>
                      <a:pt x="287" y="516"/>
                      <a:pt x="245" y="503"/>
                    </a:cubicBezTo>
                    <a:cubicBezTo>
                      <a:pt x="258" y="461"/>
                      <a:pt x="274" y="422"/>
                      <a:pt x="274" y="379"/>
                    </a:cubicBezTo>
                    <a:lnTo>
                      <a:pt x="274" y="366"/>
                    </a:lnTo>
                    <a:cubicBezTo>
                      <a:pt x="274" y="353"/>
                      <a:pt x="258" y="353"/>
                      <a:pt x="258" y="340"/>
                    </a:cubicBezTo>
                    <a:lnTo>
                      <a:pt x="245" y="327"/>
                    </a:lnTo>
                    <a:lnTo>
                      <a:pt x="232" y="314"/>
                    </a:lnTo>
                    <a:lnTo>
                      <a:pt x="219" y="298"/>
                    </a:lnTo>
                    <a:lnTo>
                      <a:pt x="219" y="284"/>
                    </a:lnTo>
                    <a:cubicBezTo>
                      <a:pt x="232" y="245"/>
                      <a:pt x="232" y="203"/>
                      <a:pt x="206" y="164"/>
                    </a:cubicBezTo>
                    <a:cubicBezTo>
                      <a:pt x="163" y="134"/>
                      <a:pt x="137" y="82"/>
                      <a:pt x="95" y="40"/>
                    </a:cubicBezTo>
                    <a:cubicBezTo>
                      <a:pt x="82" y="27"/>
                      <a:pt x="69" y="14"/>
                      <a:pt x="5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7"/>
              <p:cNvSpPr/>
              <p:nvPr/>
            </p:nvSpPr>
            <p:spPr>
              <a:xfrm>
                <a:off x="6886550" y="2119450"/>
                <a:ext cx="11275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598" extrusionOk="0">
                    <a:moveTo>
                      <a:pt x="0" y="0"/>
                    </a:moveTo>
                    <a:lnTo>
                      <a:pt x="0" y="26"/>
                    </a:lnTo>
                    <a:cubicBezTo>
                      <a:pt x="0" y="65"/>
                      <a:pt x="13" y="95"/>
                      <a:pt x="26" y="134"/>
                    </a:cubicBezTo>
                    <a:cubicBezTo>
                      <a:pt x="26" y="147"/>
                      <a:pt x="43" y="163"/>
                      <a:pt x="56" y="176"/>
                    </a:cubicBezTo>
                    <a:cubicBezTo>
                      <a:pt x="69" y="189"/>
                      <a:pt x="82" y="189"/>
                      <a:pt x="95" y="189"/>
                    </a:cubicBezTo>
                    <a:cubicBezTo>
                      <a:pt x="108" y="202"/>
                      <a:pt x="108" y="215"/>
                      <a:pt x="108" y="215"/>
                    </a:cubicBezTo>
                    <a:cubicBezTo>
                      <a:pt x="150" y="284"/>
                      <a:pt x="177" y="353"/>
                      <a:pt x="206" y="408"/>
                    </a:cubicBezTo>
                    <a:lnTo>
                      <a:pt x="206" y="447"/>
                    </a:lnTo>
                    <a:lnTo>
                      <a:pt x="206" y="460"/>
                    </a:lnTo>
                    <a:cubicBezTo>
                      <a:pt x="219" y="473"/>
                      <a:pt x="219" y="473"/>
                      <a:pt x="232" y="473"/>
                    </a:cubicBezTo>
                    <a:cubicBezTo>
                      <a:pt x="288" y="503"/>
                      <a:pt x="327" y="529"/>
                      <a:pt x="382" y="542"/>
                    </a:cubicBezTo>
                    <a:cubicBezTo>
                      <a:pt x="408" y="555"/>
                      <a:pt x="434" y="584"/>
                      <a:pt x="451" y="597"/>
                    </a:cubicBezTo>
                    <a:cubicBezTo>
                      <a:pt x="451" y="584"/>
                      <a:pt x="434" y="571"/>
                      <a:pt x="434" y="555"/>
                    </a:cubicBezTo>
                    <a:cubicBezTo>
                      <a:pt x="421" y="529"/>
                      <a:pt x="408" y="516"/>
                      <a:pt x="382" y="503"/>
                    </a:cubicBezTo>
                    <a:cubicBezTo>
                      <a:pt x="353" y="490"/>
                      <a:pt x="314" y="473"/>
                      <a:pt x="271" y="460"/>
                    </a:cubicBezTo>
                    <a:cubicBezTo>
                      <a:pt x="258" y="460"/>
                      <a:pt x="258" y="460"/>
                      <a:pt x="245" y="447"/>
                    </a:cubicBezTo>
                    <a:lnTo>
                      <a:pt x="245" y="434"/>
                    </a:lnTo>
                    <a:cubicBezTo>
                      <a:pt x="245" y="392"/>
                      <a:pt x="232" y="353"/>
                      <a:pt x="206" y="310"/>
                    </a:cubicBezTo>
                    <a:cubicBezTo>
                      <a:pt x="190" y="297"/>
                      <a:pt x="190" y="284"/>
                      <a:pt x="177" y="271"/>
                    </a:cubicBezTo>
                    <a:cubicBezTo>
                      <a:pt x="177" y="258"/>
                      <a:pt x="177" y="229"/>
                      <a:pt x="164" y="215"/>
                    </a:cubicBezTo>
                    <a:cubicBezTo>
                      <a:pt x="150" y="134"/>
                      <a:pt x="56" y="95"/>
                      <a:pt x="13" y="26"/>
                    </a:cubicBezTo>
                    <a:cubicBezTo>
                      <a:pt x="0" y="26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7"/>
              <p:cNvSpPr/>
              <p:nvPr/>
            </p:nvSpPr>
            <p:spPr>
              <a:xfrm>
                <a:off x="6897800" y="2134375"/>
                <a:ext cx="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extrusionOk="0">
                    <a:moveTo>
                      <a:pt x="1" y="0"/>
                    </a:moveTo>
                    <a:lnTo>
                      <a:pt x="1" y="13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7"/>
              <p:cNvSpPr/>
              <p:nvPr/>
            </p:nvSpPr>
            <p:spPr>
              <a:xfrm>
                <a:off x="6896750" y="2134700"/>
                <a:ext cx="582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388" extrusionOk="0">
                    <a:moveTo>
                      <a:pt x="43" y="0"/>
                    </a:moveTo>
                    <a:lnTo>
                      <a:pt x="43" y="27"/>
                    </a:lnTo>
                    <a:lnTo>
                      <a:pt x="43" y="69"/>
                    </a:lnTo>
                    <a:cubicBezTo>
                      <a:pt x="26" y="108"/>
                      <a:pt x="13" y="164"/>
                      <a:pt x="0" y="190"/>
                    </a:cubicBezTo>
                    <a:cubicBezTo>
                      <a:pt x="26" y="219"/>
                      <a:pt x="26" y="245"/>
                      <a:pt x="43" y="271"/>
                    </a:cubicBezTo>
                    <a:cubicBezTo>
                      <a:pt x="43" y="301"/>
                      <a:pt x="43" y="327"/>
                      <a:pt x="26" y="340"/>
                    </a:cubicBezTo>
                    <a:cubicBezTo>
                      <a:pt x="26" y="382"/>
                      <a:pt x="13" y="421"/>
                      <a:pt x="13" y="451"/>
                    </a:cubicBezTo>
                    <a:cubicBezTo>
                      <a:pt x="0" y="490"/>
                      <a:pt x="26" y="559"/>
                      <a:pt x="43" y="598"/>
                    </a:cubicBezTo>
                    <a:cubicBezTo>
                      <a:pt x="56" y="640"/>
                      <a:pt x="108" y="640"/>
                      <a:pt x="137" y="679"/>
                    </a:cubicBezTo>
                    <a:cubicBezTo>
                      <a:pt x="177" y="722"/>
                      <a:pt x="164" y="803"/>
                      <a:pt x="137" y="859"/>
                    </a:cubicBezTo>
                    <a:cubicBezTo>
                      <a:pt x="124" y="898"/>
                      <a:pt x="124" y="924"/>
                      <a:pt x="108" y="967"/>
                    </a:cubicBezTo>
                    <a:lnTo>
                      <a:pt x="95" y="1074"/>
                    </a:lnTo>
                    <a:cubicBezTo>
                      <a:pt x="124" y="1087"/>
                      <a:pt x="150" y="1087"/>
                      <a:pt x="164" y="1104"/>
                    </a:cubicBezTo>
                    <a:cubicBezTo>
                      <a:pt x="177" y="1104"/>
                      <a:pt x="177" y="1104"/>
                      <a:pt x="177" y="1117"/>
                    </a:cubicBezTo>
                    <a:lnTo>
                      <a:pt x="190" y="1130"/>
                    </a:lnTo>
                    <a:cubicBezTo>
                      <a:pt x="190" y="1185"/>
                      <a:pt x="190" y="1238"/>
                      <a:pt x="177" y="1293"/>
                    </a:cubicBezTo>
                    <a:cubicBezTo>
                      <a:pt x="177" y="1306"/>
                      <a:pt x="164" y="1319"/>
                      <a:pt x="164" y="1332"/>
                    </a:cubicBezTo>
                    <a:cubicBezTo>
                      <a:pt x="164" y="1348"/>
                      <a:pt x="150" y="1362"/>
                      <a:pt x="150" y="1388"/>
                    </a:cubicBezTo>
                    <a:lnTo>
                      <a:pt x="177" y="1388"/>
                    </a:lnTo>
                    <a:lnTo>
                      <a:pt x="190" y="1375"/>
                    </a:lnTo>
                    <a:cubicBezTo>
                      <a:pt x="206" y="1362"/>
                      <a:pt x="206" y="1362"/>
                      <a:pt x="219" y="1348"/>
                    </a:cubicBezTo>
                    <a:cubicBezTo>
                      <a:pt x="232" y="1319"/>
                      <a:pt x="232" y="1306"/>
                      <a:pt x="232" y="1267"/>
                    </a:cubicBezTo>
                    <a:cubicBezTo>
                      <a:pt x="232" y="1224"/>
                      <a:pt x="232" y="1169"/>
                      <a:pt x="219" y="1117"/>
                    </a:cubicBezTo>
                    <a:cubicBezTo>
                      <a:pt x="219" y="1087"/>
                      <a:pt x="219" y="1048"/>
                      <a:pt x="190" y="1035"/>
                    </a:cubicBezTo>
                    <a:cubicBezTo>
                      <a:pt x="177" y="1035"/>
                      <a:pt x="164" y="1022"/>
                      <a:pt x="164" y="1022"/>
                    </a:cubicBezTo>
                    <a:cubicBezTo>
                      <a:pt x="150" y="1006"/>
                      <a:pt x="150" y="993"/>
                      <a:pt x="164" y="980"/>
                    </a:cubicBezTo>
                    <a:cubicBezTo>
                      <a:pt x="177" y="940"/>
                      <a:pt x="177" y="885"/>
                      <a:pt x="190" y="843"/>
                    </a:cubicBezTo>
                    <a:lnTo>
                      <a:pt x="190" y="830"/>
                    </a:lnTo>
                    <a:lnTo>
                      <a:pt x="206" y="816"/>
                    </a:lnTo>
                    <a:lnTo>
                      <a:pt x="206" y="777"/>
                    </a:lnTo>
                    <a:cubicBezTo>
                      <a:pt x="206" y="748"/>
                      <a:pt x="190" y="722"/>
                      <a:pt x="177" y="696"/>
                    </a:cubicBezTo>
                    <a:cubicBezTo>
                      <a:pt x="150" y="653"/>
                      <a:pt x="150" y="614"/>
                      <a:pt x="137" y="572"/>
                    </a:cubicBezTo>
                    <a:cubicBezTo>
                      <a:pt x="124" y="559"/>
                      <a:pt x="95" y="546"/>
                      <a:pt x="82" y="532"/>
                    </a:cubicBezTo>
                    <a:lnTo>
                      <a:pt x="69" y="516"/>
                    </a:lnTo>
                    <a:lnTo>
                      <a:pt x="69" y="503"/>
                    </a:lnTo>
                    <a:cubicBezTo>
                      <a:pt x="82" y="435"/>
                      <a:pt x="56" y="382"/>
                      <a:pt x="69" y="314"/>
                    </a:cubicBezTo>
                    <a:cubicBezTo>
                      <a:pt x="69" y="301"/>
                      <a:pt x="82" y="288"/>
                      <a:pt x="95" y="271"/>
                    </a:cubicBezTo>
                    <a:cubicBezTo>
                      <a:pt x="95" y="245"/>
                      <a:pt x="82" y="232"/>
                      <a:pt x="82" y="206"/>
                    </a:cubicBezTo>
                    <a:cubicBezTo>
                      <a:pt x="69" y="206"/>
                      <a:pt x="69" y="190"/>
                      <a:pt x="69" y="190"/>
                    </a:cubicBezTo>
                    <a:cubicBezTo>
                      <a:pt x="69" y="177"/>
                      <a:pt x="82" y="177"/>
                      <a:pt x="82" y="164"/>
                    </a:cubicBezTo>
                    <a:cubicBezTo>
                      <a:pt x="82" y="138"/>
                      <a:pt x="95" y="108"/>
                      <a:pt x="95" y="69"/>
                    </a:cubicBezTo>
                    <a:cubicBezTo>
                      <a:pt x="95" y="56"/>
                      <a:pt x="95" y="43"/>
                      <a:pt x="82" y="27"/>
                    </a:cubicBezTo>
                    <a:cubicBezTo>
                      <a:pt x="82" y="0"/>
                      <a:pt x="69" y="0"/>
                      <a:pt x="4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7"/>
              <p:cNvSpPr/>
              <p:nvPr/>
            </p:nvSpPr>
            <p:spPr>
              <a:xfrm>
                <a:off x="6900825" y="2152075"/>
                <a:ext cx="13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217" extrusionOk="0">
                    <a:moveTo>
                      <a:pt x="151" y="1"/>
                    </a:moveTo>
                    <a:lnTo>
                      <a:pt x="138" y="14"/>
                    </a:lnTo>
                    <a:cubicBezTo>
                      <a:pt x="82" y="66"/>
                      <a:pt x="43" y="108"/>
                      <a:pt x="1" y="164"/>
                    </a:cubicBezTo>
                    <a:cubicBezTo>
                      <a:pt x="43" y="135"/>
                      <a:pt x="82" y="95"/>
                      <a:pt x="125" y="66"/>
                    </a:cubicBezTo>
                    <a:cubicBezTo>
                      <a:pt x="125" y="53"/>
                      <a:pt x="138" y="40"/>
                      <a:pt x="151" y="40"/>
                    </a:cubicBezTo>
                    <a:lnTo>
                      <a:pt x="177" y="40"/>
                    </a:lnTo>
                    <a:cubicBezTo>
                      <a:pt x="190" y="53"/>
                      <a:pt x="219" y="53"/>
                      <a:pt x="232" y="66"/>
                    </a:cubicBezTo>
                    <a:cubicBezTo>
                      <a:pt x="278" y="90"/>
                      <a:pt x="330" y="112"/>
                      <a:pt x="385" y="112"/>
                    </a:cubicBezTo>
                    <a:cubicBezTo>
                      <a:pt x="397" y="112"/>
                      <a:pt x="409" y="111"/>
                      <a:pt x="422" y="108"/>
                    </a:cubicBezTo>
                    <a:lnTo>
                      <a:pt x="422" y="108"/>
                    </a:lnTo>
                    <a:cubicBezTo>
                      <a:pt x="382" y="148"/>
                      <a:pt x="340" y="177"/>
                      <a:pt x="301" y="216"/>
                    </a:cubicBezTo>
                    <a:cubicBezTo>
                      <a:pt x="314" y="203"/>
                      <a:pt x="353" y="203"/>
                      <a:pt x="369" y="203"/>
                    </a:cubicBezTo>
                    <a:cubicBezTo>
                      <a:pt x="382" y="203"/>
                      <a:pt x="409" y="190"/>
                      <a:pt x="435" y="190"/>
                    </a:cubicBezTo>
                    <a:cubicBezTo>
                      <a:pt x="477" y="177"/>
                      <a:pt x="533" y="164"/>
                      <a:pt x="559" y="148"/>
                    </a:cubicBezTo>
                    <a:cubicBezTo>
                      <a:pt x="554" y="139"/>
                      <a:pt x="544" y="136"/>
                      <a:pt x="531" y="136"/>
                    </a:cubicBezTo>
                    <a:cubicBezTo>
                      <a:pt x="505" y="136"/>
                      <a:pt x="468" y="148"/>
                      <a:pt x="451" y="148"/>
                    </a:cubicBezTo>
                    <a:cubicBezTo>
                      <a:pt x="451" y="121"/>
                      <a:pt x="451" y="108"/>
                      <a:pt x="464" y="82"/>
                    </a:cubicBezTo>
                    <a:cubicBezTo>
                      <a:pt x="369" y="66"/>
                      <a:pt x="271" y="40"/>
                      <a:pt x="19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7"/>
              <p:cNvSpPr/>
              <p:nvPr/>
            </p:nvSpPr>
            <p:spPr>
              <a:xfrm>
                <a:off x="6857650" y="2132000"/>
                <a:ext cx="516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04" extrusionOk="0">
                    <a:moveTo>
                      <a:pt x="2067" y="1"/>
                    </a:moveTo>
                    <a:cubicBezTo>
                      <a:pt x="2064" y="2"/>
                      <a:pt x="2061" y="4"/>
                      <a:pt x="2058" y="5"/>
                    </a:cubicBezTo>
                    <a:lnTo>
                      <a:pt x="2058" y="5"/>
                    </a:lnTo>
                    <a:cubicBezTo>
                      <a:pt x="2061" y="5"/>
                      <a:pt x="2065" y="3"/>
                      <a:pt x="2067" y="1"/>
                    </a:cubicBezTo>
                    <a:close/>
                    <a:moveTo>
                      <a:pt x="1985" y="1"/>
                    </a:moveTo>
                    <a:cubicBezTo>
                      <a:pt x="1959" y="14"/>
                      <a:pt x="1959" y="27"/>
                      <a:pt x="1933" y="40"/>
                    </a:cubicBezTo>
                    <a:cubicBezTo>
                      <a:pt x="1865" y="69"/>
                      <a:pt x="1796" y="95"/>
                      <a:pt x="1728" y="135"/>
                    </a:cubicBezTo>
                    <a:cubicBezTo>
                      <a:pt x="1714" y="135"/>
                      <a:pt x="1701" y="151"/>
                      <a:pt x="1688" y="151"/>
                    </a:cubicBezTo>
                    <a:cubicBezTo>
                      <a:pt x="1672" y="151"/>
                      <a:pt x="1659" y="135"/>
                      <a:pt x="1646" y="135"/>
                    </a:cubicBezTo>
                    <a:cubicBezTo>
                      <a:pt x="1602" y="109"/>
                      <a:pt x="1552" y="95"/>
                      <a:pt x="1504" y="95"/>
                    </a:cubicBezTo>
                    <a:cubicBezTo>
                      <a:pt x="1477" y="95"/>
                      <a:pt x="1452" y="99"/>
                      <a:pt x="1427" y="108"/>
                    </a:cubicBezTo>
                    <a:cubicBezTo>
                      <a:pt x="1375" y="121"/>
                      <a:pt x="1320" y="151"/>
                      <a:pt x="1280" y="164"/>
                    </a:cubicBezTo>
                    <a:cubicBezTo>
                      <a:pt x="1251" y="121"/>
                      <a:pt x="1238" y="82"/>
                      <a:pt x="1182" y="82"/>
                    </a:cubicBezTo>
                    <a:cubicBezTo>
                      <a:pt x="1130" y="82"/>
                      <a:pt x="1075" y="82"/>
                      <a:pt x="1019" y="95"/>
                    </a:cubicBezTo>
                    <a:cubicBezTo>
                      <a:pt x="967" y="95"/>
                      <a:pt x="938" y="82"/>
                      <a:pt x="898" y="69"/>
                    </a:cubicBezTo>
                    <a:cubicBezTo>
                      <a:pt x="889" y="66"/>
                      <a:pt x="881" y="64"/>
                      <a:pt x="873" y="64"/>
                    </a:cubicBezTo>
                    <a:cubicBezTo>
                      <a:pt x="844" y="64"/>
                      <a:pt x="821" y="82"/>
                      <a:pt x="791" y="82"/>
                    </a:cubicBezTo>
                    <a:lnTo>
                      <a:pt x="709" y="82"/>
                    </a:lnTo>
                    <a:cubicBezTo>
                      <a:pt x="654" y="69"/>
                      <a:pt x="611" y="69"/>
                      <a:pt x="559" y="53"/>
                    </a:cubicBezTo>
                    <a:lnTo>
                      <a:pt x="504" y="53"/>
                    </a:lnTo>
                    <a:cubicBezTo>
                      <a:pt x="490" y="69"/>
                      <a:pt x="477" y="69"/>
                      <a:pt x="464" y="82"/>
                    </a:cubicBezTo>
                    <a:cubicBezTo>
                      <a:pt x="422" y="95"/>
                      <a:pt x="366" y="95"/>
                      <a:pt x="314" y="95"/>
                    </a:cubicBezTo>
                    <a:cubicBezTo>
                      <a:pt x="203" y="95"/>
                      <a:pt x="96" y="135"/>
                      <a:pt x="1" y="203"/>
                    </a:cubicBezTo>
                    <a:cubicBezTo>
                      <a:pt x="122" y="164"/>
                      <a:pt x="233" y="151"/>
                      <a:pt x="353" y="151"/>
                    </a:cubicBezTo>
                    <a:cubicBezTo>
                      <a:pt x="383" y="151"/>
                      <a:pt x="422" y="151"/>
                      <a:pt x="448" y="121"/>
                    </a:cubicBezTo>
                    <a:cubicBezTo>
                      <a:pt x="464" y="121"/>
                      <a:pt x="464" y="108"/>
                      <a:pt x="477" y="108"/>
                    </a:cubicBezTo>
                    <a:lnTo>
                      <a:pt x="504" y="108"/>
                    </a:lnTo>
                    <a:cubicBezTo>
                      <a:pt x="531" y="102"/>
                      <a:pt x="558" y="99"/>
                      <a:pt x="583" y="99"/>
                    </a:cubicBezTo>
                    <a:cubicBezTo>
                      <a:pt x="609" y="99"/>
                      <a:pt x="632" y="102"/>
                      <a:pt x="654" y="108"/>
                    </a:cubicBezTo>
                    <a:cubicBezTo>
                      <a:pt x="698" y="108"/>
                      <a:pt x="749" y="125"/>
                      <a:pt x="796" y="125"/>
                    </a:cubicBezTo>
                    <a:cubicBezTo>
                      <a:pt x="807" y="125"/>
                      <a:pt x="819" y="124"/>
                      <a:pt x="830" y="121"/>
                    </a:cubicBezTo>
                    <a:cubicBezTo>
                      <a:pt x="843" y="121"/>
                      <a:pt x="872" y="108"/>
                      <a:pt x="898" y="108"/>
                    </a:cubicBezTo>
                    <a:cubicBezTo>
                      <a:pt x="925" y="108"/>
                      <a:pt x="938" y="121"/>
                      <a:pt x="954" y="121"/>
                    </a:cubicBezTo>
                    <a:cubicBezTo>
                      <a:pt x="967" y="126"/>
                      <a:pt x="980" y="127"/>
                      <a:pt x="994" y="127"/>
                    </a:cubicBezTo>
                    <a:cubicBezTo>
                      <a:pt x="1021" y="127"/>
                      <a:pt x="1049" y="121"/>
                      <a:pt x="1075" y="121"/>
                    </a:cubicBezTo>
                    <a:cubicBezTo>
                      <a:pt x="1096" y="121"/>
                      <a:pt x="1120" y="118"/>
                      <a:pt x="1142" y="118"/>
                    </a:cubicBezTo>
                    <a:cubicBezTo>
                      <a:pt x="1164" y="118"/>
                      <a:pt x="1184" y="121"/>
                      <a:pt x="1199" y="135"/>
                    </a:cubicBezTo>
                    <a:cubicBezTo>
                      <a:pt x="1212" y="164"/>
                      <a:pt x="1225" y="177"/>
                      <a:pt x="1238" y="190"/>
                    </a:cubicBezTo>
                    <a:cubicBezTo>
                      <a:pt x="1251" y="197"/>
                      <a:pt x="1262" y="200"/>
                      <a:pt x="1271" y="200"/>
                    </a:cubicBezTo>
                    <a:cubicBezTo>
                      <a:pt x="1280" y="200"/>
                      <a:pt x="1287" y="197"/>
                      <a:pt x="1293" y="190"/>
                    </a:cubicBezTo>
                    <a:cubicBezTo>
                      <a:pt x="1333" y="190"/>
                      <a:pt x="1375" y="177"/>
                      <a:pt x="1401" y="177"/>
                    </a:cubicBezTo>
                    <a:cubicBezTo>
                      <a:pt x="1433" y="168"/>
                      <a:pt x="1461" y="165"/>
                      <a:pt x="1489" y="165"/>
                    </a:cubicBezTo>
                    <a:cubicBezTo>
                      <a:pt x="1544" y="165"/>
                      <a:pt x="1596" y="177"/>
                      <a:pt x="1659" y="177"/>
                    </a:cubicBezTo>
                    <a:cubicBezTo>
                      <a:pt x="1754" y="177"/>
                      <a:pt x="1852" y="121"/>
                      <a:pt x="1933" y="82"/>
                    </a:cubicBezTo>
                    <a:cubicBezTo>
                      <a:pt x="1970" y="55"/>
                      <a:pt x="2010" y="30"/>
                      <a:pt x="2058" y="5"/>
                    </a:cubicBezTo>
                    <a:lnTo>
                      <a:pt x="2058" y="5"/>
                    </a:lnTo>
                    <a:cubicBezTo>
                      <a:pt x="2054" y="6"/>
                      <a:pt x="2051" y="7"/>
                      <a:pt x="2047" y="7"/>
                    </a:cubicBezTo>
                    <a:cubicBezTo>
                      <a:pt x="2029" y="7"/>
                      <a:pt x="2005" y="1"/>
                      <a:pt x="198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7"/>
              <p:cNvSpPr/>
              <p:nvPr/>
            </p:nvSpPr>
            <p:spPr>
              <a:xfrm>
                <a:off x="6880100" y="2119025"/>
                <a:ext cx="2590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507" extrusionOk="0">
                    <a:moveTo>
                      <a:pt x="27" y="1"/>
                    </a:moveTo>
                    <a:cubicBezTo>
                      <a:pt x="27" y="17"/>
                      <a:pt x="14" y="30"/>
                      <a:pt x="0" y="43"/>
                    </a:cubicBezTo>
                    <a:cubicBezTo>
                      <a:pt x="14" y="43"/>
                      <a:pt x="14" y="56"/>
                      <a:pt x="14" y="56"/>
                    </a:cubicBezTo>
                    <a:cubicBezTo>
                      <a:pt x="69" y="82"/>
                      <a:pt x="69" y="138"/>
                      <a:pt x="82" y="193"/>
                    </a:cubicBezTo>
                    <a:cubicBezTo>
                      <a:pt x="151" y="193"/>
                      <a:pt x="219" y="206"/>
                      <a:pt x="284" y="206"/>
                    </a:cubicBezTo>
                    <a:cubicBezTo>
                      <a:pt x="314" y="206"/>
                      <a:pt x="327" y="206"/>
                      <a:pt x="340" y="219"/>
                    </a:cubicBezTo>
                    <a:cubicBezTo>
                      <a:pt x="366" y="232"/>
                      <a:pt x="366" y="246"/>
                      <a:pt x="382" y="262"/>
                    </a:cubicBezTo>
                    <a:cubicBezTo>
                      <a:pt x="408" y="297"/>
                      <a:pt x="448" y="302"/>
                      <a:pt x="491" y="302"/>
                    </a:cubicBezTo>
                    <a:cubicBezTo>
                      <a:pt x="513" y="302"/>
                      <a:pt x="536" y="301"/>
                      <a:pt x="559" y="301"/>
                    </a:cubicBezTo>
                    <a:cubicBezTo>
                      <a:pt x="611" y="314"/>
                      <a:pt x="679" y="327"/>
                      <a:pt x="735" y="357"/>
                    </a:cubicBezTo>
                    <a:cubicBezTo>
                      <a:pt x="790" y="383"/>
                      <a:pt x="843" y="396"/>
                      <a:pt x="898" y="438"/>
                    </a:cubicBezTo>
                    <a:cubicBezTo>
                      <a:pt x="937" y="451"/>
                      <a:pt x="980" y="477"/>
                      <a:pt x="1006" y="507"/>
                    </a:cubicBezTo>
                    <a:cubicBezTo>
                      <a:pt x="1019" y="477"/>
                      <a:pt x="1035" y="451"/>
                      <a:pt x="1006" y="425"/>
                    </a:cubicBezTo>
                    <a:cubicBezTo>
                      <a:pt x="996" y="435"/>
                      <a:pt x="984" y="439"/>
                      <a:pt x="971" y="439"/>
                    </a:cubicBezTo>
                    <a:cubicBezTo>
                      <a:pt x="948" y="439"/>
                      <a:pt x="923" y="427"/>
                      <a:pt x="898" y="409"/>
                    </a:cubicBezTo>
                    <a:cubicBezTo>
                      <a:pt x="843" y="370"/>
                      <a:pt x="774" y="301"/>
                      <a:pt x="709" y="301"/>
                    </a:cubicBezTo>
                    <a:cubicBezTo>
                      <a:pt x="627" y="288"/>
                      <a:pt x="611" y="301"/>
                      <a:pt x="546" y="246"/>
                    </a:cubicBezTo>
                    <a:cubicBezTo>
                      <a:pt x="448" y="151"/>
                      <a:pt x="258" y="219"/>
                      <a:pt x="164" y="125"/>
                    </a:cubicBezTo>
                    <a:cubicBezTo>
                      <a:pt x="151" y="99"/>
                      <a:pt x="138" y="82"/>
                      <a:pt x="121" y="56"/>
                    </a:cubicBezTo>
                    <a:cubicBezTo>
                      <a:pt x="95" y="30"/>
                      <a:pt x="69" y="17"/>
                      <a:pt x="40" y="17"/>
                    </a:cubicBezTo>
                    <a:lnTo>
                      <a:pt x="27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7"/>
              <p:cNvSpPr/>
              <p:nvPr/>
            </p:nvSpPr>
            <p:spPr>
              <a:xfrm>
                <a:off x="6861750" y="2144900"/>
                <a:ext cx="35025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9" extrusionOk="0">
                    <a:moveTo>
                      <a:pt x="0" y="0"/>
                    </a:moveTo>
                    <a:cubicBezTo>
                      <a:pt x="39" y="0"/>
                      <a:pt x="69" y="13"/>
                      <a:pt x="95" y="13"/>
                    </a:cubicBezTo>
                    <a:cubicBezTo>
                      <a:pt x="137" y="27"/>
                      <a:pt x="163" y="27"/>
                      <a:pt x="189" y="43"/>
                    </a:cubicBezTo>
                    <a:cubicBezTo>
                      <a:pt x="219" y="56"/>
                      <a:pt x="245" y="69"/>
                      <a:pt x="258" y="82"/>
                    </a:cubicBezTo>
                    <a:cubicBezTo>
                      <a:pt x="271" y="108"/>
                      <a:pt x="271" y="138"/>
                      <a:pt x="258" y="151"/>
                    </a:cubicBezTo>
                    <a:cubicBezTo>
                      <a:pt x="353" y="164"/>
                      <a:pt x="447" y="206"/>
                      <a:pt x="545" y="258"/>
                    </a:cubicBezTo>
                    <a:cubicBezTo>
                      <a:pt x="545" y="271"/>
                      <a:pt x="545" y="288"/>
                      <a:pt x="529" y="301"/>
                    </a:cubicBezTo>
                    <a:cubicBezTo>
                      <a:pt x="530" y="300"/>
                      <a:pt x="533" y="299"/>
                      <a:pt x="537" y="299"/>
                    </a:cubicBezTo>
                    <a:cubicBezTo>
                      <a:pt x="580" y="299"/>
                      <a:pt x="749" y="354"/>
                      <a:pt x="761" y="369"/>
                    </a:cubicBezTo>
                    <a:cubicBezTo>
                      <a:pt x="774" y="369"/>
                      <a:pt x="774" y="382"/>
                      <a:pt x="774" y="382"/>
                    </a:cubicBezTo>
                    <a:cubicBezTo>
                      <a:pt x="803" y="395"/>
                      <a:pt x="816" y="422"/>
                      <a:pt x="842" y="422"/>
                    </a:cubicBezTo>
                    <a:lnTo>
                      <a:pt x="855" y="422"/>
                    </a:lnTo>
                    <a:cubicBezTo>
                      <a:pt x="872" y="408"/>
                      <a:pt x="885" y="382"/>
                      <a:pt x="911" y="382"/>
                    </a:cubicBezTo>
                    <a:lnTo>
                      <a:pt x="937" y="382"/>
                    </a:lnTo>
                    <a:cubicBezTo>
                      <a:pt x="979" y="395"/>
                      <a:pt x="1018" y="408"/>
                      <a:pt x="1048" y="422"/>
                    </a:cubicBezTo>
                    <a:cubicBezTo>
                      <a:pt x="1087" y="435"/>
                      <a:pt x="1129" y="464"/>
                      <a:pt x="1142" y="503"/>
                    </a:cubicBezTo>
                    <a:cubicBezTo>
                      <a:pt x="1142" y="546"/>
                      <a:pt x="1116" y="572"/>
                      <a:pt x="1116" y="614"/>
                    </a:cubicBezTo>
                    <a:cubicBezTo>
                      <a:pt x="1100" y="640"/>
                      <a:pt x="1100" y="666"/>
                      <a:pt x="1116" y="679"/>
                    </a:cubicBezTo>
                    <a:cubicBezTo>
                      <a:pt x="1116" y="709"/>
                      <a:pt x="1129" y="722"/>
                      <a:pt x="1129" y="735"/>
                    </a:cubicBezTo>
                    <a:cubicBezTo>
                      <a:pt x="1129" y="748"/>
                      <a:pt x="1142" y="748"/>
                      <a:pt x="1142" y="761"/>
                    </a:cubicBezTo>
                    <a:cubicBezTo>
                      <a:pt x="1169" y="777"/>
                      <a:pt x="1198" y="790"/>
                      <a:pt x="1224" y="803"/>
                    </a:cubicBezTo>
                    <a:cubicBezTo>
                      <a:pt x="1280" y="843"/>
                      <a:pt x="1345" y="872"/>
                      <a:pt x="1400" y="898"/>
                    </a:cubicBezTo>
                    <a:cubicBezTo>
                      <a:pt x="1345" y="859"/>
                      <a:pt x="1306" y="830"/>
                      <a:pt x="1263" y="777"/>
                    </a:cubicBezTo>
                    <a:cubicBezTo>
                      <a:pt x="1250" y="777"/>
                      <a:pt x="1250" y="761"/>
                      <a:pt x="1250" y="761"/>
                    </a:cubicBezTo>
                    <a:cubicBezTo>
                      <a:pt x="1211" y="722"/>
                      <a:pt x="1198" y="666"/>
                      <a:pt x="1198" y="627"/>
                    </a:cubicBezTo>
                    <a:cubicBezTo>
                      <a:pt x="1198" y="598"/>
                      <a:pt x="1211" y="572"/>
                      <a:pt x="1211" y="559"/>
                    </a:cubicBezTo>
                    <a:cubicBezTo>
                      <a:pt x="1211" y="516"/>
                      <a:pt x="1198" y="477"/>
                      <a:pt x="1198" y="435"/>
                    </a:cubicBezTo>
                    <a:cubicBezTo>
                      <a:pt x="1129" y="422"/>
                      <a:pt x="1074" y="395"/>
                      <a:pt x="1035" y="340"/>
                    </a:cubicBezTo>
                    <a:cubicBezTo>
                      <a:pt x="1116" y="301"/>
                      <a:pt x="1182" y="258"/>
                      <a:pt x="1250" y="190"/>
                    </a:cubicBezTo>
                    <a:lnTo>
                      <a:pt x="1250" y="190"/>
                    </a:lnTo>
                    <a:cubicBezTo>
                      <a:pt x="1182" y="245"/>
                      <a:pt x="1116" y="271"/>
                      <a:pt x="1035" y="288"/>
                    </a:cubicBezTo>
                    <a:cubicBezTo>
                      <a:pt x="1005" y="288"/>
                      <a:pt x="979" y="288"/>
                      <a:pt x="953" y="301"/>
                    </a:cubicBezTo>
                    <a:cubicBezTo>
                      <a:pt x="924" y="301"/>
                      <a:pt x="911" y="314"/>
                      <a:pt x="898" y="314"/>
                    </a:cubicBezTo>
                    <a:cubicBezTo>
                      <a:pt x="885" y="327"/>
                      <a:pt x="872" y="327"/>
                      <a:pt x="855" y="327"/>
                    </a:cubicBezTo>
                    <a:cubicBezTo>
                      <a:pt x="842" y="327"/>
                      <a:pt x="816" y="327"/>
                      <a:pt x="803" y="314"/>
                    </a:cubicBezTo>
                    <a:cubicBezTo>
                      <a:pt x="721" y="314"/>
                      <a:pt x="640" y="288"/>
                      <a:pt x="597" y="232"/>
                    </a:cubicBezTo>
                    <a:cubicBezTo>
                      <a:pt x="584" y="219"/>
                      <a:pt x="584" y="206"/>
                      <a:pt x="571" y="190"/>
                    </a:cubicBezTo>
                    <a:cubicBezTo>
                      <a:pt x="558" y="190"/>
                      <a:pt x="545" y="177"/>
                      <a:pt x="529" y="177"/>
                    </a:cubicBezTo>
                    <a:cubicBezTo>
                      <a:pt x="447" y="151"/>
                      <a:pt x="382" y="124"/>
                      <a:pt x="326" y="82"/>
                    </a:cubicBezTo>
                    <a:cubicBezTo>
                      <a:pt x="313" y="82"/>
                      <a:pt x="300" y="82"/>
                      <a:pt x="300" y="69"/>
                    </a:cubicBezTo>
                    <a:cubicBezTo>
                      <a:pt x="284" y="56"/>
                      <a:pt x="300" y="27"/>
                      <a:pt x="284" y="13"/>
                    </a:cubicBezTo>
                    <a:cubicBezTo>
                      <a:pt x="284" y="0"/>
                      <a:pt x="258" y="0"/>
                      <a:pt x="24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7"/>
              <p:cNvSpPr/>
              <p:nvPr/>
            </p:nvSpPr>
            <p:spPr>
              <a:xfrm>
                <a:off x="6844775" y="2122775"/>
                <a:ext cx="1430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602" extrusionOk="0">
                    <a:moveTo>
                      <a:pt x="297" y="177"/>
                    </a:moveTo>
                    <a:cubicBezTo>
                      <a:pt x="327" y="177"/>
                      <a:pt x="353" y="177"/>
                      <a:pt x="379" y="207"/>
                    </a:cubicBezTo>
                    <a:lnTo>
                      <a:pt x="392" y="220"/>
                    </a:lnTo>
                    <a:lnTo>
                      <a:pt x="434" y="259"/>
                    </a:lnTo>
                    <a:cubicBezTo>
                      <a:pt x="460" y="275"/>
                      <a:pt x="473" y="301"/>
                      <a:pt x="490" y="314"/>
                    </a:cubicBezTo>
                    <a:cubicBezTo>
                      <a:pt x="490" y="327"/>
                      <a:pt x="503" y="327"/>
                      <a:pt x="503" y="340"/>
                    </a:cubicBezTo>
                    <a:lnTo>
                      <a:pt x="490" y="357"/>
                    </a:lnTo>
                    <a:cubicBezTo>
                      <a:pt x="490" y="383"/>
                      <a:pt x="516" y="396"/>
                      <a:pt x="516" y="422"/>
                    </a:cubicBezTo>
                    <a:cubicBezTo>
                      <a:pt x="516" y="451"/>
                      <a:pt x="503" y="464"/>
                      <a:pt x="490" y="477"/>
                    </a:cubicBezTo>
                    <a:cubicBezTo>
                      <a:pt x="473" y="490"/>
                      <a:pt x="473" y="533"/>
                      <a:pt x="490" y="546"/>
                    </a:cubicBezTo>
                    <a:cubicBezTo>
                      <a:pt x="447" y="533"/>
                      <a:pt x="408" y="520"/>
                      <a:pt x="353" y="504"/>
                    </a:cubicBezTo>
                    <a:cubicBezTo>
                      <a:pt x="366" y="477"/>
                      <a:pt x="366" y="451"/>
                      <a:pt x="353" y="422"/>
                    </a:cubicBezTo>
                    <a:cubicBezTo>
                      <a:pt x="340" y="409"/>
                      <a:pt x="310" y="396"/>
                      <a:pt x="284" y="396"/>
                    </a:cubicBezTo>
                    <a:cubicBezTo>
                      <a:pt x="297" y="370"/>
                      <a:pt x="297" y="357"/>
                      <a:pt x="297" y="327"/>
                    </a:cubicBezTo>
                    <a:cubicBezTo>
                      <a:pt x="297" y="314"/>
                      <a:pt x="284" y="288"/>
                      <a:pt x="284" y="275"/>
                    </a:cubicBezTo>
                    <a:lnTo>
                      <a:pt x="284" y="193"/>
                    </a:lnTo>
                    <a:cubicBezTo>
                      <a:pt x="297" y="193"/>
                      <a:pt x="297" y="177"/>
                      <a:pt x="297" y="177"/>
                    </a:cubicBezTo>
                    <a:close/>
                    <a:moveTo>
                      <a:pt x="258" y="1"/>
                    </a:moveTo>
                    <a:lnTo>
                      <a:pt x="258" y="56"/>
                    </a:lnTo>
                    <a:cubicBezTo>
                      <a:pt x="245" y="69"/>
                      <a:pt x="258" y="82"/>
                      <a:pt x="258" y="96"/>
                    </a:cubicBezTo>
                    <a:cubicBezTo>
                      <a:pt x="258" y="112"/>
                      <a:pt x="258" y="125"/>
                      <a:pt x="245" y="125"/>
                    </a:cubicBezTo>
                    <a:cubicBezTo>
                      <a:pt x="245" y="129"/>
                      <a:pt x="243" y="131"/>
                      <a:pt x="241" y="131"/>
                    </a:cubicBezTo>
                    <a:cubicBezTo>
                      <a:pt x="236" y="131"/>
                      <a:pt x="229" y="125"/>
                      <a:pt x="229" y="125"/>
                    </a:cubicBezTo>
                    <a:cubicBezTo>
                      <a:pt x="203" y="125"/>
                      <a:pt x="189" y="125"/>
                      <a:pt x="176" y="138"/>
                    </a:cubicBezTo>
                    <a:cubicBezTo>
                      <a:pt x="163" y="138"/>
                      <a:pt x="147" y="151"/>
                      <a:pt x="134" y="151"/>
                    </a:cubicBezTo>
                    <a:cubicBezTo>
                      <a:pt x="121" y="164"/>
                      <a:pt x="95" y="164"/>
                      <a:pt x="65" y="164"/>
                    </a:cubicBezTo>
                    <a:lnTo>
                      <a:pt x="0" y="164"/>
                    </a:lnTo>
                    <a:cubicBezTo>
                      <a:pt x="26" y="164"/>
                      <a:pt x="52" y="177"/>
                      <a:pt x="82" y="177"/>
                    </a:cubicBezTo>
                    <a:cubicBezTo>
                      <a:pt x="95" y="177"/>
                      <a:pt x="108" y="177"/>
                      <a:pt x="121" y="164"/>
                    </a:cubicBezTo>
                    <a:lnTo>
                      <a:pt x="147" y="164"/>
                    </a:lnTo>
                    <a:cubicBezTo>
                      <a:pt x="176" y="151"/>
                      <a:pt x="203" y="151"/>
                      <a:pt x="229" y="151"/>
                    </a:cubicBezTo>
                    <a:cubicBezTo>
                      <a:pt x="229" y="164"/>
                      <a:pt x="216" y="177"/>
                      <a:pt x="216" y="177"/>
                    </a:cubicBezTo>
                    <a:lnTo>
                      <a:pt x="258" y="177"/>
                    </a:lnTo>
                    <a:cubicBezTo>
                      <a:pt x="258" y="177"/>
                      <a:pt x="258" y="164"/>
                      <a:pt x="271" y="164"/>
                    </a:cubicBezTo>
                    <a:lnTo>
                      <a:pt x="271" y="164"/>
                    </a:lnTo>
                    <a:cubicBezTo>
                      <a:pt x="271" y="177"/>
                      <a:pt x="271" y="193"/>
                      <a:pt x="258" y="207"/>
                    </a:cubicBezTo>
                    <a:lnTo>
                      <a:pt x="258" y="246"/>
                    </a:lnTo>
                    <a:cubicBezTo>
                      <a:pt x="258" y="275"/>
                      <a:pt x="258" y="314"/>
                      <a:pt x="245" y="340"/>
                    </a:cubicBezTo>
                    <a:cubicBezTo>
                      <a:pt x="245" y="357"/>
                      <a:pt x="229" y="396"/>
                      <a:pt x="229" y="409"/>
                    </a:cubicBezTo>
                    <a:lnTo>
                      <a:pt x="245" y="422"/>
                    </a:lnTo>
                    <a:cubicBezTo>
                      <a:pt x="284" y="438"/>
                      <a:pt x="310" y="477"/>
                      <a:pt x="340" y="520"/>
                    </a:cubicBezTo>
                    <a:cubicBezTo>
                      <a:pt x="340" y="533"/>
                      <a:pt x="353" y="559"/>
                      <a:pt x="366" y="559"/>
                    </a:cubicBezTo>
                    <a:cubicBezTo>
                      <a:pt x="372" y="566"/>
                      <a:pt x="386" y="566"/>
                      <a:pt x="402" y="566"/>
                    </a:cubicBezTo>
                    <a:cubicBezTo>
                      <a:pt x="417" y="566"/>
                      <a:pt x="434" y="566"/>
                      <a:pt x="447" y="572"/>
                    </a:cubicBezTo>
                    <a:cubicBezTo>
                      <a:pt x="473" y="572"/>
                      <a:pt x="503" y="585"/>
                      <a:pt x="529" y="601"/>
                    </a:cubicBezTo>
                    <a:cubicBezTo>
                      <a:pt x="529" y="559"/>
                      <a:pt x="529" y="520"/>
                      <a:pt x="542" y="477"/>
                    </a:cubicBezTo>
                    <a:cubicBezTo>
                      <a:pt x="555" y="451"/>
                      <a:pt x="571" y="438"/>
                      <a:pt x="555" y="409"/>
                    </a:cubicBezTo>
                    <a:cubicBezTo>
                      <a:pt x="542" y="370"/>
                      <a:pt x="542" y="327"/>
                      <a:pt x="516" y="288"/>
                    </a:cubicBezTo>
                    <a:cubicBezTo>
                      <a:pt x="503" y="275"/>
                      <a:pt x="473" y="259"/>
                      <a:pt x="460" y="233"/>
                    </a:cubicBezTo>
                    <a:cubicBezTo>
                      <a:pt x="434" y="220"/>
                      <a:pt x="421" y="193"/>
                      <a:pt x="392" y="164"/>
                    </a:cubicBezTo>
                    <a:cubicBezTo>
                      <a:pt x="366" y="151"/>
                      <a:pt x="340" y="151"/>
                      <a:pt x="297" y="151"/>
                    </a:cubicBezTo>
                    <a:cubicBezTo>
                      <a:pt x="284" y="151"/>
                      <a:pt x="271" y="151"/>
                      <a:pt x="271" y="138"/>
                    </a:cubicBezTo>
                    <a:lnTo>
                      <a:pt x="271" y="112"/>
                    </a:lnTo>
                    <a:lnTo>
                      <a:pt x="271" y="96"/>
                    </a:lnTo>
                    <a:cubicBezTo>
                      <a:pt x="258" y="82"/>
                      <a:pt x="271" y="69"/>
                      <a:pt x="271" y="56"/>
                    </a:cubicBezTo>
                    <a:cubicBezTo>
                      <a:pt x="271" y="30"/>
                      <a:pt x="271" y="14"/>
                      <a:pt x="25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7"/>
              <p:cNvSpPr/>
              <p:nvPr/>
            </p:nvSpPr>
            <p:spPr>
              <a:xfrm>
                <a:off x="6853575" y="2120100"/>
                <a:ext cx="3450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327" extrusionOk="0">
                    <a:moveTo>
                      <a:pt x="138" y="0"/>
                    </a:moveTo>
                    <a:cubicBezTo>
                      <a:pt x="138" y="13"/>
                      <a:pt x="121" y="39"/>
                      <a:pt x="95" y="69"/>
                    </a:cubicBezTo>
                    <a:cubicBezTo>
                      <a:pt x="95" y="82"/>
                      <a:pt x="82" y="95"/>
                      <a:pt x="82" y="108"/>
                    </a:cubicBezTo>
                    <a:lnTo>
                      <a:pt x="82" y="121"/>
                    </a:lnTo>
                    <a:lnTo>
                      <a:pt x="82" y="176"/>
                    </a:lnTo>
                    <a:cubicBezTo>
                      <a:pt x="82" y="189"/>
                      <a:pt x="82" y="189"/>
                      <a:pt x="69" y="203"/>
                    </a:cubicBezTo>
                    <a:lnTo>
                      <a:pt x="40" y="232"/>
                    </a:lnTo>
                    <a:lnTo>
                      <a:pt x="27" y="245"/>
                    </a:lnTo>
                    <a:lnTo>
                      <a:pt x="14" y="245"/>
                    </a:lnTo>
                    <a:cubicBezTo>
                      <a:pt x="14" y="271"/>
                      <a:pt x="1" y="300"/>
                      <a:pt x="14" y="327"/>
                    </a:cubicBezTo>
                    <a:cubicBezTo>
                      <a:pt x="27" y="314"/>
                      <a:pt x="40" y="284"/>
                      <a:pt x="56" y="271"/>
                    </a:cubicBezTo>
                    <a:cubicBezTo>
                      <a:pt x="56" y="271"/>
                      <a:pt x="56" y="258"/>
                      <a:pt x="69" y="258"/>
                    </a:cubicBezTo>
                    <a:cubicBezTo>
                      <a:pt x="69" y="245"/>
                      <a:pt x="69" y="245"/>
                      <a:pt x="82" y="245"/>
                    </a:cubicBezTo>
                    <a:cubicBezTo>
                      <a:pt x="82" y="232"/>
                      <a:pt x="95" y="232"/>
                      <a:pt x="108" y="219"/>
                    </a:cubicBezTo>
                    <a:cubicBezTo>
                      <a:pt x="108" y="203"/>
                      <a:pt x="95" y="189"/>
                      <a:pt x="95" y="176"/>
                    </a:cubicBezTo>
                    <a:cubicBezTo>
                      <a:pt x="95" y="163"/>
                      <a:pt x="108" y="150"/>
                      <a:pt x="108" y="137"/>
                    </a:cubicBezTo>
                    <a:lnTo>
                      <a:pt x="108" y="95"/>
                    </a:lnTo>
                    <a:lnTo>
                      <a:pt x="108" y="82"/>
                    </a:lnTo>
                    <a:cubicBezTo>
                      <a:pt x="121" y="56"/>
                      <a:pt x="138" y="26"/>
                      <a:pt x="13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7"/>
              <p:cNvSpPr/>
              <p:nvPr/>
            </p:nvSpPr>
            <p:spPr>
              <a:xfrm>
                <a:off x="6857325" y="2135750"/>
                <a:ext cx="745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67" extrusionOk="0">
                    <a:moveTo>
                      <a:pt x="1" y="1"/>
                    </a:moveTo>
                    <a:cubicBezTo>
                      <a:pt x="27" y="27"/>
                      <a:pt x="69" y="66"/>
                      <a:pt x="95" y="109"/>
                    </a:cubicBezTo>
                    <a:cubicBezTo>
                      <a:pt x="109" y="122"/>
                      <a:pt x="122" y="135"/>
                      <a:pt x="122" y="164"/>
                    </a:cubicBezTo>
                    <a:cubicBezTo>
                      <a:pt x="122" y="190"/>
                      <a:pt x="122" y="216"/>
                      <a:pt x="109" y="229"/>
                    </a:cubicBezTo>
                    <a:cubicBezTo>
                      <a:pt x="151" y="285"/>
                      <a:pt x="203" y="366"/>
                      <a:pt x="285" y="366"/>
                    </a:cubicBezTo>
                    <a:lnTo>
                      <a:pt x="298" y="366"/>
                    </a:lnTo>
                    <a:lnTo>
                      <a:pt x="298" y="353"/>
                    </a:lnTo>
                    <a:cubicBezTo>
                      <a:pt x="285" y="327"/>
                      <a:pt x="246" y="298"/>
                      <a:pt x="216" y="272"/>
                    </a:cubicBezTo>
                    <a:cubicBezTo>
                      <a:pt x="190" y="259"/>
                      <a:pt x="151" y="216"/>
                      <a:pt x="151" y="177"/>
                    </a:cubicBezTo>
                    <a:cubicBezTo>
                      <a:pt x="151" y="177"/>
                      <a:pt x="164" y="164"/>
                      <a:pt x="164" y="148"/>
                    </a:cubicBezTo>
                    <a:cubicBezTo>
                      <a:pt x="164" y="122"/>
                      <a:pt x="151" y="109"/>
                      <a:pt x="135" y="96"/>
                    </a:cubicBezTo>
                    <a:cubicBezTo>
                      <a:pt x="122" y="66"/>
                      <a:pt x="95" y="40"/>
                      <a:pt x="82" y="27"/>
                    </a:cubicBezTo>
                    <a:cubicBezTo>
                      <a:pt x="53" y="14"/>
                      <a:pt x="27" y="1"/>
                      <a:pt x="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7"/>
              <p:cNvSpPr/>
              <p:nvPr/>
            </p:nvSpPr>
            <p:spPr>
              <a:xfrm>
                <a:off x="6856275" y="2119775"/>
                <a:ext cx="2890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435" extrusionOk="0">
                    <a:moveTo>
                      <a:pt x="1156" y="0"/>
                    </a:moveTo>
                    <a:cubicBezTo>
                      <a:pt x="1143" y="0"/>
                      <a:pt x="1117" y="0"/>
                      <a:pt x="1117" y="13"/>
                    </a:cubicBezTo>
                    <a:cubicBezTo>
                      <a:pt x="1104" y="26"/>
                      <a:pt x="1091" y="52"/>
                      <a:pt x="1091" y="69"/>
                    </a:cubicBezTo>
                    <a:cubicBezTo>
                      <a:pt x="1075" y="81"/>
                      <a:pt x="1025" y="183"/>
                      <a:pt x="1034" y="189"/>
                    </a:cubicBezTo>
                    <a:lnTo>
                      <a:pt x="1034" y="189"/>
                    </a:lnTo>
                    <a:cubicBezTo>
                      <a:pt x="1022" y="186"/>
                      <a:pt x="1010" y="184"/>
                      <a:pt x="999" y="184"/>
                    </a:cubicBezTo>
                    <a:cubicBezTo>
                      <a:pt x="971" y="184"/>
                      <a:pt x="946" y="193"/>
                      <a:pt x="927" y="202"/>
                    </a:cubicBezTo>
                    <a:cubicBezTo>
                      <a:pt x="885" y="232"/>
                      <a:pt x="859" y="245"/>
                      <a:pt x="816" y="245"/>
                    </a:cubicBezTo>
                    <a:cubicBezTo>
                      <a:pt x="790" y="245"/>
                      <a:pt x="764" y="232"/>
                      <a:pt x="735" y="216"/>
                    </a:cubicBezTo>
                    <a:cubicBezTo>
                      <a:pt x="724" y="212"/>
                      <a:pt x="711" y="210"/>
                      <a:pt x="698" y="210"/>
                    </a:cubicBezTo>
                    <a:cubicBezTo>
                      <a:pt x="665" y="210"/>
                      <a:pt x="629" y="220"/>
                      <a:pt x="601" y="232"/>
                    </a:cubicBezTo>
                    <a:cubicBezTo>
                      <a:pt x="519" y="245"/>
                      <a:pt x="438" y="245"/>
                      <a:pt x="369" y="245"/>
                    </a:cubicBezTo>
                    <a:lnTo>
                      <a:pt x="314" y="245"/>
                    </a:lnTo>
                    <a:cubicBezTo>
                      <a:pt x="290" y="257"/>
                      <a:pt x="277" y="315"/>
                      <a:pt x="242" y="315"/>
                    </a:cubicBezTo>
                    <a:cubicBezTo>
                      <a:pt x="239" y="315"/>
                      <a:pt x="236" y="315"/>
                      <a:pt x="232" y="313"/>
                    </a:cubicBezTo>
                    <a:cubicBezTo>
                      <a:pt x="219" y="313"/>
                      <a:pt x="206" y="297"/>
                      <a:pt x="193" y="297"/>
                    </a:cubicBezTo>
                    <a:cubicBezTo>
                      <a:pt x="188" y="295"/>
                      <a:pt x="183" y="294"/>
                      <a:pt x="178" y="294"/>
                    </a:cubicBezTo>
                    <a:cubicBezTo>
                      <a:pt x="154" y="294"/>
                      <a:pt x="133" y="316"/>
                      <a:pt x="111" y="327"/>
                    </a:cubicBezTo>
                    <a:lnTo>
                      <a:pt x="0" y="434"/>
                    </a:lnTo>
                    <a:cubicBezTo>
                      <a:pt x="69" y="434"/>
                      <a:pt x="111" y="353"/>
                      <a:pt x="164" y="340"/>
                    </a:cubicBezTo>
                    <a:cubicBezTo>
                      <a:pt x="206" y="340"/>
                      <a:pt x="232" y="340"/>
                      <a:pt x="258" y="353"/>
                    </a:cubicBezTo>
                    <a:lnTo>
                      <a:pt x="301" y="353"/>
                    </a:lnTo>
                    <a:cubicBezTo>
                      <a:pt x="314" y="340"/>
                      <a:pt x="314" y="327"/>
                      <a:pt x="327" y="327"/>
                    </a:cubicBezTo>
                    <a:cubicBezTo>
                      <a:pt x="327" y="313"/>
                      <a:pt x="340" y="313"/>
                      <a:pt x="356" y="313"/>
                    </a:cubicBezTo>
                    <a:cubicBezTo>
                      <a:pt x="464" y="297"/>
                      <a:pt x="572" y="271"/>
                      <a:pt x="683" y="258"/>
                    </a:cubicBezTo>
                    <a:lnTo>
                      <a:pt x="722" y="258"/>
                    </a:lnTo>
                    <a:cubicBezTo>
                      <a:pt x="764" y="271"/>
                      <a:pt x="790" y="313"/>
                      <a:pt x="829" y="313"/>
                    </a:cubicBezTo>
                    <a:cubicBezTo>
                      <a:pt x="846" y="297"/>
                      <a:pt x="859" y="284"/>
                      <a:pt x="872" y="271"/>
                    </a:cubicBezTo>
                    <a:cubicBezTo>
                      <a:pt x="911" y="216"/>
                      <a:pt x="993" y="232"/>
                      <a:pt x="1061" y="216"/>
                    </a:cubicBezTo>
                    <a:cubicBezTo>
                      <a:pt x="1074" y="202"/>
                      <a:pt x="1074" y="202"/>
                      <a:pt x="1091" y="202"/>
                    </a:cubicBezTo>
                    <a:lnTo>
                      <a:pt x="1091" y="176"/>
                    </a:lnTo>
                    <a:cubicBezTo>
                      <a:pt x="1091" y="134"/>
                      <a:pt x="1117" y="108"/>
                      <a:pt x="1130" y="82"/>
                    </a:cubicBezTo>
                    <a:cubicBezTo>
                      <a:pt x="1143" y="69"/>
                      <a:pt x="1143" y="52"/>
                      <a:pt x="1156" y="39"/>
                    </a:cubicBez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7"/>
              <p:cNvSpPr/>
              <p:nvPr/>
            </p:nvSpPr>
            <p:spPr>
              <a:xfrm>
                <a:off x="6897800" y="2138450"/>
                <a:ext cx="122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611" extrusionOk="0">
                    <a:moveTo>
                      <a:pt x="490" y="138"/>
                    </a:moveTo>
                    <a:lnTo>
                      <a:pt x="490" y="138"/>
                    </a:lnTo>
                    <a:cubicBezTo>
                      <a:pt x="480" y="142"/>
                      <a:pt x="471" y="150"/>
                      <a:pt x="464" y="159"/>
                    </a:cubicBezTo>
                    <a:lnTo>
                      <a:pt x="464" y="159"/>
                    </a:lnTo>
                    <a:cubicBezTo>
                      <a:pt x="473" y="153"/>
                      <a:pt x="482" y="145"/>
                      <a:pt x="490" y="138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95"/>
                      <a:pt x="216" y="203"/>
                      <a:pt x="259" y="353"/>
                    </a:cubicBezTo>
                    <a:cubicBezTo>
                      <a:pt x="259" y="353"/>
                      <a:pt x="259" y="366"/>
                      <a:pt x="272" y="382"/>
                    </a:cubicBezTo>
                    <a:cubicBezTo>
                      <a:pt x="285" y="396"/>
                      <a:pt x="311" y="396"/>
                      <a:pt x="340" y="409"/>
                    </a:cubicBezTo>
                    <a:cubicBezTo>
                      <a:pt x="388" y="432"/>
                      <a:pt x="392" y="527"/>
                      <a:pt x="405" y="593"/>
                    </a:cubicBezTo>
                    <a:lnTo>
                      <a:pt x="405" y="593"/>
                    </a:lnTo>
                    <a:cubicBezTo>
                      <a:pt x="399" y="546"/>
                      <a:pt x="420" y="499"/>
                      <a:pt x="409" y="464"/>
                    </a:cubicBezTo>
                    <a:cubicBezTo>
                      <a:pt x="409" y="409"/>
                      <a:pt x="366" y="422"/>
                      <a:pt x="327" y="396"/>
                    </a:cubicBezTo>
                    <a:cubicBezTo>
                      <a:pt x="311" y="382"/>
                      <a:pt x="311" y="366"/>
                      <a:pt x="298" y="353"/>
                    </a:cubicBezTo>
                    <a:cubicBezTo>
                      <a:pt x="285" y="327"/>
                      <a:pt x="285" y="314"/>
                      <a:pt x="285" y="285"/>
                    </a:cubicBezTo>
                    <a:cubicBezTo>
                      <a:pt x="340" y="258"/>
                      <a:pt x="379" y="245"/>
                      <a:pt x="422" y="203"/>
                    </a:cubicBezTo>
                    <a:cubicBezTo>
                      <a:pt x="439" y="195"/>
                      <a:pt x="450" y="175"/>
                      <a:pt x="464" y="159"/>
                    </a:cubicBezTo>
                    <a:lnTo>
                      <a:pt x="464" y="159"/>
                    </a:lnTo>
                    <a:cubicBezTo>
                      <a:pt x="426" y="187"/>
                      <a:pt x="380" y="206"/>
                      <a:pt x="327" y="219"/>
                    </a:cubicBezTo>
                    <a:cubicBezTo>
                      <a:pt x="311" y="219"/>
                      <a:pt x="285" y="232"/>
                      <a:pt x="272" y="258"/>
                    </a:cubicBezTo>
                    <a:cubicBezTo>
                      <a:pt x="229" y="219"/>
                      <a:pt x="216" y="177"/>
                      <a:pt x="177" y="138"/>
                    </a:cubicBezTo>
                    <a:cubicBezTo>
                      <a:pt x="135" y="82"/>
                      <a:pt x="66" y="27"/>
                      <a:pt x="1" y="1"/>
                    </a:cubicBezTo>
                    <a:close/>
                    <a:moveTo>
                      <a:pt x="405" y="593"/>
                    </a:moveTo>
                    <a:cubicBezTo>
                      <a:pt x="406" y="599"/>
                      <a:pt x="407" y="605"/>
                      <a:pt x="409" y="611"/>
                    </a:cubicBezTo>
                    <a:cubicBezTo>
                      <a:pt x="407" y="605"/>
                      <a:pt x="406" y="599"/>
                      <a:pt x="405" y="593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7"/>
              <p:cNvSpPr/>
              <p:nvPr/>
            </p:nvSpPr>
            <p:spPr>
              <a:xfrm>
                <a:off x="6741700" y="2030325"/>
                <a:ext cx="101375" cy="55450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2218" extrusionOk="0">
                    <a:moveTo>
                      <a:pt x="4055" y="1"/>
                    </a:moveTo>
                    <a:lnTo>
                      <a:pt x="3402" y="246"/>
                    </a:lnTo>
                    <a:lnTo>
                      <a:pt x="2693" y="285"/>
                    </a:lnTo>
                    <a:lnTo>
                      <a:pt x="1646" y="774"/>
                    </a:lnTo>
                    <a:lnTo>
                      <a:pt x="559" y="1306"/>
                    </a:lnTo>
                    <a:lnTo>
                      <a:pt x="1" y="2217"/>
                    </a:lnTo>
                    <a:lnTo>
                      <a:pt x="954" y="2217"/>
                    </a:lnTo>
                    <a:lnTo>
                      <a:pt x="1251" y="1688"/>
                    </a:lnTo>
                    <a:lnTo>
                      <a:pt x="3415" y="654"/>
                    </a:lnTo>
                    <a:lnTo>
                      <a:pt x="4055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7"/>
              <p:cNvSpPr/>
              <p:nvPr/>
            </p:nvSpPr>
            <p:spPr>
              <a:xfrm>
                <a:off x="6730525" y="2080675"/>
                <a:ext cx="73050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388" extrusionOk="0">
                    <a:moveTo>
                      <a:pt x="27" y="1"/>
                    </a:moveTo>
                    <a:cubicBezTo>
                      <a:pt x="27" y="1"/>
                      <a:pt x="0" y="53"/>
                      <a:pt x="0" y="66"/>
                    </a:cubicBezTo>
                    <a:cubicBezTo>
                      <a:pt x="0" y="95"/>
                      <a:pt x="1251" y="667"/>
                      <a:pt x="1251" y="667"/>
                    </a:cubicBezTo>
                    <a:lnTo>
                      <a:pt x="2922" y="1388"/>
                    </a:lnTo>
                    <a:lnTo>
                      <a:pt x="2759" y="1208"/>
                    </a:lnTo>
                    <a:lnTo>
                      <a:pt x="1796" y="637"/>
                    </a:lnTo>
                    <a:lnTo>
                      <a:pt x="1332" y="556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7"/>
              <p:cNvSpPr/>
              <p:nvPr/>
            </p:nvSpPr>
            <p:spPr>
              <a:xfrm>
                <a:off x="6772625" y="2035400"/>
                <a:ext cx="114600" cy="65300"/>
              </a:xfrm>
              <a:custGeom>
                <a:avLst/>
                <a:gdLst/>
                <a:ahLst/>
                <a:cxnLst/>
                <a:rect l="l" t="t" r="r" b="b"/>
                <a:pathLst>
                  <a:path w="4584" h="2612" extrusionOk="0">
                    <a:moveTo>
                      <a:pt x="4583" y="0"/>
                    </a:moveTo>
                    <a:lnTo>
                      <a:pt x="3999" y="408"/>
                    </a:lnTo>
                    <a:lnTo>
                      <a:pt x="2857" y="653"/>
                    </a:lnTo>
                    <a:lnTo>
                      <a:pt x="898" y="1551"/>
                    </a:lnTo>
                    <a:lnTo>
                      <a:pt x="1" y="2530"/>
                    </a:lnTo>
                    <a:lnTo>
                      <a:pt x="451" y="2611"/>
                    </a:lnTo>
                    <a:lnTo>
                      <a:pt x="2178" y="1404"/>
                    </a:lnTo>
                    <a:lnTo>
                      <a:pt x="4081" y="545"/>
                    </a:lnTo>
                    <a:lnTo>
                      <a:pt x="458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7"/>
              <p:cNvSpPr/>
              <p:nvPr/>
            </p:nvSpPr>
            <p:spPr>
              <a:xfrm>
                <a:off x="6765525" y="2030325"/>
                <a:ext cx="12170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2733" extrusionOk="0">
                    <a:moveTo>
                      <a:pt x="3102" y="1"/>
                    </a:moveTo>
                    <a:lnTo>
                      <a:pt x="2462" y="654"/>
                    </a:lnTo>
                    <a:lnTo>
                      <a:pt x="314" y="1688"/>
                    </a:lnTo>
                    <a:lnTo>
                      <a:pt x="1" y="2217"/>
                    </a:lnTo>
                    <a:lnTo>
                      <a:pt x="285" y="2733"/>
                    </a:lnTo>
                    <a:lnTo>
                      <a:pt x="1182" y="1754"/>
                    </a:lnTo>
                    <a:lnTo>
                      <a:pt x="3141" y="856"/>
                    </a:lnTo>
                    <a:lnTo>
                      <a:pt x="4283" y="611"/>
                    </a:lnTo>
                    <a:lnTo>
                      <a:pt x="4867" y="203"/>
                    </a:lnTo>
                    <a:lnTo>
                      <a:pt x="310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7"/>
              <p:cNvSpPr/>
              <p:nvPr/>
            </p:nvSpPr>
            <p:spPr>
              <a:xfrm>
                <a:off x="6806650" y="2045600"/>
                <a:ext cx="121050" cy="72800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912" extrusionOk="0">
                    <a:moveTo>
                      <a:pt x="4841" y="0"/>
                    </a:moveTo>
                    <a:lnTo>
                      <a:pt x="4025" y="163"/>
                    </a:lnTo>
                    <a:lnTo>
                      <a:pt x="3467" y="571"/>
                    </a:lnTo>
                    <a:lnTo>
                      <a:pt x="2243" y="1061"/>
                    </a:lnTo>
                    <a:lnTo>
                      <a:pt x="1483" y="1537"/>
                    </a:lnTo>
                    <a:lnTo>
                      <a:pt x="654" y="1945"/>
                    </a:lnTo>
                    <a:lnTo>
                      <a:pt x="1" y="2748"/>
                    </a:lnTo>
                    <a:lnTo>
                      <a:pt x="164" y="2912"/>
                    </a:lnTo>
                    <a:lnTo>
                      <a:pt x="804" y="2190"/>
                    </a:lnTo>
                    <a:lnTo>
                      <a:pt x="2217" y="1267"/>
                    </a:lnTo>
                    <a:lnTo>
                      <a:pt x="3510" y="640"/>
                    </a:lnTo>
                    <a:lnTo>
                      <a:pt x="4068" y="313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7"/>
              <p:cNvSpPr/>
              <p:nvPr/>
            </p:nvSpPr>
            <p:spPr>
              <a:xfrm>
                <a:off x="6966750" y="2218900"/>
                <a:ext cx="174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525" extrusionOk="0">
                    <a:moveTo>
                      <a:pt x="50" y="1"/>
                    </a:moveTo>
                    <a:cubicBezTo>
                      <a:pt x="46" y="1"/>
                      <a:pt x="43" y="2"/>
                      <a:pt x="43" y="4"/>
                    </a:cubicBezTo>
                    <a:cubicBezTo>
                      <a:pt x="30" y="34"/>
                      <a:pt x="1" y="154"/>
                      <a:pt x="43" y="210"/>
                    </a:cubicBezTo>
                    <a:cubicBezTo>
                      <a:pt x="96" y="247"/>
                      <a:pt x="548" y="525"/>
                      <a:pt x="609" y="525"/>
                    </a:cubicBezTo>
                    <a:cubicBezTo>
                      <a:pt x="612" y="525"/>
                      <a:pt x="613" y="524"/>
                      <a:pt x="615" y="523"/>
                    </a:cubicBezTo>
                    <a:cubicBezTo>
                      <a:pt x="641" y="481"/>
                      <a:pt x="696" y="399"/>
                      <a:pt x="641" y="265"/>
                    </a:cubicBezTo>
                    <a:cubicBezTo>
                      <a:pt x="641" y="265"/>
                      <a:pt x="114" y="1"/>
                      <a:pt x="50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6967500" y="2217975"/>
                <a:ext cx="152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437" extrusionOk="0">
                    <a:moveTo>
                      <a:pt x="93" y="1"/>
                    </a:moveTo>
                    <a:cubicBezTo>
                      <a:pt x="73" y="1"/>
                      <a:pt x="56" y="5"/>
                      <a:pt x="39" y="15"/>
                    </a:cubicBezTo>
                    <a:cubicBezTo>
                      <a:pt x="0" y="41"/>
                      <a:pt x="26" y="123"/>
                      <a:pt x="82" y="165"/>
                    </a:cubicBezTo>
                    <a:lnTo>
                      <a:pt x="542" y="423"/>
                    </a:lnTo>
                    <a:cubicBezTo>
                      <a:pt x="556" y="432"/>
                      <a:pt x="569" y="436"/>
                      <a:pt x="579" y="436"/>
                    </a:cubicBezTo>
                    <a:cubicBezTo>
                      <a:pt x="599" y="436"/>
                      <a:pt x="611" y="419"/>
                      <a:pt x="611" y="384"/>
                    </a:cubicBezTo>
                    <a:lnTo>
                      <a:pt x="611" y="368"/>
                    </a:lnTo>
                    <a:cubicBezTo>
                      <a:pt x="611" y="315"/>
                      <a:pt x="585" y="260"/>
                      <a:pt x="542" y="234"/>
                    </a:cubicBezTo>
                    <a:lnTo>
                      <a:pt x="203" y="28"/>
                    </a:lnTo>
                    <a:cubicBezTo>
                      <a:pt x="160" y="12"/>
                      <a:pt x="124" y="1"/>
                      <a:pt x="93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6967500" y="2217750"/>
                <a:ext cx="156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59" extrusionOk="0">
                    <a:moveTo>
                      <a:pt x="95" y="24"/>
                    </a:moveTo>
                    <a:cubicBezTo>
                      <a:pt x="121" y="24"/>
                      <a:pt x="163" y="37"/>
                      <a:pt x="203" y="50"/>
                    </a:cubicBezTo>
                    <a:lnTo>
                      <a:pt x="529" y="256"/>
                    </a:lnTo>
                    <a:cubicBezTo>
                      <a:pt x="571" y="269"/>
                      <a:pt x="611" y="324"/>
                      <a:pt x="611" y="377"/>
                    </a:cubicBezTo>
                    <a:lnTo>
                      <a:pt x="611" y="393"/>
                    </a:lnTo>
                    <a:cubicBezTo>
                      <a:pt x="611" y="406"/>
                      <a:pt x="598" y="432"/>
                      <a:pt x="585" y="432"/>
                    </a:cubicBezTo>
                    <a:lnTo>
                      <a:pt x="542" y="432"/>
                    </a:lnTo>
                    <a:lnTo>
                      <a:pt x="82" y="161"/>
                    </a:lnTo>
                    <a:cubicBezTo>
                      <a:pt x="52" y="148"/>
                      <a:pt x="26" y="93"/>
                      <a:pt x="26" y="66"/>
                    </a:cubicBezTo>
                    <a:cubicBezTo>
                      <a:pt x="26" y="66"/>
                      <a:pt x="26" y="50"/>
                      <a:pt x="39" y="37"/>
                    </a:cubicBezTo>
                    <a:cubicBezTo>
                      <a:pt x="52" y="24"/>
                      <a:pt x="82" y="24"/>
                      <a:pt x="95" y="24"/>
                    </a:cubicBezTo>
                    <a:close/>
                    <a:moveTo>
                      <a:pt x="96" y="0"/>
                    </a:moveTo>
                    <a:cubicBezTo>
                      <a:pt x="72" y="0"/>
                      <a:pt x="50" y="8"/>
                      <a:pt x="26" y="24"/>
                    </a:cubicBezTo>
                    <a:cubicBezTo>
                      <a:pt x="13" y="24"/>
                      <a:pt x="0" y="50"/>
                      <a:pt x="0" y="66"/>
                    </a:cubicBezTo>
                    <a:cubicBezTo>
                      <a:pt x="0" y="106"/>
                      <a:pt x="26" y="161"/>
                      <a:pt x="69" y="174"/>
                    </a:cubicBezTo>
                    <a:lnTo>
                      <a:pt x="529" y="445"/>
                    </a:lnTo>
                    <a:cubicBezTo>
                      <a:pt x="542" y="458"/>
                      <a:pt x="558" y="458"/>
                      <a:pt x="571" y="458"/>
                    </a:cubicBezTo>
                    <a:lnTo>
                      <a:pt x="598" y="458"/>
                    </a:lnTo>
                    <a:cubicBezTo>
                      <a:pt x="624" y="445"/>
                      <a:pt x="624" y="419"/>
                      <a:pt x="624" y="393"/>
                    </a:cubicBezTo>
                    <a:lnTo>
                      <a:pt x="624" y="377"/>
                    </a:lnTo>
                    <a:cubicBezTo>
                      <a:pt x="624" y="324"/>
                      <a:pt x="598" y="256"/>
                      <a:pt x="542" y="230"/>
                    </a:cubicBezTo>
                    <a:lnTo>
                      <a:pt x="203" y="37"/>
                    </a:lnTo>
                    <a:cubicBezTo>
                      <a:pt x="163" y="14"/>
                      <a:pt x="128" y="0"/>
                      <a:pt x="96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>
                <a:off x="6979725" y="2224650"/>
                <a:ext cx="207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08" extrusionOk="0">
                    <a:moveTo>
                      <a:pt x="22" y="1"/>
                    </a:moveTo>
                    <a:cubicBezTo>
                      <a:pt x="8" y="1"/>
                      <a:pt x="1" y="14"/>
                      <a:pt x="1" y="35"/>
                    </a:cubicBezTo>
                    <a:cubicBezTo>
                      <a:pt x="1" y="61"/>
                      <a:pt x="14" y="88"/>
                      <a:pt x="40" y="101"/>
                    </a:cubicBezTo>
                    <a:cubicBezTo>
                      <a:pt x="44" y="105"/>
                      <a:pt x="48" y="107"/>
                      <a:pt x="54" y="107"/>
                    </a:cubicBezTo>
                    <a:cubicBezTo>
                      <a:pt x="67" y="107"/>
                      <a:pt x="82" y="93"/>
                      <a:pt x="82" y="74"/>
                    </a:cubicBezTo>
                    <a:cubicBezTo>
                      <a:pt x="82" y="48"/>
                      <a:pt x="53" y="19"/>
                      <a:pt x="40" y="6"/>
                    </a:cubicBezTo>
                    <a:cubicBezTo>
                      <a:pt x="33" y="2"/>
                      <a:pt x="27" y="1"/>
                      <a:pt x="2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7"/>
              <p:cNvSpPr/>
              <p:nvPr/>
            </p:nvSpPr>
            <p:spPr>
              <a:xfrm>
                <a:off x="6874300" y="2170325"/>
                <a:ext cx="1772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23" extrusionOk="0">
                    <a:moveTo>
                      <a:pt x="53" y="1"/>
                    </a:moveTo>
                    <a:cubicBezTo>
                      <a:pt x="47" y="1"/>
                      <a:pt x="44" y="2"/>
                      <a:pt x="43" y="5"/>
                    </a:cubicBezTo>
                    <a:cubicBezTo>
                      <a:pt x="43" y="31"/>
                      <a:pt x="1" y="152"/>
                      <a:pt x="56" y="207"/>
                    </a:cubicBezTo>
                    <a:cubicBezTo>
                      <a:pt x="94" y="248"/>
                      <a:pt x="557" y="522"/>
                      <a:pt x="621" y="522"/>
                    </a:cubicBezTo>
                    <a:cubicBezTo>
                      <a:pt x="624" y="522"/>
                      <a:pt x="626" y="522"/>
                      <a:pt x="627" y="521"/>
                    </a:cubicBezTo>
                    <a:cubicBezTo>
                      <a:pt x="654" y="478"/>
                      <a:pt x="709" y="397"/>
                      <a:pt x="654" y="263"/>
                    </a:cubicBezTo>
                    <a:cubicBezTo>
                      <a:pt x="654" y="263"/>
                      <a:pt x="132" y="1"/>
                      <a:pt x="53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6874950" y="2169350"/>
                <a:ext cx="15700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38" extrusionOk="0">
                    <a:moveTo>
                      <a:pt x="99" y="0"/>
                    </a:moveTo>
                    <a:cubicBezTo>
                      <a:pt x="77" y="0"/>
                      <a:pt x="58" y="5"/>
                      <a:pt x="43" y="15"/>
                    </a:cubicBezTo>
                    <a:cubicBezTo>
                      <a:pt x="1" y="44"/>
                      <a:pt x="30" y="126"/>
                      <a:pt x="82" y="165"/>
                    </a:cubicBezTo>
                    <a:lnTo>
                      <a:pt x="546" y="423"/>
                    </a:lnTo>
                    <a:cubicBezTo>
                      <a:pt x="560" y="432"/>
                      <a:pt x="574" y="437"/>
                      <a:pt x="586" y="437"/>
                    </a:cubicBezTo>
                    <a:cubicBezTo>
                      <a:pt x="610" y="437"/>
                      <a:pt x="628" y="418"/>
                      <a:pt x="628" y="384"/>
                    </a:cubicBezTo>
                    <a:lnTo>
                      <a:pt x="628" y="370"/>
                    </a:lnTo>
                    <a:cubicBezTo>
                      <a:pt x="628" y="315"/>
                      <a:pt x="588" y="260"/>
                      <a:pt x="546" y="233"/>
                    </a:cubicBezTo>
                    <a:lnTo>
                      <a:pt x="220" y="28"/>
                    </a:lnTo>
                    <a:cubicBezTo>
                      <a:pt x="177" y="12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6875375" y="2169125"/>
                <a:ext cx="1560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62" extrusionOk="0">
                    <a:moveTo>
                      <a:pt x="95" y="24"/>
                    </a:moveTo>
                    <a:cubicBezTo>
                      <a:pt x="121" y="24"/>
                      <a:pt x="163" y="37"/>
                      <a:pt x="189" y="53"/>
                    </a:cubicBezTo>
                    <a:lnTo>
                      <a:pt x="529" y="242"/>
                    </a:lnTo>
                    <a:cubicBezTo>
                      <a:pt x="571" y="269"/>
                      <a:pt x="597" y="324"/>
                      <a:pt x="597" y="379"/>
                    </a:cubicBezTo>
                    <a:lnTo>
                      <a:pt x="597" y="393"/>
                    </a:lnTo>
                    <a:cubicBezTo>
                      <a:pt x="597" y="406"/>
                      <a:pt x="597" y="419"/>
                      <a:pt x="584" y="432"/>
                    </a:cubicBezTo>
                    <a:cubicBezTo>
                      <a:pt x="571" y="432"/>
                      <a:pt x="555" y="432"/>
                      <a:pt x="542" y="419"/>
                    </a:cubicBezTo>
                    <a:lnTo>
                      <a:pt x="82" y="161"/>
                    </a:lnTo>
                    <a:cubicBezTo>
                      <a:pt x="39" y="135"/>
                      <a:pt x="26" y="92"/>
                      <a:pt x="26" y="66"/>
                    </a:cubicBezTo>
                    <a:cubicBezTo>
                      <a:pt x="26" y="66"/>
                      <a:pt x="26" y="53"/>
                      <a:pt x="39" y="37"/>
                    </a:cubicBezTo>
                    <a:cubicBezTo>
                      <a:pt x="52" y="24"/>
                      <a:pt x="65" y="24"/>
                      <a:pt x="95" y="24"/>
                    </a:cubicBezTo>
                    <a:close/>
                    <a:moveTo>
                      <a:pt x="89" y="0"/>
                    </a:moveTo>
                    <a:cubicBezTo>
                      <a:pt x="64" y="0"/>
                      <a:pt x="43" y="7"/>
                      <a:pt x="26" y="24"/>
                    </a:cubicBezTo>
                    <a:cubicBezTo>
                      <a:pt x="13" y="24"/>
                      <a:pt x="0" y="53"/>
                      <a:pt x="0" y="66"/>
                    </a:cubicBezTo>
                    <a:cubicBezTo>
                      <a:pt x="0" y="105"/>
                      <a:pt x="26" y="161"/>
                      <a:pt x="65" y="174"/>
                    </a:cubicBezTo>
                    <a:lnTo>
                      <a:pt x="529" y="445"/>
                    </a:lnTo>
                    <a:cubicBezTo>
                      <a:pt x="542" y="461"/>
                      <a:pt x="555" y="461"/>
                      <a:pt x="571" y="461"/>
                    </a:cubicBezTo>
                    <a:cubicBezTo>
                      <a:pt x="584" y="461"/>
                      <a:pt x="584" y="461"/>
                      <a:pt x="597" y="445"/>
                    </a:cubicBezTo>
                    <a:cubicBezTo>
                      <a:pt x="611" y="445"/>
                      <a:pt x="624" y="419"/>
                      <a:pt x="624" y="393"/>
                    </a:cubicBezTo>
                    <a:lnTo>
                      <a:pt x="624" y="379"/>
                    </a:lnTo>
                    <a:cubicBezTo>
                      <a:pt x="624" y="324"/>
                      <a:pt x="584" y="255"/>
                      <a:pt x="542" y="229"/>
                    </a:cubicBezTo>
                    <a:lnTo>
                      <a:pt x="203" y="37"/>
                    </a:lnTo>
                    <a:cubicBezTo>
                      <a:pt x="163" y="14"/>
                      <a:pt x="123" y="0"/>
                      <a:pt x="89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7"/>
              <p:cNvSpPr/>
              <p:nvPr/>
            </p:nvSpPr>
            <p:spPr>
              <a:xfrm>
                <a:off x="6887200" y="2176025"/>
                <a:ext cx="207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109" extrusionOk="0">
                    <a:moveTo>
                      <a:pt x="30" y="1"/>
                    </a:moveTo>
                    <a:cubicBezTo>
                      <a:pt x="16" y="1"/>
                      <a:pt x="0" y="13"/>
                      <a:pt x="0" y="35"/>
                    </a:cubicBezTo>
                    <a:cubicBezTo>
                      <a:pt x="0" y="61"/>
                      <a:pt x="30" y="87"/>
                      <a:pt x="43" y="103"/>
                    </a:cubicBezTo>
                    <a:cubicBezTo>
                      <a:pt x="50" y="107"/>
                      <a:pt x="56" y="109"/>
                      <a:pt x="61" y="109"/>
                    </a:cubicBezTo>
                    <a:cubicBezTo>
                      <a:pt x="75" y="109"/>
                      <a:pt x="82" y="96"/>
                      <a:pt x="82" y="74"/>
                    </a:cubicBezTo>
                    <a:cubicBezTo>
                      <a:pt x="82" y="48"/>
                      <a:pt x="69" y="22"/>
                      <a:pt x="43" y="6"/>
                    </a:cubicBezTo>
                    <a:cubicBezTo>
                      <a:pt x="39" y="2"/>
                      <a:pt x="35" y="1"/>
                      <a:pt x="3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6900175" y="2129650"/>
                <a:ext cx="22450" cy="47925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917" extrusionOk="0">
                    <a:moveTo>
                      <a:pt x="408" y="0"/>
                    </a:moveTo>
                    <a:lnTo>
                      <a:pt x="0" y="1603"/>
                    </a:lnTo>
                    <a:lnTo>
                      <a:pt x="572" y="1916"/>
                    </a:lnTo>
                    <a:lnTo>
                      <a:pt x="898" y="271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7"/>
            <p:cNvGrpSpPr/>
            <p:nvPr/>
          </p:nvGrpSpPr>
          <p:grpSpPr>
            <a:xfrm>
              <a:off x="7351479" y="327242"/>
              <a:ext cx="1278643" cy="977227"/>
              <a:chOff x="7530779" y="405217"/>
              <a:chExt cx="1278643" cy="977227"/>
            </a:xfrm>
          </p:grpSpPr>
          <p:grpSp>
            <p:nvGrpSpPr>
              <p:cNvPr id="1517" name="Google Shape;1517;p37"/>
              <p:cNvGrpSpPr/>
              <p:nvPr/>
            </p:nvGrpSpPr>
            <p:grpSpPr>
              <a:xfrm>
                <a:off x="7530779" y="943876"/>
                <a:ext cx="469024" cy="438568"/>
                <a:chOff x="5322044" y="3586624"/>
                <a:chExt cx="1349322" cy="1261704"/>
              </a:xfrm>
            </p:grpSpPr>
            <p:sp>
              <p:nvSpPr>
                <p:cNvPr id="1518" name="Google Shape;1518;p37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37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37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7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7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7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37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37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6" name="Google Shape;1526;p37"/>
              <p:cNvGrpSpPr/>
              <p:nvPr/>
            </p:nvGrpSpPr>
            <p:grpSpPr>
              <a:xfrm>
                <a:off x="8142182" y="405217"/>
                <a:ext cx="667240" cy="623912"/>
                <a:chOff x="5322044" y="3586624"/>
                <a:chExt cx="1349322" cy="1261704"/>
              </a:xfrm>
            </p:grpSpPr>
            <p:sp>
              <p:nvSpPr>
                <p:cNvPr id="1527" name="Google Shape;1527;p37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37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37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37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37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37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37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37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35" name="Google Shape;1535;p37"/>
              <p:cNvGrpSpPr/>
              <p:nvPr/>
            </p:nvGrpSpPr>
            <p:grpSpPr>
              <a:xfrm>
                <a:off x="7771127" y="482971"/>
                <a:ext cx="340164" cy="318075"/>
                <a:chOff x="5322044" y="3586624"/>
                <a:chExt cx="1349322" cy="1261704"/>
              </a:xfrm>
            </p:grpSpPr>
            <p:sp>
              <p:nvSpPr>
                <p:cNvPr id="1536" name="Google Shape;1536;p37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37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37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37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37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37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37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37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94" name="Google Shape;1052;p37"/>
          <p:cNvSpPr txBox="1">
            <a:spLocks/>
          </p:cNvSpPr>
          <p:nvPr/>
        </p:nvSpPr>
        <p:spPr>
          <a:xfrm>
            <a:off x="1499940" y="802577"/>
            <a:ext cx="3055124" cy="80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Black"/>
              <a:buNone/>
              <a:defRPr sz="4400" b="0" i="0" u="none" strike="noStrike" cap="none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it-IT" dirty="0" smtClean="0">
                <a:solidFill>
                  <a:schemeClr val="tx1"/>
                </a:solidFill>
              </a:rPr>
              <a:t>Gruppo 2 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96" name="Rettangolo 495"/>
          <p:cNvSpPr/>
          <p:nvPr/>
        </p:nvSpPr>
        <p:spPr>
          <a:xfrm>
            <a:off x="7405718" y="253753"/>
            <a:ext cx="1776119" cy="1408396"/>
          </a:xfrm>
          <a:prstGeom prst="rect">
            <a:avLst/>
          </a:prstGeom>
          <a:solidFill>
            <a:srgbClr val="95C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95" name="Immagine 4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81" y="142410"/>
            <a:ext cx="2616368" cy="875829"/>
          </a:xfrm>
          <a:prstGeom prst="rect">
            <a:avLst/>
          </a:prstGeom>
        </p:spPr>
      </p:pic>
      <p:sp>
        <p:nvSpPr>
          <p:cNvPr id="497" name="Rettangolo 496"/>
          <p:cNvSpPr/>
          <p:nvPr/>
        </p:nvSpPr>
        <p:spPr>
          <a:xfrm>
            <a:off x="6724976" y="1148138"/>
            <a:ext cx="906158" cy="1073152"/>
          </a:xfrm>
          <a:prstGeom prst="rect">
            <a:avLst/>
          </a:prstGeom>
          <a:solidFill>
            <a:srgbClr val="95C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8" name="Rettangolo 497"/>
          <p:cNvSpPr/>
          <p:nvPr/>
        </p:nvSpPr>
        <p:spPr>
          <a:xfrm>
            <a:off x="7965228" y="1845882"/>
            <a:ext cx="941386" cy="1064244"/>
          </a:xfrm>
          <a:prstGeom prst="rect">
            <a:avLst/>
          </a:prstGeom>
          <a:solidFill>
            <a:srgbClr val="95C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7" name="Google Shape;3567;p47"/>
          <p:cNvSpPr txBox="1">
            <a:spLocks noGrp="1"/>
          </p:cNvSpPr>
          <p:nvPr>
            <p:ph type="title"/>
          </p:nvPr>
        </p:nvSpPr>
        <p:spPr>
          <a:xfrm>
            <a:off x="512097" y="549601"/>
            <a:ext cx="80360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 smtClean="0"/>
              <a:t>Natura dell’incidente</a:t>
            </a:r>
            <a:endParaRPr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824" y="4389751"/>
            <a:ext cx="1374874" cy="460239"/>
          </a:xfrm>
          <a:prstGeom prst="rect">
            <a:avLst/>
          </a:prstGeom>
        </p:spPr>
      </p:pic>
      <p:graphicFrame>
        <p:nvGraphicFramePr>
          <p:cNvPr id="5" name="Grafico 4"/>
          <p:cNvGraphicFramePr/>
          <p:nvPr>
            <p:extLst>
              <p:ext uri="{D42A27DB-BD31-4B8C-83A1-F6EECF244321}">
                <p14:modId xmlns:p14="http://schemas.microsoft.com/office/powerpoint/2010/main" val="1805416942"/>
              </p:ext>
            </p:extLst>
          </p:nvPr>
        </p:nvGraphicFramePr>
        <p:xfrm>
          <a:off x="2059145" y="1326228"/>
          <a:ext cx="5428246" cy="3363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Google Shape;7959;p73"/>
          <p:cNvSpPr/>
          <p:nvPr/>
        </p:nvSpPr>
        <p:spPr>
          <a:xfrm>
            <a:off x="2713493" y="1933502"/>
            <a:ext cx="518317" cy="372331"/>
          </a:xfrm>
          <a:custGeom>
            <a:avLst/>
            <a:gdLst/>
            <a:ahLst/>
            <a:cxnLst/>
            <a:rect l="l" t="t" r="r" b="b"/>
            <a:pathLst>
              <a:path w="3409" h="2090" extrusionOk="0">
                <a:moveTo>
                  <a:pt x="2446" y="281"/>
                </a:moveTo>
                <a:cubicBezTo>
                  <a:pt x="2533" y="281"/>
                  <a:pt x="2562" y="310"/>
                  <a:pt x="2627" y="404"/>
                </a:cubicBezTo>
                <a:lnTo>
                  <a:pt x="2953" y="946"/>
                </a:lnTo>
                <a:lnTo>
                  <a:pt x="1057" y="1091"/>
                </a:lnTo>
                <a:lnTo>
                  <a:pt x="1296" y="491"/>
                </a:lnTo>
                <a:cubicBezTo>
                  <a:pt x="1361" y="368"/>
                  <a:pt x="1390" y="339"/>
                  <a:pt x="1506" y="339"/>
                </a:cubicBezTo>
                <a:lnTo>
                  <a:pt x="2410" y="281"/>
                </a:lnTo>
                <a:close/>
                <a:moveTo>
                  <a:pt x="2941" y="1179"/>
                </a:moveTo>
                <a:cubicBezTo>
                  <a:pt x="3039" y="1179"/>
                  <a:pt x="3108" y="1259"/>
                  <a:pt x="3133" y="1366"/>
                </a:cubicBezTo>
                <a:cubicBezTo>
                  <a:pt x="3133" y="1489"/>
                  <a:pt x="3047" y="1576"/>
                  <a:pt x="2924" y="1576"/>
                </a:cubicBezTo>
                <a:cubicBezTo>
                  <a:pt x="2912" y="1580"/>
                  <a:pt x="2901" y="1581"/>
                  <a:pt x="2889" y="1581"/>
                </a:cubicBezTo>
                <a:cubicBezTo>
                  <a:pt x="2813" y="1581"/>
                  <a:pt x="2739" y="1502"/>
                  <a:pt x="2714" y="1395"/>
                </a:cubicBezTo>
                <a:cubicBezTo>
                  <a:pt x="2714" y="1272"/>
                  <a:pt x="2808" y="1185"/>
                  <a:pt x="2895" y="1185"/>
                </a:cubicBezTo>
                <a:cubicBezTo>
                  <a:pt x="2911" y="1181"/>
                  <a:pt x="2926" y="1179"/>
                  <a:pt x="2941" y="1179"/>
                </a:cubicBezTo>
                <a:close/>
                <a:moveTo>
                  <a:pt x="1144" y="1308"/>
                </a:moveTo>
                <a:cubicBezTo>
                  <a:pt x="1238" y="1308"/>
                  <a:pt x="1361" y="1395"/>
                  <a:pt x="1361" y="1518"/>
                </a:cubicBezTo>
                <a:cubicBezTo>
                  <a:pt x="1361" y="1605"/>
                  <a:pt x="1296" y="1728"/>
                  <a:pt x="1180" y="1728"/>
                </a:cubicBezTo>
                <a:cubicBezTo>
                  <a:pt x="1057" y="1728"/>
                  <a:pt x="963" y="1634"/>
                  <a:pt x="963" y="1547"/>
                </a:cubicBezTo>
                <a:cubicBezTo>
                  <a:pt x="934" y="1424"/>
                  <a:pt x="1028" y="1337"/>
                  <a:pt x="1144" y="1308"/>
                </a:cubicBezTo>
                <a:close/>
                <a:moveTo>
                  <a:pt x="391" y="1366"/>
                </a:moveTo>
                <a:lnTo>
                  <a:pt x="333" y="1395"/>
                </a:lnTo>
                <a:lnTo>
                  <a:pt x="333" y="1453"/>
                </a:lnTo>
                <a:lnTo>
                  <a:pt x="666" y="1851"/>
                </a:lnTo>
                <a:lnTo>
                  <a:pt x="456" y="1395"/>
                </a:lnTo>
                <a:cubicBezTo>
                  <a:pt x="456" y="1366"/>
                  <a:pt x="420" y="1366"/>
                  <a:pt x="420" y="1366"/>
                </a:cubicBezTo>
                <a:close/>
                <a:moveTo>
                  <a:pt x="124" y="1453"/>
                </a:moveTo>
                <a:lnTo>
                  <a:pt x="59" y="1518"/>
                </a:lnTo>
                <a:cubicBezTo>
                  <a:pt x="30" y="1547"/>
                  <a:pt x="59" y="1576"/>
                  <a:pt x="95" y="1605"/>
                </a:cubicBezTo>
                <a:lnTo>
                  <a:pt x="601" y="1995"/>
                </a:lnTo>
                <a:lnTo>
                  <a:pt x="601" y="1995"/>
                </a:lnTo>
                <a:lnTo>
                  <a:pt x="210" y="1489"/>
                </a:lnTo>
                <a:cubicBezTo>
                  <a:pt x="182" y="1453"/>
                  <a:pt x="182" y="1453"/>
                  <a:pt x="153" y="1453"/>
                </a:cubicBezTo>
                <a:close/>
                <a:moveTo>
                  <a:pt x="30" y="1851"/>
                </a:moveTo>
                <a:lnTo>
                  <a:pt x="30" y="1938"/>
                </a:lnTo>
                <a:cubicBezTo>
                  <a:pt x="1" y="1938"/>
                  <a:pt x="30" y="1966"/>
                  <a:pt x="59" y="1966"/>
                </a:cubicBezTo>
                <a:lnTo>
                  <a:pt x="572" y="2032"/>
                </a:lnTo>
                <a:lnTo>
                  <a:pt x="95" y="1851"/>
                </a:lnTo>
                <a:close/>
                <a:moveTo>
                  <a:pt x="2550" y="0"/>
                </a:moveTo>
                <a:cubicBezTo>
                  <a:pt x="2535" y="0"/>
                  <a:pt x="2519" y="2"/>
                  <a:pt x="2504" y="6"/>
                </a:cubicBezTo>
                <a:lnTo>
                  <a:pt x="1361" y="71"/>
                </a:lnTo>
                <a:cubicBezTo>
                  <a:pt x="1238" y="100"/>
                  <a:pt x="1115" y="187"/>
                  <a:pt x="1086" y="281"/>
                </a:cubicBezTo>
                <a:lnTo>
                  <a:pt x="753" y="1156"/>
                </a:lnTo>
                <a:cubicBezTo>
                  <a:pt x="724" y="1243"/>
                  <a:pt x="724" y="1308"/>
                  <a:pt x="724" y="1366"/>
                </a:cubicBezTo>
                <a:lnTo>
                  <a:pt x="753" y="1995"/>
                </a:lnTo>
                <a:lnTo>
                  <a:pt x="695" y="1995"/>
                </a:lnTo>
                <a:cubicBezTo>
                  <a:pt x="666" y="1995"/>
                  <a:pt x="637" y="1995"/>
                  <a:pt x="637" y="2032"/>
                </a:cubicBezTo>
                <a:cubicBezTo>
                  <a:pt x="637" y="2061"/>
                  <a:pt x="666" y="2089"/>
                  <a:pt x="695" y="2089"/>
                </a:cubicBezTo>
                <a:lnTo>
                  <a:pt x="1144" y="2089"/>
                </a:lnTo>
                <a:cubicBezTo>
                  <a:pt x="1209" y="2089"/>
                  <a:pt x="1238" y="2089"/>
                  <a:pt x="1209" y="2032"/>
                </a:cubicBezTo>
                <a:lnTo>
                  <a:pt x="1209" y="1966"/>
                </a:lnTo>
                <a:lnTo>
                  <a:pt x="2924" y="1851"/>
                </a:lnTo>
                <a:lnTo>
                  <a:pt x="2953" y="1938"/>
                </a:lnTo>
                <a:lnTo>
                  <a:pt x="2953" y="2032"/>
                </a:lnTo>
                <a:cubicBezTo>
                  <a:pt x="2953" y="2061"/>
                  <a:pt x="2989" y="2089"/>
                  <a:pt x="3018" y="2089"/>
                </a:cubicBezTo>
                <a:lnTo>
                  <a:pt x="3350" y="2061"/>
                </a:lnTo>
                <a:cubicBezTo>
                  <a:pt x="3379" y="2061"/>
                  <a:pt x="3408" y="2032"/>
                  <a:pt x="3408" y="1995"/>
                </a:cubicBezTo>
                <a:lnTo>
                  <a:pt x="3408" y="1909"/>
                </a:lnTo>
                <a:lnTo>
                  <a:pt x="3350" y="1185"/>
                </a:lnTo>
                <a:cubicBezTo>
                  <a:pt x="3350" y="1091"/>
                  <a:pt x="3314" y="1033"/>
                  <a:pt x="3256" y="975"/>
                </a:cubicBezTo>
                <a:lnTo>
                  <a:pt x="2808" y="158"/>
                </a:lnTo>
                <a:cubicBezTo>
                  <a:pt x="2751" y="82"/>
                  <a:pt x="2655" y="0"/>
                  <a:pt x="25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53868"/>
              </a:solidFill>
            </a:endParaRPr>
          </a:p>
        </p:txBody>
      </p:sp>
      <p:sp>
        <p:nvSpPr>
          <p:cNvPr id="10" name="Google Shape;7960;p73"/>
          <p:cNvSpPr/>
          <p:nvPr/>
        </p:nvSpPr>
        <p:spPr>
          <a:xfrm>
            <a:off x="4094263" y="3512557"/>
            <a:ext cx="685841" cy="364943"/>
          </a:xfrm>
          <a:custGeom>
            <a:avLst/>
            <a:gdLst/>
            <a:ahLst/>
            <a:cxnLst/>
            <a:rect l="l" t="t" r="r" b="b"/>
            <a:pathLst>
              <a:path w="3380" h="1706" extrusionOk="0">
                <a:moveTo>
                  <a:pt x="2038" y="1"/>
                </a:moveTo>
                <a:cubicBezTo>
                  <a:pt x="2034" y="1"/>
                  <a:pt x="2028" y="5"/>
                  <a:pt x="2019" y="13"/>
                </a:cubicBezTo>
                <a:lnTo>
                  <a:pt x="1962" y="13"/>
                </a:lnTo>
                <a:lnTo>
                  <a:pt x="1933" y="49"/>
                </a:lnTo>
                <a:cubicBezTo>
                  <a:pt x="1933" y="49"/>
                  <a:pt x="1933" y="78"/>
                  <a:pt x="1962" y="78"/>
                </a:cubicBezTo>
                <a:lnTo>
                  <a:pt x="2114" y="498"/>
                </a:lnTo>
                <a:lnTo>
                  <a:pt x="2048" y="49"/>
                </a:lnTo>
                <a:cubicBezTo>
                  <a:pt x="2048" y="23"/>
                  <a:pt x="2048" y="1"/>
                  <a:pt x="2038" y="1"/>
                </a:cubicBezTo>
                <a:close/>
                <a:moveTo>
                  <a:pt x="1658" y="49"/>
                </a:moveTo>
                <a:lnTo>
                  <a:pt x="1600" y="107"/>
                </a:lnTo>
                <a:lnTo>
                  <a:pt x="1600" y="136"/>
                </a:lnTo>
                <a:cubicBezTo>
                  <a:pt x="1600" y="136"/>
                  <a:pt x="1600" y="165"/>
                  <a:pt x="1629" y="165"/>
                </a:cubicBezTo>
                <a:lnTo>
                  <a:pt x="2077" y="526"/>
                </a:lnTo>
                <a:lnTo>
                  <a:pt x="1716" y="78"/>
                </a:lnTo>
                <a:cubicBezTo>
                  <a:pt x="1716" y="49"/>
                  <a:pt x="1687" y="49"/>
                  <a:pt x="1687" y="49"/>
                </a:cubicBezTo>
                <a:close/>
                <a:moveTo>
                  <a:pt x="1535" y="288"/>
                </a:moveTo>
                <a:lnTo>
                  <a:pt x="1506" y="346"/>
                </a:lnTo>
                <a:cubicBezTo>
                  <a:pt x="1506" y="375"/>
                  <a:pt x="1506" y="375"/>
                  <a:pt x="1535" y="375"/>
                </a:cubicBezTo>
                <a:lnTo>
                  <a:pt x="1962" y="555"/>
                </a:lnTo>
                <a:lnTo>
                  <a:pt x="1600" y="288"/>
                </a:lnTo>
                <a:close/>
                <a:moveTo>
                  <a:pt x="544" y="259"/>
                </a:moveTo>
                <a:cubicBezTo>
                  <a:pt x="630" y="259"/>
                  <a:pt x="696" y="317"/>
                  <a:pt x="724" y="375"/>
                </a:cubicBezTo>
                <a:lnTo>
                  <a:pt x="905" y="649"/>
                </a:lnTo>
                <a:lnTo>
                  <a:pt x="182" y="649"/>
                </a:lnTo>
                <a:lnTo>
                  <a:pt x="182" y="259"/>
                </a:lnTo>
                <a:close/>
                <a:moveTo>
                  <a:pt x="3199" y="259"/>
                </a:moveTo>
                <a:lnTo>
                  <a:pt x="3199" y="649"/>
                </a:lnTo>
                <a:lnTo>
                  <a:pt x="2504" y="649"/>
                </a:lnTo>
                <a:lnTo>
                  <a:pt x="2620" y="346"/>
                </a:lnTo>
                <a:cubicBezTo>
                  <a:pt x="2685" y="288"/>
                  <a:pt x="2714" y="259"/>
                  <a:pt x="2772" y="259"/>
                </a:cubicBezTo>
                <a:close/>
                <a:moveTo>
                  <a:pt x="1115" y="1250"/>
                </a:moveTo>
                <a:cubicBezTo>
                  <a:pt x="1209" y="1250"/>
                  <a:pt x="1267" y="1344"/>
                  <a:pt x="1267" y="1402"/>
                </a:cubicBezTo>
                <a:cubicBezTo>
                  <a:pt x="1267" y="1496"/>
                  <a:pt x="1209" y="1583"/>
                  <a:pt x="1115" y="1583"/>
                </a:cubicBezTo>
                <a:cubicBezTo>
                  <a:pt x="1057" y="1583"/>
                  <a:pt x="963" y="1496"/>
                  <a:pt x="963" y="1402"/>
                </a:cubicBezTo>
                <a:cubicBezTo>
                  <a:pt x="963" y="1344"/>
                  <a:pt x="1057" y="1250"/>
                  <a:pt x="1115" y="1250"/>
                </a:cubicBezTo>
                <a:close/>
                <a:moveTo>
                  <a:pt x="2743" y="1250"/>
                </a:moveTo>
                <a:cubicBezTo>
                  <a:pt x="2801" y="1250"/>
                  <a:pt x="2895" y="1344"/>
                  <a:pt x="2895" y="1402"/>
                </a:cubicBezTo>
                <a:cubicBezTo>
                  <a:pt x="2895" y="1496"/>
                  <a:pt x="2801" y="1583"/>
                  <a:pt x="2743" y="1583"/>
                </a:cubicBezTo>
                <a:cubicBezTo>
                  <a:pt x="2656" y="1583"/>
                  <a:pt x="2562" y="1496"/>
                  <a:pt x="2562" y="1402"/>
                </a:cubicBezTo>
                <a:cubicBezTo>
                  <a:pt x="2562" y="1344"/>
                  <a:pt x="2656" y="1250"/>
                  <a:pt x="2743" y="1250"/>
                </a:cubicBezTo>
                <a:close/>
                <a:moveTo>
                  <a:pt x="1" y="107"/>
                </a:moveTo>
                <a:lnTo>
                  <a:pt x="1" y="1431"/>
                </a:lnTo>
                <a:lnTo>
                  <a:pt x="847" y="1431"/>
                </a:lnTo>
                <a:cubicBezTo>
                  <a:pt x="847" y="1583"/>
                  <a:pt x="992" y="1706"/>
                  <a:pt x="1144" y="1706"/>
                </a:cubicBezTo>
                <a:cubicBezTo>
                  <a:pt x="1296" y="1706"/>
                  <a:pt x="1419" y="1583"/>
                  <a:pt x="1419" y="1431"/>
                </a:cubicBezTo>
                <a:lnTo>
                  <a:pt x="1716" y="1431"/>
                </a:lnTo>
                <a:cubicBezTo>
                  <a:pt x="1810" y="1431"/>
                  <a:pt x="1868" y="1402"/>
                  <a:pt x="1868" y="1315"/>
                </a:cubicBezTo>
                <a:lnTo>
                  <a:pt x="1868" y="982"/>
                </a:lnTo>
                <a:cubicBezTo>
                  <a:pt x="1839" y="888"/>
                  <a:pt x="1810" y="801"/>
                  <a:pt x="1687" y="801"/>
                </a:cubicBezTo>
                <a:lnTo>
                  <a:pt x="1144" y="649"/>
                </a:lnTo>
                <a:lnTo>
                  <a:pt x="847" y="230"/>
                </a:lnTo>
                <a:cubicBezTo>
                  <a:pt x="811" y="136"/>
                  <a:pt x="724" y="107"/>
                  <a:pt x="667" y="107"/>
                </a:cubicBezTo>
                <a:close/>
                <a:moveTo>
                  <a:pt x="2714" y="107"/>
                </a:moveTo>
                <a:cubicBezTo>
                  <a:pt x="2620" y="107"/>
                  <a:pt x="2533" y="165"/>
                  <a:pt x="2504" y="230"/>
                </a:cubicBezTo>
                <a:lnTo>
                  <a:pt x="2200" y="830"/>
                </a:lnTo>
                <a:cubicBezTo>
                  <a:pt x="2171" y="888"/>
                  <a:pt x="2171" y="917"/>
                  <a:pt x="2171" y="982"/>
                </a:cubicBezTo>
                <a:lnTo>
                  <a:pt x="2171" y="1315"/>
                </a:lnTo>
                <a:cubicBezTo>
                  <a:pt x="2171" y="1402"/>
                  <a:pt x="2171" y="1431"/>
                  <a:pt x="2294" y="1431"/>
                </a:cubicBezTo>
                <a:lnTo>
                  <a:pt x="2439" y="1431"/>
                </a:lnTo>
                <a:cubicBezTo>
                  <a:pt x="2439" y="1583"/>
                  <a:pt x="2562" y="1706"/>
                  <a:pt x="2714" y="1706"/>
                </a:cubicBezTo>
                <a:cubicBezTo>
                  <a:pt x="2866" y="1706"/>
                  <a:pt x="3018" y="1583"/>
                  <a:pt x="3018" y="1431"/>
                </a:cubicBezTo>
                <a:lnTo>
                  <a:pt x="3380" y="1431"/>
                </a:lnTo>
                <a:lnTo>
                  <a:pt x="3380" y="10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53868"/>
              </a:solidFill>
            </a:endParaRPr>
          </a:p>
        </p:txBody>
      </p:sp>
      <p:sp>
        <p:nvSpPr>
          <p:cNvPr id="11" name="Google Shape;7961;p73"/>
          <p:cNvSpPr/>
          <p:nvPr/>
        </p:nvSpPr>
        <p:spPr>
          <a:xfrm>
            <a:off x="2582783" y="3512557"/>
            <a:ext cx="551401" cy="364943"/>
          </a:xfrm>
          <a:custGeom>
            <a:avLst/>
            <a:gdLst/>
            <a:ahLst/>
            <a:cxnLst/>
            <a:rect l="l" t="t" r="r" b="b"/>
            <a:pathLst>
              <a:path w="3380" h="1822" extrusionOk="0">
                <a:moveTo>
                  <a:pt x="1600" y="42"/>
                </a:moveTo>
                <a:lnTo>
                  <a:pt x="1542" y="100"/>
                </a:lnTo>
                <a:lnTo>
                  <a:pt x="1513" y="136"/>
                </a:lnTo>
                <a:cubicBezTo>
                  <a:pt x="1513" y="165"/>
                  <a:pt x="1542" y="165"/>
                  <a:pt x="1571" y="165"/>
                </a:cubicBezTo>
                <a:lnTo>
                  <a:pt x="2019" y="527"/>
                </a:lnTo>
                <a:lnTo>
                  <a:pt x="2019" y="527"/>
                </a:lnTo>
                <a:lnTo>
                  <a:pt x="1657" y="71"/>
                </a:lnTo>
                <a:lnTo>
                  <a:pt x="1628" y="42"/>
                </a:lnTo>
                <a:close/>
                <a:moveTo>
                  <a:pt x="1986" y="1"/>
                </a:moveTo>
                <a:cubicBezTo>
                  <a:pt x="1978" y="1"/>
                  <a:pt x="1970" y="4"/>
                  <a:pt x="1961" y="13"/>
                </a:cubicBezTo>
                <a:lnTo>
                  <a:pt x="1903" y="13"/>
                </a:lnTo>
                <a:lnTo>
                  <a:pt x="1903" y="42"/>
                </a:lnTo>
                <a:cubicBezTo>
                  <a:pt x="1874" y="42"/>
                  <a:pt x="1903" y="71"/>
                  <a:pt x="1903" y="71"/>
                </a:cubicBezTo>
                <a:lnTo>
                  <a:pt x="2084" y="527"/>
                </a:lnTo>
                <a:lnTo>
                  <a:pt x="2019" y="42"/>
                </a:lnTo>
                <a:cubicBezTo>
                  <a:pt x="2019" y="21"/>
                  <a:pt x="2005" y="1"/>
                  <a:pt x="1986" y="1"/>
                </a:cubicBezTo>
                <a:close/>
                <a:moveTo>
                  <a:pt x="1477" y="281"/>
                </a:moveTo>
                <a:lnTo>
                  <a:pt x="1477" y="317"/>
                </a:lnTo>
                <a:lnTo>
                  <a:pt x="1419" y="346"/>
                </a:lnTo>
                <a:lnTo>
                  <a:pt x="1419" y="375"/>
                </a:lnTo>
                <a:cubicBezTo>
                  <a:pt x="1419" y="375"/>
                  <a:pt x="1448" y="404"/>
                  <a:pt x="1477" y="404"/>
                </a:cubicBezTo>
                <a:lnTo>
                  <a:pt x="1903" y="584"/>
                </a:lnTo>
                <a:lnTo>
                  <a:pt x="1903" y="584"/>
                </a:lnTo>
                <a:lnTo>
                  <a:pt x="1542" y="317"/>
                </a:lnTo>
                <a:cubicBezTo>
                  <a:pt x="1513" y="281"/>
                  <a:pt x="1513" y="281"/>
                  <a:pt x="1477" y="281"/>
                </a:cubicBezTo>
                <a:close/>
                <a:moveTo>
                  <a:pt x="608" y="317"/>
                </a:moveTo>
                <a:cubicBezTo>
                  <a:pt x="666" y="317"/>
                  <a:pt x="724" y="346"/>
                  <a:pt x="753" y="433"/>
                </a:cubicBezTo>
                <a:lnTo>
                  <a:pt x="970" y="736"/>
                </a:lnTo>
                <a:lnTo>
                  <a:pt x="182" y="736"/>
                </a:lnTo>
                <a:lnTo>
                  <a:pt x="182" y="317"/>
                </a:lnTo>
                <a:close/>
                <a:moveTo>
                  <a:pt x="2598" y="1040"/>
                </a:moveTo>
                <a:cubicBezTo>
                  <a:pt x="2685" y="1040"/>
                  <a:pt x="2743" y="1098"/>
                  <a:pt x="2743" y="1185"/>
                </a:cubicBezTo>
                <a:cubicBezTo>
                  <a:pt x="2743" y="1279"/>
                  <a:pt x="2685" y="1366"/>
                  <a:pt x="2598" y="1366"/>
                </a:cubicBezTo>
                <a:cubicBezTo>
                  <a:pt x="2504" y="1366"/>
                  <a:pt x="2417" y="1279"/>
                  <a:pt x="2417" y="1185"/>
                </a:cubicBezTo>
                <a:cubicBezTo>
                  <a:pt x="2417" y="1098"/>
                  <a:pt x="2504" y="1040"/>
                  <a:pt x="2598" y="1040"/>
                </a:cubicBezTo>
                <a:close/>
                <a:moveTo>
                  <a:pt x="1180" y="1366"/>
                </a:moveTo>
                <a:cubicBezTo>
                  <a:pt x="1267" y="1366"/>
                  <a:pt x="1361" y="1431"/>
                  <a:pt x="1361" y="1518"/>
                </a:cubicBezTo>
                <a:cubicBezTo>
                  <a:pt x="1361" y="1612"/>
                  <a:pt x="1267" y="1699"/>
                  <a:pt x="1180" y="1699"/>
                </a:cubicBezTo>
                <a:cubicBezTo>
                  <a:pt x="1115" y="1699"/>
                  <a:pt x="1028" y="1612"/>
                  <a:pt x="1028" y="1518"/>
                </a:cubicBezTo>
                <a:cubicBezTo>
                  <a:pt x="1028" y="1431"/>
                  <a:pt x="1086" y="1366"/>
                  <a:pt x="1180" y="1366"/>
                </a:cubicBezTo>
                <a:close/>
                <a:moveTo>
                  <a:pt x="2837" y="42"/>
                </a:moveTo>
                <a:cubicBezTo>
                  <a:pt x="2743" y="42"/>
                  <a:pt x="2656" y="136"/>
                  <a:pt x="2627" y="194"/>
                </a:cubicBezTo>
                <a:lnTo>
                  <a:pt x="2294" y="888"/>
                </a:lnTo>
                <a:cubicBezTo>
                  <a:pt x="2265" y="946"/>
                  <a:pt x="2236" y="1004"/>
                  <a:pt x="2236" y="1069"/>
                </a:cubicBezTo>
                <a:lnTo>
                  <a:pt x="2236" y="1641"/>
                </a:lnTo>
                <a:lnTo>
                  <a:pt x="2236" y="1728"/>
                </a:lnTo>
                <a:cubicBezTo>
                  <a:pt x="2236" y="1764"/>
                  <a:pt x="2265" y="1793"/>
                  <a:pt x="2294" y="1793"/>
                </a:cubicBezTo>
                <a:lnTo>
                  <a:pt x="2562" y="1793"/>
                </a:lnTo>
                <a:cubicBezTo>
                  <a:pt x="2598" y="1793"/>
                  <a:pt x="2627" y="1764"/>
                  <a:pt x="2627" y="1728"/>
                </a:cubicBezTo>
                <a:lnTo>
                  <a:pt x="2627" y="1670"/>
                </a:lnTo>
                <a:lnTo>
                  <a:pt x="2627" y="1583"/>
                </a:lnTo>
                <a:lnTo>
                  <a:pt x="3379" y="1583"/>
                </a:lnTo>
                <a:lnTo>
                  <a:pt x="3379" y="859"/>
                </a:lnTo>
                <a:lnTo>
                  <a:pt x="2533" y="859"/>
                </a:lnTo>
                <a:lnTo>
                  <a:pt x="2779" y="404"/>
                </a:lnTo>
                <a:cubicBezTo>
                  <a:pt x="2808" y="317"/>
                  <a:pt x="2837" y="281"/>
                  <a:pt x="2960" y="281"/>
                </a:cubicBezTo>
                <a:lnTo>
                  <a:pt x="3379" y="281"/>
                </a:lnTo>
                <a:lnTo>
                  <a:pt x="3379" y="42"/>
                </a:lnTo>
                <a:close/>
                <a:moveTo>
                  <a:pt x="1" y="136"/>
                </a:moveTo>
                <a:lnTo>
                  <a:pt x="1" y="1547"/>
                </a:lnTo>
                <a:lnTo>
                  <a:pt x="876" y="1547"/>
                </a:lnTo>
                <a:cubicBezTo>
                  <a:pt x="905" y="1699"/>
                  <a:pt x="1028" y="1822"/>
                  <a:pt x="1180" y="1822"/>
                </a:cubicBezTo>
                <a:cubicBezTo>
                  <a:pt x="1361" y="1822"/>
                  <a:pt x="1477" y="1699"/>
                  <a:pt x="1477" y="1547"/>
                </a:cubicBezTo>
                <a:lnTo>
                  <a:pt x="1809" y="1547"/>
                </a:lnTo>
                <a:cubicBezTo>
                  <a:pt x="1874" y="1547"/>
                  <a:pt x="1932" y="1518"/>
                  <a:pt x="1932" y="1431"/>
                </a:cubicBezTo>
                <a:lnTo>
                  <a:pt x="1932" y="1069"/>
                </a:lnTo>
                <a:cubicBezTo>
                  <a:pt x="1932" y="975"/>
                  <a:pt x="1903" y="888"/>
                  <a:pt x="1751" y="859"/>
                </a:cubicBezTo>
                <a:lnTo>
                  <a:pt x="1180" y="736"/>
                </a:lnTo>
                <a:lnTo>
                  <a:pt x="905" y="281"/>
                </a:lnTo>
                <a:cubicBezTo>
                  <a:pt x="847" y="194"/>
                  <a:pt x="753" y="136"/>
                  <a:pt x="666" y="13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53868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316257" y="481418"/>
            <a:ext cx="777241" cy="10264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/>
          <p:cNvCxnSpPr/>
          <p:nvPr/>
        </p:nvCxnSpPr>
        <p:spPr>
          <a:xfrm>
            <a:off x="8861584" y="449603"/>
            <a:ext cx="0" cy="1088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309526" y="3709465"/>
            <a:ext cx="564054" cy="11490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281208" y="4871207"/>
            <a:ext cx="564054" cy="2722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71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7" name="Google Shape;3567;p47"/>
          <p:cNvSpPr txBox="1">
            <a:spLocks noGrp="1"/>
          </p:cNvSpPr>
          <p:nvPr>
            <p:ph type="title"/>
          </p:nvPr>
        </p:nvSpPr>
        <p:spPr>
          <a:xfrm>
            <a:off x="512097" y="549601"/>
            <a:ext cx="80360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 smtClean="0"/>
              <a:t>Età del conducente</a:t>
            </a:r>
            <a:endParaRPr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11" y="4389751"/>
            <a:ext cx="1374874" cy="460239"/>
          </a:xfrm>
          <a:prstGeom prst="rect">
            <a:avLst/>
          </a:prstGeom>
        </p:spPr>
      </p:pic>
      <p:graphicFrame>
        <p:nvGraphicFramePr>
          <p:cNvPr id="6" name="Grafico 5"/>
          <p:cNvGraphicFramePr/>
          <p:nvPr>
            <p:extLst>
              <p:ext uri="{D42A27DB-BD31-4B8C-83A1-F6EECF244321}">
                <p14:modId xmlns:p14="http://schemas.microsoft.com/office/powerpoint/2010/main" val="1265514220"/>
              </p:ext>
            </p:extLst>
          </p:nvPr>
        </p:nvGraphicFramePr>
        <p:xfrm>
          <a:off x="1305289" y="1542613"/>
          <a:ext cx="5744665" cy="3307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ttangolo 7"/>
          <p:cNvSpPr/>
          <p:nvPr/>
        </p:nvSpPr>
        <p:spPr>
          <a:xfrm>
            <a:off x="8316257" y="481418"/>
            <a:ext cx="777241" cy="10264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diritto 4"/>
          <p:cNvCxnSpPr/>
          <p:nvPr/>
        </p:nvCxnSpPr>
        <p:spPr>
          <a:xfrm>
            <a:off x="8861584" y="449603"/>
            <a:ext cx="0" cy="1088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309526" y="3709465"/>
            <a:ext cx="564054" cy="11490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281208" y="4871207"/>
            <a:ext cx="564054" cy="2722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3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7" name="Google Shape;3567;p47"/>
          <p:cNvSpPr txBox="1">
            <a:spLocks noGrp="1"/>
          </p:cNvSpPr>
          <p:nvPr>
            <p:ph type="title"/>
          </p:nvPr>
        </p:nvSpPr>
        <p:spPr>
          <a:xfrm>
            <a:off x="512097" y="549601"/>
            <a:ext cx="80360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 smtClean="0"/>
              <a:t>Probabilità incidenti con Poisson</a:t>
            </a:r>
            <a:endParaRPr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824" y="4340890"/>
            <a:ext cx="1374874" cy="460239"/>
          </a:xfrm>
          <a:prstGeom prst="rect">
            <a:avLst/>
          </a:prstGeom>
        </p:spPr>
      </p:pic>
      <p:graphicFrame>
        <p:nvGraphicFramePr>
          <p:cNvPr id="6" name="Grafico 5"/>
          <p:cNvGraphicFramePr/>
          <p:nvPr>
            <p:extLst>
              <p:ext uri="{D42A27DB-BD31-4B8C-83A1-F6EECF244321}">
                <p14:modId xmlns:p14="http://schemas.microsoft.com/office/powerpoint/2010/main" val="232212858"/>
              </p:ext>
            </p:extLst>
          </p:nvPr>
        </p:nvGraphicFramePr>
        <p:xfrm>
          <a:off x="1033063" y="1338504"/>
          <a:ext cx="6275393" cy="346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ttangolo 7"/>
          <p:cNvSpPr/>
          <p:nvPr/>
        </p:nvSpPr>
        <p:spPr>
          <a:xfrm>
            <a:off x="8316257" y="481418"/>
            <a:ext cx="777241" cy="10264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diritto 4"/>
          <p:cNvCxnSpPr/>
          <p:nvPr/>
        </p:nvCxnSpPr>
        <p:spPr>
          <a:xfrm>
            <a:off x="8861584" y="449603"/>
            <a:ext cx="0" cy="1088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309526" y="3709465"/>
            <a:ext cx="564054" cy="11490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281208" y="4871207"/>
            <a:ext cx="564054" cy="2722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34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0000" y="341116"/>
            <a:ext cx="7704000" cy="572700"/>
          </a:xfrm>
        </p:spPr>
        <p:txBody>
          <a:bodyPr/>
          <a:lstStyle/>
          <a:p>
            <a:pPr lvl="0"/>
            <a:r>
              <a:rPr lang="it-IT" dirty="0" smtClean="0"/>
              <a:t>API Mappa </a:t>
            </a:r>
            <a:r>
              <a:rPr lang="it-IT" dirty="0"/>
              <a:t>- Geolocalizzazione</a:t>
            </a:r>
            <a:br>
              <a:rPr lang="it-IT" dirty="0"/>
            </a:br>
            <a:endParaRPr lang="it-IT" dirty="0"/>
          </a:p>
        </p:txBody>
      </p:sp>
      <p:pic>
        <p:nvPicPr>
          <p:cNvPr id="3" name="Immagine 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3870"/>
            <a:ext cx="7259781" cy="3482971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44" y="341116"/>
            <a:ext cx="1374874" cy="460239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-1" y="521226"/>
            <a:ext cx="777241" cy="10264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diritto 4"/>
          <p:cNvCxnSpPr/>
          <p:nvPr/>
        </p:nvCxnSpPr>
        <p:spPr>
          <a:xfrm>
            <a:off x="281208" y="381000"/>
            <a:ext cx="0" cy="117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8451056" y="4869656"/>
            <a:ext cx="416719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8272002" y="4702970"/>
            <a:ext cx="567197" cy="15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8272002" y="3551237"/>
            <a:ext cx="512763" cy="1152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3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8757" y="521225"/>
            <a:ext cx="7873611" cy="572700"/>
          </a:xfrm>
        </p:spPr>
        <p:txBody>
          <a:bodyPr/>
          <a:lstStyle/>
          <a:p>
            <a:r>
              <a:rPr lang="it-IT" sz="2400" dirty="0"/>
              <a:t>CONCLUSIONI ED IMPLEMENTAZIONI FUTURE </a:t>
            </a:r>
            <a:br>
              <a:rPr lang="it-IT" sz="2400" dirty="0"/>
            </a:br>
            <a:endParaRPr lang="it-IT" sz="2400" dirty="0"/>
          </a:p>
        </p:txBody>
      </p:sp>
      <p:sp>
        <p:nvSpPr>
          <p:cNvPr id="11" name="Google Shape;2767;p42"/>
          <p:cNvSpPr txBox="1">
            <a:spLocks noGrp="1"/>
          </p:cNvSpPr>
          <p:nvPr>
            <p:ph type="subTitle" idx="2"/>
          </p:nvPr>
        </p:nvSpPr>
        <p:spPr>
          <a:xfrm>
            <a:off x="717682" y="1260686"/>
            <a:ext cx="7944685" cy="2019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it-IT" dirty="0"/>
              <a:t>Grazie alle analisi condotte, abbiamo potuto capire in quali punti delle autostrade A4 e A13 avvengono più incidenti stradali e le principali condizioni per cui questi si verificano maggiormente. </a:t>
            </a:r>
            <a:endParaRPr lang="it-IT" dirty="0" smtClean="0"/>
          </a:p>
          <a:p>
            <a:pPr marL="0" lvl="0" indent="0" algn="just"/>
            <a:endParaRPr lang="it-IT" dirty="0" smtClean="0"/>
          </a:p>
          <a:p>
            <a:pPr marL="0" lvl="0" indent="0" algn="just"/>
            <a:endParaRPr lang="it-IT" dirty="0"/>
          </a:p>
          <a:p>
            <a:pPr marL="0" lvl="0" indent="0" algn="just"/>
            <a:r>
              <a:rPr lang="it-IT" dirty="0" smtClean="0"/>
              <a:t>Eventuali </a:t>
            </a:r>
            <a:r>
              <a:rPr lang="it-IT" dirty="0"/>
              <a:t>implementazioni future potrebbero riguardare l’installazione di sistemi di monitoraggio avanzati, come per esempio sensori di rilevamento del traffico e telecamere ad alta risoluzione. Questo consentirebbe una raccolta più dettagliata dei dati sul traffico e sugli incidenti.</a:t>
            </a:r>
            <a:endParaRPr lang="it-IT" sz="1600" dirty="0"/>
          </a:p>
        </p:txBody>
      </p:sp>
      <p:sp>
        <p:nvSpPr>
          <p:cNvPr id="5" name="Rettangolo 4"/>
          <p:cNvSpPr/>
          <p:nvPr/>
        </p:nvSpPr>
        <p:spPr>
          <a:xfrm>
            <a:off x="-1" y="521226"/>
            <a:ext cx="777241" cy="10264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diritto 3"/>
          <p:cNvCxnSpPr/>
          <p:nvPr/>
        </p:nvCxnSpPr>
        <p:spPr>
          <a:xfrm>
            <a:off x="281208" y="381000"/>
            <a:ext cx="0" cy="117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8272002" y="3563936"/>
            <a:ext cx="512763" cy="11395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8451056" y="4869656"/>
            <a:ext cx="416719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8419337" y="4702969"/>
            <a:ext cx="416719" cy="161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642" y="3917647"/>
            <a:ext cx="2331773" cy="780561"/>
          </a:xfrm>
          <a:prstGeom prst="rect">
            <a:avLst/>
          </a:prstGeom>
        </p:spPr>
      </p:pic>
      <p:cxnSp>
        <p:nvCxnSpPr>
          <p:cNvPr id="10" name="Connettore diritto 9"/>
          <p:cNvCxnSpPr/>
          <p:nvPr/>
        </p:nvCxnSpPr>
        <p:spPr>
          <a:xfrm flipH="1">
            <a:off x="8448675" y="4864893"/>
            <a:ext cx="419100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36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7" name="Google Shape;3567;p47"/>
          <p:cNvSpPr txBox="1">
            <a:spLocks noGrp="1"/>
          </p:cNvSpPr>
          <p:nvPr>
            <p:ph type="title"/>
          </p:nvPr>
        </p:nvSpPr>
        <p:spPr>
          <a:xfrm>
            <a:off x="283779" y="1985297"/>
            <a:ext cx="8589054" cy="895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it-IT" sz="4800" dirty="0" smtClean="0"/>
              <a:t>Grazie per l’attenzione!</a:t>
            </a:r>
            <a:endParaRPr sz="48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25" y="4069429"/>
            <a:ext cx="2331773" cy="780561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8316257" y="481418"/>
            <a:ext cx="777241" cy="10264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diritto 3"/>
          <p:cNvCxnSpPr/>
          <p:nvPr/>
        </p:nvCxnSpPr>
        <p:spPr>
          <a:xfrm>
            <a:off x="8861584" y="449603"/>
            <a:ext cx="0" cy="1088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309526" y="3709465"/>
            <a:ext cx="564054" cy="11490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281208" y="4871207"/>
            <a:ext cx="564054" cy="2722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2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4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en" dirty="0" smtClean="0"/>
              <a:t>rogetto</a:t>
            </a:r>
            <a:endParaRPr dirty="0"/>
          </a:p>
        </p:txBody>
      </p:sp>
      <p:sp>
        <p:nvSpPr>
          <p:cNvPr id="3" name="Rettangolo 2"/>
          <p:cNvSpPr/>
          <p:nvPr/>
        </p:nvSpPr>
        <p:spPr>
          <a:xfrm>
            <a:off x="491836" y="1328924"/>
            <a:ext cx="83404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600" dirty="0">
                <a:latin typeface="Lexend" panose="020B0604020202020204" charset="0"/>
              </a:rPr>
              <a:t>Il progetto si propone di condurre un’analisi approfondita sull’incidentalità delle </a:t>
            </a:r>
            <a:r>
              <a:rPr lang="it-IT" sz="1600" dirty="0" smtClean="0">
                <a:latin typeface="Lexend" panose="020B0604020202020204" charset="0"/>
              </a:rPr>
              <a:t>autostrade (A04 e A13) </a:t>
            </a:r>
            <a:r>
              <a:rPr lang="it-IT" sz="1600" dirty="0">
                <a:latin typeface="Lexend" panose="020B0604020202020204" charset="0"/>
              </a:rPr>
              <a:t>che attraversano il territorio padovano, con lo scopo di ricavare delle informazioni utili ai fini del miglioramento della sicurezza stradale. </a:t>
            </a:r>
          </a:p>
        </p:txBody>
      </p:sp>
      <p:pic>
        <p:nvPicPr>
          <p:cNvPr id="25" name="Immagin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44" y="2394920"/>
            <a:ext cx="4671673" cy="223942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30" y="4404225"/>
            <a:ext cx="1374874" cy="460239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8776850" y="615057"/>
            <a:ext cx="259557" cy="9488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8300434" y="521225"/>
            <a:ext cx="531838" cy="8076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/>
          <p:cNvCxnSpPr/>
          <p:nvPr/>
        </p:nvCxnSpPr>
        <p:spPr>
          <a:xfrm>
            <a:off x="8864181" y="549527"/>
            <a:ext cx="0" cy="1088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/>
          <p:cNvSpPr/>
          <p:nvPr/>
        </p:nvSpPr>
        <p:spPr>
          <a:xfrm>
            <a:off x="327128" y="3596525"/>
            <a:ext cx="670616" cy="12773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327128" y="4873907"/>
            <a:ext cx="946526" cy="2695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diritto 11"/>
          <p:cNvCxnSpPr/>
          <p:nvPr/>
        </p:nvCxnSpPr>
        <p:spPr>
          <a:xfrm>
            <a:off x="279400" y="4864464"/>
            <a:ext cx="865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3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4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Analisi dei flussi degli utenti Vodafone</a:t>
            </a:r>
            <a:endParaRPr dirty="0"/>
          </a:p>
        </p:txBody>
      </p:sp>
      <p:sp>
        <p:nvSpPr>
          <p:cNvPr id="2767" name="Google Shape;2767;p42"/>
          <p:cNvSpPr txBox="1">
            <a:spLocks noGrp="1"/>
          </p:cNvSpPr>
          <p:nvPr>
            <p:ph type="subTitle" idx="2"/>
          </p:nvPr>
        </p:nvSpPr>
        <p:spPr>
          <a:xfrm>
            <a:off x="724663" y="1470091"/>
            <a:ext cx="7694674" cy="1190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it-IT" sz="1600" dirty="0"/>
              <a:t>Lo studio dei flussi di persone all’interno delle aree urbane è di fondamentale importanza per comprendere al meglio le criticità emergenti nella mobilità locale e per esplorare le aree di potenziale miglioramento delle infrastrutture e dei trasporti locali.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0" y="4227342"/>
            <a:ext cx="1374874" cy="460239"/>
          </a:xfrm>
          <a:prstGeom prst="rect">
            <a:avLst/>
          </a:prstGeom>
        </p:spPr>
      </p:pic>
      <p:sp>
        <p:nvSpPr>
          <p:cNvPr id="13" name="Rettangolo 12"/>
          <p:cNvSpPr/>
          <p:nvPr/>
        </p:nvSpPr>
        <p:spPr>
          <a:xfrm>
            <a:off x="21430" y="520930"/>
            <a:ext cx="259557" cy="9488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280987" y="409575"/>
            <a:ext cx="512763" cy="10602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/>
          <p:cNvCxnSpPr/>
          <p:nvPr/>
        </p:nvCxnSpPr>
        <p:spPr>
          <a:xfrm>
            <a:off x="280987" y="381000"/>
            <a:ext cx="0" cy="1088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8272002" y="3646409"/>
            <a:ext cx="512763" cy="10602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diritto 10"/>
          <p:cNvCxnSpPr/>
          <p:nvPr/>
        </p:nvCxnSpPr>
        <p:spPr>
          <a:xfrm>
            <a:off x="8448675" y="4867275"/>
            <a:ext cx="419100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8451056" y="4864893"/>
            <a:ext cx="416719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8272003" y="4702969"/>
            <a:ext cx="564054" cy="161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diritto 19"/>
          <p:cNvCxnSpPr/>
          <p:nvPr/>
        </p:nvCxnSpPr>
        <p:spPr>
          <a:xfrm flipH="1">
            <a:off x="8448675" y="4864893"/>
            <a:ext cx="419100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4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Obiettivi progetto</a:t>
            </a:r>
            <a:endParaRPr dirty="0"/>
          </a:p>
        </p:txBody>
      </p:sp>
      <p:sp>
        <p:nvSpPr>
          <p:cNvPr id="3509" name="Google Shape;3509;p45"/>
          <p:cNvSpPr txBox="1">
            <a:spLocks noGrp="1"/>
          </p:cNvSpPr>
          <p:nvPr>
            <p:ph type="subTitle" idx="4"/>
          </p:nvPr>
        </p:nvSpPr>
        <p:spPr>
          <a:xfrm>
            <a:off x="721712" y="270861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Analisi incidente</a:t>
            </a:r>
            <a:endParaRPr dirty="0"/>
          </a:p>
        </p:txBody>
      </p:sp>
      <p:sp>
        <p:nvSpPr>
          <p:cNvPr id="3510" name="Google Shape;3510;p45"/>
          <p:cNvSpPr txBox="1">
            <a:spLocks noGrp="1"/>
          </p:cNvSpPr>
          <p:nvPr>
            <p:ph type="subTitle" idx="5"/>
          </p:nvPr>
        </p:nvSpPr>
        <p:spPr>
          <a:xfrm>
            <a:off x="3420106" y="270861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Geolocalizzazione</a:t>
            </a:r>
            <a:endParaRPr dirty="0"/>
          </a:p>
        </p:txBody>
      </p:sp>
      <p:sp>
        <p:nvSpPr>
          <p:cNvPr id="3511" name="Google Shape;3511;p45"/>
          <p:cNvSpPr txBox="1">
            <a:spLocks noGrp="1"/>
          </p:cNvSpPr>
          <p:nvPr>
            <p:ph type="subTitle" idx="6"/>
          </p:nvPr>
        </p:nvSpPr>
        <p:spPr>
          <a:xfrm>
            <a:off x="6118500" y="2708616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Previsione</a:t>
            </a:r>
            <a:endParaRPr dirty="0"/>
          </a:p>
        </p:txBody>
      </p:sp>
      <p:sp>
        <p:nvSpPr>
          <p:cNvPr id="20" name="Google Shape;3512;p45"/>
          <p:cNvSpPr/>
          <p:nvPr/>
        </p:nvSpPr>
        <p:spPr>
          <a:xfrm>
            <a:off x="1524445" y="2106235"/>
            <a:ext cx="710740" cy="67781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512;p45"/>
          <p:cNvSpPr/>
          <p:nvPr/>
        </p:nvSpPr>
        <p:spPr>
          <a:xfrm>
            <a:off x="4216630" y="2106235"/>
            <a:ext cx="710740" cy="67781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5" name="Google Shape;3515;p45"/>
          <p:cNvSpPr/>
          <p:nvPr/>
        </p:nvSpPr>
        <p:spPr>
          <a:xfrm>
            <a:off x="1627858" y="2290318"/>
            <a:ext cx="493207" cy="309650"/>
          </a:xfrm>
          <a:custGeom>
            <a:avLst/>
            <a:gdLst/>
            <a:ahLst/>
            <a:cxnLst/>
            <a:rect l="l" t="t" r="r" b="b"/>
            <a:pathLst>
              <a:path w="3379" h="2143" extrusionOk="0">
                <a:moveTo>
                  <a:pt x="1990" y="182"/>
                </a:moveTo>
                <a:cubicBezTo>
                  <a:pt x="1990" y="182"/>
                  <a:pt x="1961" y="211"/>
                  <a:pt x="1961" y="247"/>
                </a:cubicBezTo>
                <a:lnTo>
                  <a:pt x="1780" y="666"/>
                </a:lnTo>
                <a:lnTo>
                  <a:pt x="2047" y="305"/>
                </a:lnTo>
                <a:cubicBezTo>
                  <a:pt x="2084" y="276"/>
                  <a:pt x="2084" y="247"/>
                  <a:pt x="2047" y="247"/>
                </a:cubicBezTo>
                <a:lnTo>
                  <a:pt x="2019" y="211"/>
                </a:lnTo>
                <a:lnTo>
                  <a:pt x="1990" y="182"/>
                </a:lnTo>
                <a:close/>
                <a:moveTo>
                  <a:pt x="1324" y="247"/>
                </a:moveTo>
                <a:lnTo>
                  <a:pt x="1295" y="276"/>
                </a:lnTo>
                <a:cubicBezTo>
                  <a:pt x="1266" y="276"/>
                  <a:pt x="1295" y="305"/>
                  <a:pt x="1295" y="334"/>
                </a:cubicBezTo>
                <a:lnTo>
                  <a:pt x="1570" y="695"/>
                </a:lnTo>
                <a:lnTo>
                  <a:pt x="1570" y="695"/>
                </a:lnTo>
                <a:lnTo>
                  <a:pt x="1418" y="276"/>
                </a:lnTo>
                <a:cubicBezTo>
                  <a:pt x="1389" y="247"/>
                  <a:pt x="1389" y="247"/>
                  <a:pt x="1360" y="247"/>
                </a:cubicBezTo>
                <a:close/>
                <a:moveTo>
                  <a:pt x="1628" y="1"/>
                </a:moveTo>
                <a:cubicBezTo>
                  <a:pt x="1599" y="1"/>
                  <a:pt x="1599" y="30"/>
                  <a:pt x="1599" y="95"/>
                </a:cubicBezTo>
                <a:lnTo>
                  <a:pt x="1686" y="695"/>
                </a:lnTo>
                <a:lnTo>
                  <a:pt x="1751" y="95"/>
                </a:lnTo>
                <a:cubicBezTo>
                  <a:pt x="1780" y="30"/>
                  <a:pt x="1751" y="1"/>
                  <a:pt x="1722" y="1"/>
                </a:cubicBezTo>
                <a:close/>
                <a:moveTo>
                  <a:pt x="2293" y="543"/>
                </a:moveTo>
                <a:cubicBezTo>
                  <a:pt x="2322" y="543"/>
                  <a:pt x="2351" y="543"/>
                  <a:pt x="2380" y="572"/>
                </a:cubicBezTo>
                <a:lnTo>
                  <a:pt x="2988" y="724"/>
                </a:lnTo>
                <a:cubicBezTo>
                  <a:pt x="3046" y="753"/>
                  <a:pt x="3075" y="789"/>
                  <a:pt x="3104" y="876"/>
                </a:cubicBezTo>
                <a:lnTo>
                  <a:pt x="3169" y="1296"/>
                </a:lnTo>
                <a:lnTo>
                  <a:pt x="1903" y="970"/>
                </a:lnTo>
                <a:lnTo>
                  <a:pt x="2199" y="609"/>
                </a:lnTo>
                <a:cubicBezTo>
                  <a:pt x="2228" y="572"/>
                  <a:pt x="2265" y="543"/>
                  <a:pt x="2293" y="543"/>
                </a:cubicBezTo>
                <a:close/>
                <a:moveTo>
                  <a:pt x="1208" y="818"/>
                </a:moveTo>
                <a:cubicBezTo>
                  <a:pt x="1295" y="818"/>
                  <a:pt x="1324" y="847"/>
                  <a:pt x="1389" y="934"/>
                </a:cubicBezTo>
                <a:lnTo>
                  <a:pt x="1570" y="1332"/>
                </a:lnTo>
                <a:lnTo>
                  <a:pt x="239" y="1332"/>
                </a:lnTo>
                <a:lnTo>
                  <a:pt x="456" y="934"/>
                </a:lnTo>
                <a:cubicBezTo>
                  <a:pt x="485" y="847"/>
                  <a:pt x="514" y="847"/>
                  <a:pt x="572" y="818"/>
                </a:cubicBezTo>
                <a:close/>
                <a:moveTo>
                  <a:pt x="3104" y="1448"/>
                </a:moveTo>
                <a:cubicBezTo>
                  <a:pt x="3169" y="1477"/>
                  <a:pt x="3227" y="1542"/>
                  <a:pt x="3198" y="1629"/>
                </a:cubicBezTo>
                <a:cubicBezTo>
                  <a:pt x="3174" y="1682"/>
                  <a:pt x="3126" y="1730"/>
                  <a:pt x="3062" y="1730"/>
                </a:cubicBezTo>
                <a:cubicBezTo>
                  <a:pt x="3048" y="1730"/>
                  <a:pt x="3033" y="1728"/>
                  <a:pt x="3017" y="1723"/>
                </a:cubicBezTo>
                <a:cubicBezTo>
                  <a:pt x="2952" y="1694"/>
                  <a:pt x="2894" y="1629"/>
                  <a:pt x="2923" y="1542"/>
                </a:cubicBezTo>
                <a:cubicBezTo>
                  <a:pt x="2952" y="1477"/>
                  <a:pt x="2988" y="1448"/>
                  <a:pt x="3046" y="1448"/>
                </a:cubicBezTo>
                <a:close/>
                <a:moveTo>
                  <a:pt x="275" y="1477"/>
                </a:moveTo>
                <a:cubicBezTo>
                  <a:pt x="362" y="1477"/>
                  <a:pt x="420" y="1542"/>
                  <a:pt x="420" y="1629"/>
                </a:cubicBezTo>
                <a:cubicBezTo>
                  <a:pt x="420" y="1723"/>
                  <a:pt x="362" y="1781"/>
                  <a:pt x="275" y="1781"/>
                </a:cubicBezTo>
                <a:cubicBezTo>
                  <a:pt x="210" y="1781"/>
                  <a:pt x="152" y="1694"/>
                  <a:pt x="152" y="1629"/>
                </a:cubicBezTo>
                <a:cubicBezTo>
                  <a:pt x="152" y="1542"/>
                  <a:pt x="210" y="1477"/>
                  <a:pt x="275" y="1477"/>
                </a:cubicBezTo>
                <a:close/>
                <a:moveTo>
                  <a:pt x="1541" y="1477"/>
                </a:moveTo>
                <a:cubicBezTo>
                  <a:pt x="1599" y="1477"/>
                  <a:pt x="1657" y="1542"/>
                  <a:pt x="1657" y="1629"/>
                </a:cubicBezTo>
                <a:cubicBezTo>
                  <a:pt x="1657" y="1723"/>
                  <a:pt x="1599" y="1781"/>
                  <a:pt x="1541" y="1781"/>
                </a:cubicBezTo>
                <a:cubicBezTo>
                  <a:pt x="1447" y="1781"/>
                  <a:pt x="1389" y="1694"/>
                  <a:pt x="1389" y="1629"/>
                </a:cubicBezTo>
                <a:cubicBezTo>
                  <a:pt x="1389" y="1542"/>
                  <a:pt x="1447" y="1477"/>
                  <a:pt x="1541" y="1477"/>
                </a:cubicBezTo>
                <a:close/>
                <a:moveTo>
                  <a:pt x="2265" y="363"/>
                </a:moveTo>
                <a:cubicBezTo>
                  <a:pt x="2199" y="363"/>
                  <a:pt x="2142" y="392"/>
                  <a:pt x="2113" y="428"/>
                </a:cubicBezTo>
                <a:lnTo>
                  <a:pt x="1686" y="934"/>
                </a:lnTo>
                <a:lnTo>
                  <a:pt x="1657" y="934"/>
                </a:lnTo>
                <a:lnTo>
                  <a:pt x="1780" y="1151"/>
                </a:lnTo>
                <a:cubicBezTo>
                  <a:pt x="1809" y="1115"/>
                  <a:pt x="1838" y="1115"/>
                  <a:pt x="1903" y="1115"/>
                </a:cubicBezTo>
                <a:cubicBezTo>
                  <a:pt x="1961" y="1151"/>
                  <a:pt x="2019" y="1209"/>
                  <a:pt x="1990" y="1296"/>
                </a:cubicBezTo>
                <a:cubicBezTo>
                  <a:pt x="1990" y="1361"/>
                  <a:pt x="1932" y="1390"/>
                  <a:pt x="1867" y="1390"/>
                </a:cubicBezTo>
                <a:cubicBezTo>
                  <a:pt x="1867" y="1419"/>
                  <a:pt x="1903" y="1477"/>
                  <a:pt x="1903" y="1513"/>
                </a:cubicBezTo>
                <a:lnTo>
                  <a:pt x="1903" y="1600"/>
                </a:lnTo>
                <a:lnTo>
                  <a:pt x="2952" y="1875"/>
                </a:lnTo>
                <a:lnTo>
                  <a:pt x="2923" y="1933"/>
                </a:lnTo>
                <a:lnTo>
                  <a:pt x="2923" y="2019"/>
                </a:lnTo>
                <a:cubicBezTo>
                  <a:pt x="2923" y="2019"/>
                  <a:pt x="2923" y="2056"/>
                  <a:pt x="2952" y="2056"/>
                </a:cubicBezTo>
                <a:lnTo>
                  <a:pt x="3169" y="2113"/>
                </a:lnTo>
                <a:cubicBezTo>
                  <a:pt x="3198" y="2113"/>
                  <a:pt x="3227" y="2113"/>
                  <a:pt x="3227" y="2085"/>
                </a:cubicBezTo>
                <a:lnTo>
                  <a:pt x="3227" y="2019"/>
                </a:lnTo>
                <a:lnTo>
                  <a:pt x="3379" y="1542"/>
                </a:lnTo>
                <a:lnTo>
                  <a:pt x="3379" y="1361"/>
                </a:lnTo>
                <a:lnTo>
                  <a:pt x="3256" y="724"/>
                </a:lnTo>
                <a:cubicBezTo>
                  <a:pt x="3227" y="666"/>
                  <a:pt x="3169" y="572"/>
                  <a:pt x="3075" y="543"/>
                </a:cubicBezTo>
                <a:lnTo>
                  <a:pt x="2322" y="363"/>
                </a:lnTo>
                <a:close/>
                <a:moveTo>
                  <a:pt x="514" y="638"/>
                </a:moveTo>
                <a:cubicBezTo>
                  <a:pt x="420" y="638"/>
                  <a:pt x="333" y="695"/>
                  <a:pt x="304" y="753"/>
                </a:cubicBezTo>
                <a:lnTo>
                  <a:pt x="29" y="1361"/>
                </a:lnTo>
                <a:cubicBezTo>
                  <a:pt x="0" y="1419"/>
                  <a:pt x="0" y="1448"/>
                  <a:pt x="0" y="1513"/>
                </a:cubicBezTo>
                <a:lnTo>
                  <a:pt x="0" y="2019"/>
                </a:lnTo>
                <a:lnTo>
                  <a:pt x="0" y="2085"/>
                </a:lnTo>
                <a:cubicBezTo>
                  <a:pt x="0" y="2113"/>
                  <a:pt x="0" y="2142"/>
                  <a:pt x="29" y="2142"/>
                </a:cubicBezTo>
                <a:lnTo>
                  <a:pt x="275" y="2142"/>
                </a:lnTo>
                <a:cubicBezTo>
                  <a:pt x="275" y="2142"/>
                  <a:pt x="304" y="2113"/>
                  <a:pt x="304" y="2085"/>
                </a:cubicBezTo>
                <a:lnTo>
                  <a:pt x="304" y="2019"/>
                </a:lnTo>
                <a:lnTo>
                  <a:pt x="304" y="1933"/>
                </a:lnTo>
                <a:lnTo>
                  <a:pt x="1505" y="1933"/>
                </a:lnTo>
                <a:lnTo>
                  <a:pt x="1505" y="2019"/>
                </a:lnTo>
                <a:lnTo>
                  <a:pt x="1505" y="2085"/>
                </a:lnTo>
                <a:cubicBezTo>
                  <a:pt x="1505" y="2113"/>
                  <a:pt x="1541" y="2142"/>
                  <a:pt x="1541" y="2142"/>
                </a:cubicBezTo>
                <a:lnTo>
                  <a:pt x="1780" y="2142"/>
                </a:lnTo>
                <a:cubicBezTo>
                  <a:pt x="1809" y="2142"/>
                  <a:pt x="1809" y="2113"/>
                  <a:pt x="1809" y="2085"/>
                </a:cubicBezTo>
                <a:lnTo>
                  <a:pt x="1809" y="2019"/>
                </a:lnTo>
                <a:lnTo>
                  <a:pt x="1809" y="1513"/>
                </a:lnTo>
                <a:cubicBezTo>
                  <a:pt x="1809" y="1448"/>
                  <a:pt x="1809" y="1419"/>
                  <a:pt x="1780" y="1361"/>
                </a:cubicBezTo>
                <a:lnTo>
                  <a:pt x="1505" y="753"/>
                </a:lnTo>
                <a:cubicBezTo>
                  <a:pt x="1476" y="695"/>
                  <a:pt x="1389" y="638"/>
                  <a:pt x="1295" y="63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53868"/>
              </a:solidFill>
            </a:endParaRPr>
          </a:p>
        </p:txBody>
      </p:sp>
      <p:sp>
        <p:nvSpPr>
          <p:cNvPr id="26" name="Google Shape;3512;p45"/>
          <p:cNvSpPr/>
          <p:nvPr/>
        </p:nvSpPr>
        <p:spPr>
          <a:xfrm>
            <a:off x="6900489" y="2106235"/>
            <a:ext cx="710740" cy="67781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2640;p86"/>
          <p:cNvGrpSpPr/>
          <p:nvPr/>
        </p:nvGrpSpPr>
        <p:grpSpPr>
          <a:xfrm>
            <a:off x="4423771" y="2246075"/>
            <a:ext cx="298169" cy="339253"/>
            <a:chOff x="1529350" y="258825"/>
            <a:chExt cx="423475" cy="481825"/>
          </a:xfrm>
          <a:solidFill>
            <a:schemeClr val="tx1"/>
          </a:solidFill>
        </p:grpSpPr>
        <p:sp>
          <p:nvSpPr>
            <p:cNvPr id="17" name="Google Shape;12641;p86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12642;p86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" name="Google Shape;14633;p90"/>
          <p:cNvGrpSpPr/>
          <p:nvPr/>
        </p:nvGrpSpPr>
        <p:grpSpPr>
          <a:xfrm>
            <a:off x="7122061" y="2260292"/>
            <a:ext cx="298377" cy="354519"/>
            <a:chOff x="-48233050" y="3569725"/>
            <a:chExt cx="252050" cy="299475"/>
          </a:xfrm>
          <a:solidFill>
            <a:schemeClr val="tx1"/>
          </a:solidFill>
        </p:grpSpPr>
        <p:sp>
          <p:nvSpPr>
            <p:cNvPr id="22" name="Google Shape;14634;p90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635;p90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636;p90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Immagin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30" y="4390768"/>
            <a:ext cx="1374874" cy="460239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8161020" y="521225"/>
            <a:ext cx="899160" cy="7970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diritto 26"/>
          <p:cNvCxnSpPr/>
          <p:nvPr/>
        </p:nvCxnSpPr>
        <p:spPr>
          <a:xfrm>
            <a:off x="8861584" y="449603"/>
            <a:ext cx="0" cy="1088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/>
          <p:cNvSpPr/>
          <p:nvPr/>
        </p:nvSpPr>
        <p:spPr>
          <a:xfrm>
            <a:off x="309526" y="3709465"/>
            <a:ext cx="410474" cy="11490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281208" y="4871207"/>
            <a:ext cx="488149" cy="2722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p4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Analisi incidenti</a:t>
            </a:r>
            <a:endParaRPr dirty="0"/>
          </a:p>
        </p:txBody>
      </p:sp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51" name="Grafico 50"/>
              <p:cNvGraphicFramePr/>
              <p:nvPr>
                <p:extLst>
                  <p:ext uri="{D42A27DB-BD31-4B8C-83A1-F6EECF244321}">
                    <p14:modId xmlns:p14="http://schemas.microsoft.com/office/powerpoint/2010/main" val="2334995444"/>
                  </p:ext>
                </p:extLst>
              </p:nvPr>
            </p:nvGraphicFramePr>
            <p:xfrm>
              <a:off x="189186" y="1242323"/>
              <a:ext cx="5232560" cy="3216333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1" name="Grafico 5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186" y="1242323"/>
                <a:ext cx="5232560" cy="3216333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asellaDiTesto 9"/>
          <p:cNvSpPr txBox="1"/>
          <p:nvPr/>
        </p:nvSpPr>
        <p:spPr>
          <a:xfrm rot="2452329">
            <a:off x="1531328" y="1918482"/>
            <a:ext cx="690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Morti</a:t>
            </a:r>
            <a:endParaRPr lang="it-IT" sz="11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65926A5-C07A-1D98-E838-5AD143066277}"/>
              </a:ext>
            </a:extLst>
          </p:cNvPr>
          <p:cNvSpPr txBox="1"/>
          <p:nvPr/>
        </p:nvSpPr>
        <p:spPr>
          <a:xfrm>
            <a:off x="4625583" y="1204413"/>
            <a:ext cx="4107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/>
                </a:solidFill>
                <a:latin typeface="Lexend" panose="020B0604020202020204" charset="0"/>
              </a:rPr>
              <a:t>Come possiamo notare dal grafico, in entrambe le autostrade il numero di incidenti che hanno causato feriti è nettamente maggiore rispetto a quelli che hanno causato morti. </a:t>
            </a:r>
            <a:endParaRPr lang="it-IT" sz="1600" dirty="0" smtClean="0">
              <a:solidFill>
                <a:schemeClr val="tx1"/>
              </a:solidFill>
              <a:latin typeface="Lexend" panose="020B060402020202020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5" y="4228536"/>
            <a:ext cx="1374874" cy="460239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 rot="3800722">
            <a:off x="3109451" y="3354903"/>
            <a:ext cx="440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87%</a:t>
            </a:r>
            <a:endParaRPr lang="it-IT" sz="11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 rot="4130597">
            <a:off x="2469661" y="1976671"/>
            <a:ext cx="44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13%</a:t>
            </a:r>
            <a:endParaRPr lang="it-IT" sz="1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 rot="2698820">
            <a:off x="3797082" y="1549922"/>
            <a:ext cx="44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98%</a:t>
            </a:r>
            <a:endParaRPr lang="it-IT" sz="10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 rot="19958488">
            <a:off x="1805712" y="1220947"/>
            <a:ext cx="44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97%</a:t>
            </a:r>
            <a:endParaRPr lang="it-IT" sz="10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 rot="18679122">
            <a:off x="1351337" y="1611361"/>
            <a:ext cx="49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2%</a:t>
            </a:r>
            <a:endParaRPr lang="it-IT" sz="10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2643290" y="1060786"/>
            <a:ext cx="49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3%</a:t>
            </a:r>
            <a:endParaRPr lang="it-IT" sz="10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-1" y="521226"/>
            <a:ext cx="777241" cy="10264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diritto 14"/>
          <p:cNvCxnSpPr/>
          <p:nvPr/>
        </p:nvCxnSpPr>
        <p:spPr>
          <a:xfrm>
            <a:off x="281208" y="381000"/>
            <a:ext cx="0" cy="117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>
            <a:off x="8451056" y="4869656"/>
            <a:ext cx="416719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8419337" y="4698207"/>
            <a:ext cx="416719" cy="161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272002" y="3559176"/>
            <a:ext cx="564054" cy="11490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7" name="Google Shape;3567;p47"/>
          <p:cNvSpPr txBox="1">
            <a:spLocks noGrp="1"/>
          </p:cNvSpPr>
          <p:nvPr>
            <p:ph type="title"/>
          </p:nvPr>
        </p:nvSpPr>
        <p:spPr>
          <a:xfrm>
            <a:off x="512097" y="549601"/>
            <a:ext cx="80360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 smtClean="0"/>
              <a:t>Top 3 ore </a:t>
            </a:r>
            <a:r>
              <a:rPr lang="it-IT" dirty="0"/>
              <a:t>in cui si verificano più </a:t>
            </a:r>
            <a:r>
              <a:rPr lang="it-IT" dirty="0" smtClean="0"/>
              <a:t>incidenti</a:t>
            </a:r>
            <a:endParaRPr dirty="0"/>
          </a:p>
        </p:txBody>
      </p:sp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57" name="Grafico 56"/>
              <p:cNvGraphicFramePr/>
              <p:nvPr>
                <p:extLst>
                  <p:ext uri="{D42A27DB-BD31-4B8C-83A1-F6EECF244321}">
                    <p14:modId xmlns:p14="http://schemas.microsoft.com/office/powerpoint/2010/main" val="1773189403"/>
                  </p:ext>
                </p:extLst>
              </p:nvPr>
            </p:nvGraphicFramePr>
            <p:xfrm>
              <a:off x="0" y="1099778"/>
              <a:ext cx="6456220" cy="3701474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7" name="Grafico 5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099778"/>
                <a:ext cx="6456220" cy="370147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06723"/>
              </p:ext>
            </p:extLst>
          </p:nvPr>
        </p:nvGraphicFramePr>
        <p:xfrm>
          <a:off x="5500359" y="1786790"/>
          <a:ext cx="2564902" cy="2538552"/>
        </p:xfrm>
        <a:graphic>
          <a:graphicData uri="http://schemas.openxmlformats.org/drawingml/2006/table">
            <a:tbl>
              <a:tblPr firstRow="1" bandRow="1">
                <a:tableStyleId>{6EAC714B-0124-45ED-B606-DF85EB1FE22B}</a:tableStyleId>
              </a:tblPr>
              <a:tblGrid>
                <a:gridCol w="1282451">
                  <a:extLst>
                    <a:ext uri="{9D8B030D-6E8A-4147-A177-3AD203B41FA5}">
                      <a16:colId xmlns:a16="http://schemas.microsoft.com/office/drawing/2014/main" val="272183233"/>
                    </a:ext>
                  </a:extLst>
                </a:gridCol>
                <a:gridCol w="1282451">
                  <a:extLst>
                    <a:ext uri="{9D8B030D-6E8A-4147-A177-3AD203B41FA5}">
                      <a16:colId xmlns:a16="http://schemas.microsoft.com/office/drawing/2014/main" val="1358204381"/>
                    </a:ext>
                  </a:extLst>
                </a:gridCol>
              </a:tblGrid>
              <a:tr h="317319"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 smtClean="0">
                          <a:solidFill>
                            <a:schemeClr val="bg2"/>
                          </a:solidFill>
                          <a:latin typeface="Lexend" panose="020B0604020202020204" charset="0"/>
                        </a:rPr>
                        <a:t>Giorno</a:t>
                      </a:r>
                      <a:endParaRPr lang="it-IT" sz="1100" b="1" dirty="0">
                        <a:solidFill>
                          <a:schemeClr val="bg2"/>
                        </a:solidFill>
                        <a:latin typeface="Lexend" panose="020B060402020202020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 smtClean="0">
                          <a:solidFill>
                            <a:schemeClr val="bg2"/>
                          </a:solidFill>
                          <a:latin typeface="Lexend" panose="020B0604020202020204" charset="0"/>
                        </a:rPr>
                        <a:t>N° Incidenti</a:t>
                      </a:r>
                      <a:endParaRPr lang="it-IT" sz="1100" b="1" dirty="0">
                        <a:solidFill>
                          <a:schemeClr val="bg2"/>
                        </a:solidFill>
                        <a:latin typeface="Lexend" panose="020B060402020202020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000631"/>
                  </a:ext>
                </a:extLst>
              </a:tr>
              <a:tr h="317319"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 smtClean="0">
                          <a:latin typeface="Lexend" panose="020B0604020202020204" charset="0"/>
                        </a:rPr>
                        <a:t>Venerdì</a:t>
                      </a:r>
                      <a:endParaRPr lang="it-IT" sz="1100" b="1" dirty="0">
                        <a:latin typeface="Lexen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1" dirty="0" smtClean="0">
                          <a:latin typeface="Lexend" panose="020B0604020202020204" charset="0"/>
                        </a:rPr>
                        <a:t>178</a:t>
                      </a:r>
                      <a:endParaRPr lang="it-IT" sz="1100" b="1" dirty="0">
                        <a:latin typeface="Lexend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738253"/>
                  </a:ext>
                </a:extLst>
              </a:tr>
              <a:tr h="317319"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smtClean="0">
                          <a:latin typeface="Lexend" panose="020B0604020202020204" charset="0"/>
                        </a:rPr>
                        <a:t>Lunedi</a:t>
                      </a:r>
                      <a:endParaRPr lang="it-IT" sz="1100" b="0" dirty="0">
                        <a:latin typeface="Lexen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>
                          <a:latin typeface="Lexend" panose="020B0604020202020204" charset="0"/>
                        </a:rPr>
                        <a:t>170</a:t>
                      </a:r>
                      <a:endParaRPr lang="it-IT" sz="1100" dirty="0">
                        <a:latin typeface="Lexend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364207"/>
                  </a:ext>
                </a:extLst>
              </a:tr>
              <a:tr h="317319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>
                          <a:latin typeface="Lexend" panose="020B0604020202020204" charset="0"/>
                        </a:rPr>
                        <a:t>Mercoledì</a:t>
                      </a:r>
                      <a:endParaRPr lang="it-IT" sz="1100" dirty="0">
                        <a:latin typeface="Lexen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>
                          <a:latin typeface="Lexend" panose="020B0604020202020204" charset="0"/>
                        </a:rPr>
                        <a:t>166</a:t>
                      </a:r>
                      <a:endParaRPr lang="it-IT" sz="1100" dirty="0">
                        <a:latin typeface="Lexend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867314"/>
                  </a:ext>
                </a:extLst>
              </a:tr>
              <a:tr h="317319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>
                          <a:latin typeface="Lexend" panose="020B0604020202020204" charset="0"/>
                        </a:rPr>
                        <a:t>Giovedì</a:t>
                      </a:r>
                      <a:endParaRPr lang="it-IT" sz="1100" dirty="0">
                        <a:latin typeface="Lexen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>
                          <a:latin typeface="Lexend" panose="020B0604020202020204" charset="0"/>
                        </a:rPr>
                        <a:t>158</a:t>
                      </a:r>
                      <a:endParaRPr lang="it-IT" sz="1100" dirty="0">
                        <a:latin typeface="Lexend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355600"/>
                  </a:ext>
                </a:extLst>
              </a:tr>
              <a:tr h="317319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>
                          <a:latin typeface="Lexend" panose="020B0604020202020204" charset="0"/>
                        </a:rPr>
                        <a:t>Martedì</a:t>
                      </a:r>
                      <a:endParaRPr lang="it-IT" sz="1100" dirty="0">
                        <a:latin typeface="Lexen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>
                          <a:latin typeface="Lexend" panose="020B0604020202020204" charset="0"/>
                        </a:rPr>
                        <a:t>157</a:t>
                      </a:r>
                      <a:endParaRPr lang="it-IT" sz="1100" dirty="0">
                        <a:latin typeface="Lexend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616599"/>
                  </a:ext>
                </a:extLst>
              </a:tr>
              <a:tr h="317319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>
                          <a:latin typeface="Lexend" panose="020B0604020202020204" charset="0"/>
                        </a:rPr>
                        <a:t>Sabato</a:t>
                      </a:r>
                      <a:endParaRPr lang="it-IT" sz="1100" dirty="0">
                        <a:latin typeface="Lexen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>
                          <a:latin typeface="Lexend" panose="020B0604020202020204" charset="0"/>
                        </a:rPr>
                        <a:t>146</a:t>
                      </a:r>
                      <a:endParaRPr lang="it-IT" sz="1100" dirty="0">
                        <a:latin typeface="Lexend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423066"/>
                  </a:ext>
                </a:extLst>
              </a:tr>
              <a:tr h="317319"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smtClean="0">
                          <a:latin typeface="Lexend" panose="020B0604020202020204" charset="0"/>
                        </a:rPr>
                        <a:t>Domenica</a:t>
                      </a:r>
                      <a:endParaRPr lang="it-IT" sz="1100" b="0" dirty="0">
                        <a:latin typeface="Lexen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dirty="0" smtClean="0">
                          <a:latin typeface="Lexend" panose="020B0604020202020204" charset="0"/>
                        </a:rPr>
                        <a:t>128</a:t>
                      </a:r>
                      <a:endParaRPr lang="it-IT" sz="1100" b="0" dirty="0">
                        <a:latin typeface="Lexend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419480"/>
                  </a:ext>
                </a:extLst>
              </a:tr>
            </a:tbl>
          </a:graphicData>
        </a:graphic>
      </p:graphicFrame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824" y="4389751"/>
            <a:ext cx="1374874" cy="46023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 rot="4196049">
            <a:off x="4596504" y="2392823"/>
            <a:ext cx="447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22%</a:t>
            </a:r>
            <a:endParaRPr lang="it-IT" sz="9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 rot="5774797">
            <a:off x="4700777" y="3366039"/>
            <a:ext cx="447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15%</a:t>
            </a:r>
            <a:endParaRPr lang="it-IT" sz="9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 rot="5237384">
            <a:off x="4700777" y="2930248"/>
            <a:ext cx="447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19%</a:t>
            </a:r>
            <a:endParaRPr lang="it-IT" sz="9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 rot="18021117">
            <a:off x="4518545" y="3825542"/>
            <a:ext cx="447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23%</a:t>
            </a:r>
            <a:endParaRPr lang="it-IT" sz="9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 rot="19002273">
            <a:off x="4161156" y="4300019"/>
            <a:ext cx="447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20%</a:t>
            </a:r>
            <a:endParaRPr lang="it-IT" sz="9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 rot="19709966">
            <a:off x="3775017" y="4546864"/>
            <a:ext cx="447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17%</a:t>
            </a:r>
            <a:endParaRPr lang="it-IT" sz="9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 rot="2700885">
            <a:off x="4315864" y="1913720"/>
            <a:ext cx="447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22%</a:t>
            </a:r>
            <a:endParaRPr lang="it-IT" sz="9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 rot="1612019">
            <a:off x="3982774" y="1620064"/>
            <a:ext cx="447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26%</a:t>
            </a:r>
            <a:endParaRPr lang="it-IT" sz="9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 rot="794286">
            <a:off x="3448829" y="1382293"/>
            <a:ext cx="445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31%</a:t>
            </a:r>
            <a:endParaRPr lang="it-IT" sz="9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 rot="21395736">
            <a:off x="3279271" y="4666051"/>
            <a:ext cx="447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22%</a:t>
            </a:r>
            <a:endParaRPr lang="it-IT" sz="9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 rot="758234">
            <a:off x="2670372" y="4666052"/>
            <a:ext cx="447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18%</a:t>
            </a:r>
            <a:endParaRPr lang="it-IT" sz="9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 rot="1639396">
            <a:off x="2276398" y="4534900"/>
            <a:ext cx="447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18%</a:t>
            </a:r>
            <a:endParaRPr lang="it-IT" sz="9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20" name="CasellaDiTesto 19"/>
          <p:cNvSpPr txBox="1"/>
          <p:nvPr/>
        </p:nvSpPr>
        <p:spPr>
          <a:xfrm rot="3195447">
            <a:off x="1503828" y="3828612"/>
            <a:ext cx="447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19%</a:t>
            </a:r>
            <a:endParaRPr lang="it-IT" sz="9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21" name="CasellaDiTesto 20"/>
          <p:cNvSpPr txBox="1"/>
          <p:nvPr/>
        </p:nvSpPr>
        <p:spPr>
          <a:xfrm rot="4409276">
            <a:off x="1322516" y="3406808"/>
            <a:ext cx="447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19%</a:t>
            </a:r>
            <a:endParaRPr lang="it-IT" sz="9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22" name="CasellaDiTesto 21"/>
          <p:cNvSpPr txBox="1"/>
          <p:nvPr/>
        </p:nvSpPr>
        <p:spPr>
          <a:xfrm rot="2680288">
            <a:off x="1859249" y="4261261"/>
            <a:ext cx="447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25%</a:t>
            </a:r>
            <a:endParaRPr lang="it-IT" sz="9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 rot="16200000">
            <a:off x="1263649" y="2818371"/>
            <a:ext cx="447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25%</a:t>
            </a:r>
            <a:endParaRPr lang="it-IT" sz="9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30" name="CasellaDiTesto 29"/>
          <p:cNvSpPr txBox="1"/>
          <p:nvPr/>
        </p:nvSpPr>
        <p:spPr>
          <a:xfrm rot="17444248">
            <a:off x="1388206" y="2330567"/>
            <a:ext cx="447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22%</a:t>
            </a:r>
            <a:endParaRPr lang="it-IT" sz="9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 rot="18494396">
            <a:off x="1621657" y="1967965"/>
            <a:ext cx="447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22%</a:t>
            </a:r>
            <a:endParaRPr lang="it-IT" sz="9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32" name="CasellaDiTesto 31"/>
          <p:cNvSpPr txBox="1"/>
          <p:nvPr/>
        </p:nvSpPr>
        <p:spPr>
          <a:xfrm rot="19243437">
            <a:off x="1964634" y="1647001"/>
            <a:ext cx="447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22%</a:t>
            </a:r>
            <a:endParaRPr lang="it-IT" sz="9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33" name="CasellaDiTesto 32"/>
          <p:cNvSpPr txBox="1"/>
          <p:nvPr/>
        </p:nvSpPr>
        <p:spPr>
          <a:xfrm rot="20161608">
            <a:off x="2374655" y="1451215"/>
            <a:ext cx="447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22%</a:t>
            </a:r>
            <a:endParaRPr lang="it-IT" sz="9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34" name="CasellaDiTesto 33"/>
          <p:cNvSpPr txBox="1"/>
          <p:nvPr/>
        </p:nvSpPr>
        <p:spPr>
          <a:xfrm rot="21146408">
            <a:off x="2795771" y="1347014"/>
            <a:ext cx="460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>
                <a:solidFill>
                  <a:schemeClr val="tx1"/>
                </a:solidFill>
                <a:latin typeface="Lexend" panose="020B0604020202020204" charset="0"/>
                <a:cs typeface="Calibri" panose="020F0502020204030204" pitchFamily="34" charset="0"/>
              </a:rPr>
              <a:t>22%</a:t>
            </a:r>
            <a:endParaRPr lang="it-IT" sz="900" dirty="0">
              <a:solidFill>
                <a:schemeClr val="tx1"/>
              </a:solidFill>
              <a:latin typeface="Lexend" panose="020B0604020202020204" charset="0"/>
              <a:cs typeface="Calibri" panose="020F0502020204030204" pitchFamily="34" charset="0"/>
            </a:endParaRPr>
          </a:p>
        </p:txBody>
      </p:sp>
      <p:cxnSp>
        <p:nvCxnSpPr>
          <p:cNvPr id="27" name="Connettore diritto 26"/>
          <p:cNvCxnSpPr/>
          <p:nvPr/>
        </p:nvCxnSpPr>
        <p:spPr>
          <a:xfrm>
            <a:off x="281208" y="381000"/>
            <a:ext cx="0" cy="117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tangolo 34"/>
          <p:cNvSpPr/>
          <p:nvPr/>
        </p:nvSpPr>
        <p:spPr>
          <a:xfrm>
            <a:off x="8316257" y="481418"/>
            <a:ext cx="777241" cy="10264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diritto 27"/>
          <p:cNvCxnSpPr/>
          <p:nvPr/>
        </p:nvCxnSpPr>
        <p:spPr>
          <a:xfrm>
            <a:off x="8861584" y="449603"/>
            <a:ext cx="0" cy="1088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309526" y="3711846"/>
            <a:ext cx="564054" cy="11490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/>
          <p:cNvSpPr/>
          <p:nvPr/>
        </p:nvSpPr>
        <p:spPr>
          <a:xfrm>
            <a:off x="281208" y="4868826"/>
            <a:ext cx="564054" cy="2722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4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Possibili cause legate alla strada</a:t>
            </a:r>
            <a:endParaRPr dirty="0"/>
          </a:p>
        </p:txBody>
      </p:sp>
      <p:sp>
        <p:nvSpPr>
          <p:cNvPr id="3509" name="Google Shape;3509;p45"/>
          <p:cNvSpPr txBox="1">
            <a:spLocks noGrp="1"/>
          </p:cNvSpPr>
          <p:nvPr>
            <p:ph type="subTitle" idx="4"/>
          </p:nvPr>
        </p:nvSpPr>
        <p:spPr>
          <a:xfrm>
            <a:off x="525805" y="2815206"/>
            <a:ext cx="2753008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Conformazione</a:t>
            </a:r>
            <a:endParaRPr dirty="0"/>
          </a:p>
        </p:txBody>
      </p:sp>
      <p:sp>
        <p:nvSpPr>
          <p:cNvPr id="3510" name="Google Shape;3510;p45"/>
          <p:cNvSpPr txBox="1">
            <a:spLocks noGrp="1"/>
          </p:cNvSpPr>
          <p:nvPr>
            <p:ph type="subTitle" idx="5"/>
          </p:nvPr>
        </p:nvSpPr>
        <p:spPr>
          <a:xfrm>
            <a:off x="3419250" y="281939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Meteo</a:t>
            </a:r>
            <a:endParaRPr dirty="0"/>
          </a:p>
        </p:txBody>
      </p:sp>
      <p:sp>
        <p:nvSpPr>
          <p:cNvPr id="3511" name="Google Shape;3511;p45"/>
          <p:cNvSpPr txBox="1">
            <a:spLocks noGrp="1"/>
          </p:cNvSpPr>
          <p:nvPr>
            <p:ph type="subTitle" idx="6"/>
          </p:nvPr>
        </p:nvSpPr>
        <p:spPr>
          <a:xfrm>
            <a:off x="6118500" y="276983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Segnaletica</a:t>
            </a:r>
            <a:endParaRPr dirty="0"/>
          </a:p>
        </p:txBody>
      </p:sp>
      <p:sp>
        <p:nvSpPr>
          <p:cNvPr id="3512" name="Google Shape;3512;p45"/>
          <p:cNvSpPr/>
          <p:nvPr/>
        </p:nvSpPr>
        <p:spPr>
          <a:xfrm>
            <a:off x="4216630" y="2130410"/>
            <a:ext cx="710740" cy="67781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3" name="Google Shape;3513;p45"/>
          <p:cNvSpPr/>
          <p:nvPr/>
        </p:nvSpPr>
        <p:spPr>
          <a:xfrm>
            <a:off x="1563989" y="2159916"/>
            <a:ext cx="676640" cy="66704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73;p39"/>
          <p:cNvSpPr/>
          <p:nvPr/>
        </p:nvSpPr>
        <p:spPr>
          <a:xfrm>
            <a:off x="1701367" y="2275415"/>
            <a:ext cx="444105" cy="449114"/>
          </a:xfrm>
          <a:custGeom>
            <a:avLst/>
            <a:gdLst/>
            <a:ahLst/>
            <a:cxnLst/>
            <a:rect l="l" t="t" r="r" b="b"/>
            <a:pathLst>
              <a:path w="4313" h="4285" extrusionOk="0">
                <a:moveTo>
                  <a:pt x="3712" y="753"/>
                </a:moveTo>
                <a:lnTo>
                  <a:pt x="3712" y="1028"/>
                </a:lnTo>
                <a:lnTo>
                  <a:pt x="3589" y="1028"/>
                </a:lnTo>
                <a:cubicBezTo>
                  <a:pt x="3437" y="1028"/>
                  <a:pt x="3285" y="1028"/>
                  <a:pt x="3104" y="1057"/>
                </a:cubicBezTo>
                <a:lnTo>
                  <a:pt x="3075" y="819"/>
                </a:lnTo>
                <a:cubicBezTo>
                  <a:pt x="3256" y="790"/>
                  <a:pt x="3408" y="753"/>
                  <a:pt x="3589" y="753"/>
                </a:cubicBezTo>
                <a:close/>
                <a:moveTo>
                  <a:pt x="2417" y="1028"/>
                </a:moveTo>
                <a:lnTo>
                  <a:pt x="2533" y="1238"/>
                </a:lnTo>
                <a:cubicBezTo>
                  <a:pt x="2352" y="1332"/>
                  <a:pt x="2171" y="1448"/>
                  <a:pt x="2019" y="1571"/>
                </a:cubicBezTo>
                <a:lnTo>
                  <a:pt x="1874" y="1361"/>
                </a:lnTo>
                <a:cubicBezTo>
                  <a:pt x="2055" y="1238"/>
                  <a:pt x="2236" y="1115"/>
                  <a:pt x="2417" y="1028"/>
                </a:cubicBezTo>
                <a:close/>
                <a:moveTo>
                  <a:pt x="1390" y="1839"/>
                </a:moveTo>
                <a:lnTo>
                  <a:pt x="1599" y="1991"/>
                </a:lnTo>
                <a:cubicBezTo>
                  <a:pt x="1476" y="2171"/>
                  <a:pt x="1361" y="2352"/>
                  <a:pt x="1296" y="2533"/>
                </a:cubicBezTo>
                <a:lnTo>
                  <a:pt x="1057" y="2417"/>
                </a:lnTo>
                <a:cubicBezTo>
                  <a:pt x="1151" y="2237"/>
                  <a:pt x="1267" y="2020"/>
                  <a:pt x="1390" y="1839"/>
                </a:cubicBezTo>
                <a:close/>
                <a:moveTo>
                  <a:pt x="847" y="3047"/>
                </a:moveTo>
                <a:lnTo>
                  <a:pt x="1115" y="3105"/>
                </a:lnTo>
                <a:cubicBezTo>
                  <a:pt x="1086" y="3257"/>
                  <a:pt x="1057" y="3409"/>
                  <a:pt x="1057" y="3561"/>
                </a:cubicBezTo>
                <a:lnTo>
                  <a:pt x="1057" y="3684"/>
                </a:lnTo>
                <a:lnTo>
                  <a:pt x="818" y="3684"/>
                </a:lnTo>
                <a:lnTo>
                  <a:pt x="818" y="3561"/>
                </a:lnTo>
                <a:cubicBezTo>
                  <a:pt x="818" y="3380"/>
                  <a:pt x="818" y="3228"/>
                  <a:pt x="847" y="3047"/>
                </a:cubicBezTo>
                <a:close/>
                <a:moveTo>
                  <a:pt x="3502" y="1"/>
                </a:moveTo>
                <a:cubicBezTo>
                  <a:pt x="3046" y="1"/>
                  <a:pt x="2598" y="95"/>
                  <a:pt x="2142" y="276"/>
                </a:cubicBezTo>
                <a:cubicBezTo>
                  <a:pt x="1722" y="457"/>
                  <a:pt x="1361" y="696"/>
                  <a:pt x="1028" y="1028"/>
                </a:cubicBezTo>
                <a:cubicBezTo>
                  <a:pt x="724" y="1332"/>
                  <a:pt x="456" y="1723"/>
                  <a:pt x="275" y="2143"/>
                </a:cubicBezTo>
                <a:cubicBezTo>
                  <a:pt x="95" y="2562"/>
                  <a:pt x="0" y="3018"/>
                  <a:pt x="0" y="3503"/>
                </a:cubicBezTo>
                <a:lnTo>
                  <a:pt x="0" y="4284"/>
                </a:lnTo>
                <a:lnTo>
                  <a:pt x="1903" y="4284"/>
                </a:lnTo>
                <a:lnTo>
                  <a:pt x="1903" y="3503"/>
                </a:lnTo>
                <a:cubicBezTo>
                  <a:pt x="1903" y="2598"/>
                  <a:pt x="2627" y="1904"/>
                  <a:pt x="3502" y="1904"/>
                </a:cubicBezTo>
                <a:lnTo>
                  <a:pt x="4313" y="1904"/>
                </a:lnTo>
                <a:lnTo>
                  <a:pt x="431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97FBB"/>
              </a:solidFill>
            </a:endParaRPr>
          </a:p>
        </p:txBody>
      </p:sp>
      <p:sp>
        <p:nvSpPr>
          <p:cNvPr id="50" name="Google Shape;3512;p45"/>
          <p:cNvSpPr/>
          <p:nvPr/>
        </p:nvSpPr>
        <p:spPr>
          <a:xfrm>
            <a:off x="6872210" y="2074519"/>
            <a:ext cx="710740" cy="67781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30" y="4390768"/>
            <a:ext cx="1374874" cy="460239"/>
          </a:xfrm>
          <a:prstGeom prst="rect">
            <a:avLst/>
          </a:prstGeom>
        </p:spPr>
      </p:pic>
      <p:grpSp>
        <p:nvGrpSpPr>
          <p:cNvPr id="44" name="Google Shape;7804;p72"/>
          <p:cNvGrpSpPr/>
          <p:nvPr/>
        </p:nvGrpSpPr>
        <p:grpSpPr>
          <a:xfrm>
            <a:off x="6987134" y="2163088"/>
            <a:ext cx="489628" cy="534068"/>
            <a:chOff x="1258668" y="2770100"/>
            <a:chExt cx="296710" cy="323898"/>
          </a:xfrm>
        </p:grpSpPr>
        <p:sp>
          <p:nvSpPr>
            <p:cNvPr id="45" name="Google Shape;7805;p72"/>
            <p:cNvSpPr/>
            <p:nvPr/>
          </p:nvSpPr>
          <p:spPr>
            <a:xfrm>
              <a:off x="1258668" y="2770100"/>
              <a:ext cx="296710" cy="255932"/>
            </a:xfrm>
            <a:custGeom>
              <a:avLst/>
              <a:gdLst/>
              <a:ahLst/>
              <a:cxnLst/>
              <a:rect l="l" t="t" r="r" b="b"/>
              <a:pathLst>
                <a:path w="3951" h="3408" extrusionOk="0">
                  <a:moveTo>
                    <a:pt x="2113" y="1172"/>
                  </a:moveTo>
                  <a:lnTo>
                    <a:pt x="2113" y="2409"/>
                  </a:lnTo>
                  <a:lnTo>
                    <a:pt x="1838" y="2409"/>
                  </a:lnTo>
                  <a:lnTo>
                    <a:pt x="1838" y="1172"/>
                  </a:lnTo>
                  <a:close/>
                  <a:moveTo>
                    <a:pt x="2113" y="2655"/>
                  </a:moveTo>
                  <a:lnTo>
                    <a:pt x="2113" y="2894"/>
                  </a:lnTo>
                  <a:lnTo>
                    <a:pt x="1838" y="2894"/>
                  </a:lnTo>
                  <a:lnTo>
                    <a:pt x="1838" y="2655"/>
                  </a:lnTo>
                  <a:close/>
                  <a:moveTo>
                    <a:pt x="1990" y="0"/>
                  </a:moveTo>
                  <a:lnTo>
                    <a:pt x="0" y="3408"/>
                  </a:lnTo>
                  <a:lnTo>
                    <a:pt x="3951" y="3408"/>
                  </a:lnTo>
                  <a:lnTo>
                    <a:pt x="19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46" name="Google Shape;7806;p72"/>
            <p:cNvSpPr/>
            <p:nvPr/>
          </p:nvSpPr>
          <p:spPr>
            <a:xfrm>
              <a:off x="1365157" y="3046085"/>
              <a:ext cx="83734" cy="47912"/>
            </a:xfrm>
            <a:custGeom>
              <a:avLst/>
              <a:gdLst/>
              <a:ahLst/>
              <a:cxnLst/>
              <a:rect l="l" t="t" r="r" b="b"/>
              <a:pathLst>
                <a:path w="1115" h="638" extrusionOk="0">
                  <a:moveTo>
                    <a:pt x="0" y="0"/>
                  </a:moveTo>
                  <a:lnTo>
                    <a:pt x="0" y="246"/>
                  </a:lnTo>
                  <a:lnTo>
                    <a:pt x="420" y="246"/>
                  </a:lnTo>
                  <a:lnTo>
                    <a:pt x="420" y="637"/>
                  </a:lnTo>
                  <a:lnTo>
                    <a:pt x="695" y="637"/>
                  </a:lnTo>
                  <a:lnTo>
                    <a:pt x="695" y="246"/>
                  </a:lnTo>
                  <a:lnTo>
                    <a:pt x="1115" y="246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</p:grpSp>
      <p:grpSp>
        <p:nvGrpSpPr>
          <p:cNvPr id="47" name="Google Shape;12880;p86"/>
          <p:cNvGrpSpPr/>
          <p:nvPr/>
        </p:nvGrpSpPr>
        <p:grpSpPr>
          <a:xfrm>
            <a:off x="4339387" y="2275415"/>
            <a:ext cx="469938" cy="418568"/>
            <a:chOff x="2085525" y="3263750"/>
            <a:chExt cx="481825" cy="381550"/>
          </a:xfrm>
          <a:solidFill>
            <a:schemeClr val="tx1"/>
          </a:solidFill>
        </p:grpSpPr>
        <p:sp>
          <p:nvSpPr>
            <p:cNvPr id="48" name="Google Shape;12881;p86"/>
            <p:cNvSpPr/>
            <p:nvPr/>
          </p:nvSpPr>
          <p:spPr>
            <a:xfrm>
              <a:off x="2320325" y="3263750"/>
              <a:ext cx="227825" cy="141025"/>
            </a:xfrm>
            <a:custGeom>
              <a:avLst/>
              <a:gdLst/>
              <a:ahLst/>
              <a:cxnLst/>
              <a:rect l="l" t="t" r="r" b="b"/>
              <a:pathLst>
                <a:path w="9113" h="5641" extrusionOk="0">
                  <a:moveTo>
                    <a:pt x="4066" y="0"/>
                  </a:moveTo>
                  <a:cubicBezTo>
                    <a:pt x="2283" y="3"/>
                    <a:pt x="675" y="1081"/>
                    <a:pt x="0" y="2731"/>
                  </a:cubicBezTo>
                  <a:cubicBezTo>
                    <a:pt x="1527" y="2939"/>
                    <a:pt x="2912" y="3734"/>
                    <a:pt x="3861" y="4948"/>
                  </a:cubicBezTo>
                  <a:cubicBezTo>
                    <a:pt x="4331" y="4823"/>
                    <a:pt x="4810" y="4761"/>
                    <a:pt x="5287" y="4761"/>
                  </a:cubicBezTo>
                  <a:cubicBezTo>
                    <a:pt x="6338" y="4761"/>
                    <a:pt x="7378" y="5060"/>
                    <a:pt x="8281" y="5640"/>
                  </a:cubicBezTo>
                  <a:cubicBezTo>
                    <a:pt x="9112" y="2825"/>
                    <a:pt x="7002" y="0"/>
                    <a:pt x="40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12882;p86"/>
            <p:cNvSpPr/>
            <p:nvPr/>
          </p:nvSpPr>
          <p:spPr>
            <a:xfrm>
              <a:off x="2085525" y="3355200"/>
              <a:ext cx="481825" cy="290100"/>
            </a:xfrm>
            <a:custGeom>
              <a:avLst/>
              <a:gdLst/>
              <a:ahLst/>
              <a:cxnLst/>
              <a:rect l="l" t="t" r="r" b="b"/>
              <a:pathLst>
                <a:path w="19273" h="11604" extrusionOk="0">
                  <a:moveTo>
                    <a:pt x="8620" y="1"/>
                  </a:moveTo>
                  <a:cubicBezTo>
                    <a:pt x="8610" y="1"/>
                    <a:pt x="8599" y="1"/>
                    <a:pt x="8588" y="1"/>
                  </a:cubicBezTo>
                  <a:cubicBezTo>
                    <a:pt x="7468" y="4"/>
                    <a:pt x="6384" y="407"/>
                    <a:pt x="5535" y="1139"/>
                  </a:cubicBezTo>
                  <a:cubicBezTo>
                    <a:pt x="4818" y="1756"/>
                    <a:pt x="4288" y="2563"/>
                    <a:pt x="4005" y="3470"/>
                  </a:cubicBezTo>
                  <a:lnTo>
                    <a:pt x="3891" y="3470"/>
                  </a:lnTo>
                  <a:cubicBezTo>
                    <a:pt x="1747" y="3470"/>
                    <a:pt x="0" y="5295"/>
                    <a:pt x="0" y="7538"/>
                  </a:cubicBezTo>
                  <a:cubicBezTo>
                    <a:pt x="0" y="9781"/>
                    <a:pt x="1744" y="11603"/>
                    <a:pt x="3891" y="11603"/>
                  </a:cubicBezTo>
                  <a:lnTo>
                    <a:pt x="14798" y="11603"/>
                  </a:lnTo>
                  <a:cubicBezTo>
                    <a:pt x="17264" y="11603"/>
                    <a:pt x="19272" y="9504"/>
                    <a:pt x="19272" y="6924"/>
                  </a:cubicBezTo>
                  <a:cubicBezTo>
                    <a:pt x="19272" y="6044"/>
                    <a:pt x="19034" y="5180"/>
                    <a:pt x="18583" y="4427"/>
                  </a:cubicBezTo>
                  <a:cubicBezTo>
                    <a:pt x="18152" y="3705"/>
                    <a:pt x="17529" y="3118"/>
                    <a:pt x="16782" y="2726"/>
                  </a:cubicBezTo>
                  <a:cubicBezTo>
                    <a:pt x="16161" y="2403"/>
                    <a:pt x="15480" y="2241"/>
                    <a:pt x="14799" y="2241"/>
                  </a:cubicBezTo>
                  <a:cubicBezTo>
                    <a:pt x="14135" y="2241"/>
                    <a:pt x="13471" y="2394"/>
                    <a:pt x="12861" y="2702"/>
                  </a:cubicBezTo>
                  <a:cubicBezTo>
                    <a:pt x="12232" y="1443"/>
                    <a:pt x="11118" y="513"/>
                    <a:pt x="9784" y="157"/>
                  </a:cubicBezTo>
                  <a:cubicBezTo>
                    <a:pt x="9403" y="55"/>
                    <a:pt x="9013" y="1"/>
                    <a:pt x="8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" name="Rettangolo 17"/>
          <p:cNvSpPr/>
          <p:nvPr/>
        </p:nvSpPr>
        <p:spPr>
          <a:xfrm>
            <a:off x="8316257" y="481418"/>
            <a:ext cx="777241" cy="10264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/>
          <p:cNvCxnSpPr/>
          <p:nvPr/>
        </p:nvCxnSpPr>
        <p:spPr>
          <a:xfrm>
            <a:off x="8863965" y="449603"/>
            <a:ext cx="0" cy="1088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309526" y="3711846"/>
            <a:ext cx="458824" cy="11490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diritto 20"/>
          <p:cNvCxnSpPr/>
          <p:nvPr/>
        </p:nvCxnSpPr>
        <p:spPr>
          <a:xfrm>
            <a:off x="413594" y="4863770"/>
            <a:ext cx="306406" cy="1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09526" y="4868826"/>
            <a:ext cx="438792" cy="2722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43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1" name="Google Shape;3621;p48"/>
          <p:cNvGrpSpPr/>
          <p:nvPr/>
        </p:nvGrpSpPr>
        <p:grpSpPr>
          <a:xfrm>
            <a:off x="5224190" y="482736"/>
            <a:ext cx="3806447" cy="4114333"/>
            <a:chOff x="4731275" y="539492"/>
            <a:chExt cx="3806447" cy="4114333"/>
          </a:xfrm>
        </p:grpSpPr>
        <p:grpSp>
          <p:nvGrpSpPr>
            <p:cNvPr id="3622" name="Google Shape;3622;p48"/>
            <p:cNvGrpSpPr/>
            <p:nvPr/>
          </p:nvGrpSpPr>
          <p:grpSpPr>
            <a:xfrm>
              <a:off x="4731275" y="1822290"/>
              <a:ext cx="3699488" cy="2831536"/>
              <a:chOff x="4731275" y="776715"/>
              <a:chExt cx="3699488" cy="2831536"/>
            </a:xfrm>
          </p:grpSpPr>
          <p:grpSp>
            <p:nvGrpSpPr>
              <p:cNvPr id="3623" name="Google Shape;3623;p48"/>
              <p:cNvGrpSpPr/>
              <p:nvPr/>
            </p:nvGrpSpPr>
            <p:grpSpPr>
              <a:xfrm>
                <a:off x="4731275" y="1158725"/>
                <a:ext cx="3699488" cy="2449525"/>
                <a:chOff x="4731275" y="1158725"/>
                <a:chExt cx="3699488" cy="2449525"/>
              </a:xfrm>
            </p:grpSpPr>
            <p:sp>
              <p:nvSpPr>
                <p:cNvPr id="3624" name="Google Shape;3624;p48"/>
                <p:cNvSpPr/>
                <p:nvPr/>
              </p:nvSpPr>
              <p:spPr>
                <a:xfrm>
                  <a:off x="6596667" y="2438990"/>
                  <a:ext cx="1834096" cy="1169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26" h="20672" extrusionOk="0">
                      <a:moveTo>
                        <a:pt x="32425" y="0"/>
                      </a:moveTo>
                      <a:lnTo>
                        <a:pt x="0" y="19065"/>
                      </a:lnTo>
                      <a:lnTo>
                        <a:pt x="0" y="20671"/>
                      </a:lnTo>
                      <a:lnTo>
                        <a:pt x="32425" y="1482"/>
                      </a:lnTo>
                      <a:lnTo>
                        <a:pt x="32425" y="0"/>
                      </a:lnTo>
                      <a:close/>
                    </a:path>
                  </a:pathLst>
                </a:custGeom>
                <a:solidFill>
                  <a:srgbClr val="2D2C3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5" name="Google Shape;3625;p48"/>
                <p:cNvSpPr/>
                <p:nvPr/>
              </p:nvSpPr>
              <p:spPr>
                <a:xfrm>
                  <a:off x="6201360" y="2619703"/>
                  <a:ext cx="946291" cy="663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0" h="11722" extrusionOk="0">
                      <a:moveTo>
                        <a:pt x="1" y="1"/>
                      </a:moveTo>
                      <a:lnTo>
                        <a:pt x="14" y="1835"/>
                      </a:lnTo>
                      <a:lnTo>
                        <a:pt x="16729" y="11722"/>
                      </a:lnTo>
                      <a:lnTo>
                        <a:pt x="16716" y="1014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D2C3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6" name="Google Shape;3626;p48"/>
                <p:cNvSpPr/>
                <p:nvPr/>
              </p:nvSpPr>
              <p:spPr>
                <a:xfrm>
                  <a:off x="5557410" y="1881239"/>
                  <a:ext cx="2872583" cy="1636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86" h="28927" extrusionOk="0">
                      <a:moveTo>
                        <a:pt x="33947" y="1"/>
                      </a:moveTo>
                      <a:lnTo>
                        <a:pt x="1" y="18155"/>
                      </a:lnTo>
                      <a:lnTo>
                        <a:pt x="18374" y="28926"/>
                      </a:lnTo>
                      <a:lnTo>
                        <a:pt x="50786" y="9861"/>
                      </a:lnTo>
                      <a:lnTo>
                        <a:pt x="33947" y="1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7" name="Google Shape;3627;p48"/>
                <p:cNvSpPr/>
                <p:nvPr/>
              </p:nvSpPr>
              <p:spPr>
                <a:xfrm>
                  <a:off x="6748195" y="1864271"/>
                  <a:ext cx="729317" cy="448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94" h="7929" extrusionOk="0">
                      <a:moveTo>
                        <a:pt x="12894" y="0"/>
                      </a:moveTo>
                      <a:lnTo>
                        <a:pt x="1" y="7508"/>
                      </a:lnTo>
                      <a:lnTo>
                        <a:pt x="1" y="7929"/>
                      </a:lnTo>
                      <a:lnTo>
                        <a:pt x="12894" y="408"/>
                      </a:lnTo>
                      <a:lnTo>
                        <a:pt x="12894" y="0"/>
                      </a:lnTo>
                      <a:close/>
                    </a:path>
                  </a:pathLst>
                </a:custGeom>
                <a:solidFill>
                  <a:srgbClr val="2D2C3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8" name="Google Shape;3628;p48"/>
                <p:cNvSpPr/>
                <p:nvPr/>
              </p:nvSpPr>
              <p:spPr>
                <a:xfrm>
                  <a:off x="6052038" y="2515800"/>
                  <a:ext cx="152379" cy="207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" h="3673" extrusionOk="0">
                      <a:moveTo>
                        <a:pt x="0" y="0"/>
                      </a:moveTo>
                      <a:lnTo>
                        <a:pt x="0" y="2109"/>
                      </a:lnTo>
                      <a:lnTo>
                        <a:pt x="2654" y="3672"/>
                      </a:lnTo>
                      <a:lnTo>
                        <a:pt x="2693" y="15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D2C3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9" name="Google Shape;3629;p48"/>
                <p:cNvSpPr/>
                <p:nvPr/>
              </p:nvSpPr>
              <p:spPr>
                <a:xfrm>
                  <a:off x="6052038" y="1775809"/>
                  <a:ext cx="1425488" cy="829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2" h="14663" extrusionOk="0">
                      <a:moveTo>
                        <a:pt x="22496" y="1"/>
                      </a:moveTo>
                      <a:lnTo>
                        <a:pt x="0" y="13112"/>
                      </a:lnTo>
                      <a:lnTo>
                        <a:pt x="2693" y="14663"/>
                      </a:lnTo>
                      <a:lnTo>
                        <a:pt x="25202" y="1564"/>
                      </a:lnTo>
                      <a:lnTo>
                        <a:pt x="22496" y="1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0" name="Google Shape;3630;p48"/>
                <p:cNvSpPr/>
                <p:nvPr/>
              </p:nvSpPr>
              <p:spPr>
                <a:xfrm>
                  <a:off x="7309114" y="1876601"/>
                  <a:ext cx="181509" cy="117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9" h="2081" extrusionOk="0">
                      <a:moveTo>
                        <a:pt x="3209" y="1"/>
                      </a:moveTo>
                      <a:lnTo>
                        <a:pt x="0" y="1865"/>
                      </a:lnTo>
                      <a:lnTo>
                        <a:pt x="0" y="2080"/>
                      </a:lnTo>
                      <a:lnTo>
                        <a:pt x="3209" y="216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1" name="Google Shape;3631;p48"/>
                <p:cNvSpPr/>
                <p:nvPr/>
              </p:nvSpPr>
              <p:spPr>
                <a:xfrm>
                  <a:off x="7295992" y="1864271"/>
                  <a:ext cx="189993" cy="110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9" h="1946" extrusionOk="0">
                      <a:moveTo>
                        <a:pt x="3209" y="0"/>
                      </a:moveTo>
                      <a:lnTo>
                        <a:pt x="0" y="1864"/>
                      </a:lnTo>
                      <a:lnTo>
                        <a:pt x="150" y="1946"/>
                      </a:lnTo>
                      <a:lnTo>
                        <a:pt x="3359" y="82"/>
                      </a:lnTo>
                      <a:lnTo>
                        <a:pt x="3209" y="0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2" name="Google Shape;3632;p48"/>
                <p:cNvSpPr/>
                <p:nvPr/>
              </p:nvSpPr>
              <p:spPr>
                <a:xfrm>
                  <a:off x="7304476" y="1868852"/>
                  <a:ext cx="186147" cy="113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1" h="2002" extrusionOk="0">
                      <a:moveTo>
                        <a:pt x="3209" y="1"/>
                      </a:moveTo>
                      <a:lnTo>
                        <a:pt x="0" y="1865"/>
                      </a:lnTo>
                      <a:cubicBezTo>
                        <a:pt x="40" y="1891"/>
                        <a:pt x="82" y="1959"/>
                        <a:pt x="82" y="2002"/>
                      </a:cubicBezTo>
                      <a:lnTo>
                        <a:pt x="3291" y="138"/>
                      </a:lnTo>
                      <a:cubicBezTo>
                        <a:pt x="3291" y="82"/>
                        <a:pt x="3251" y="27"/>
                        <a:pt x="3209" y="1"/>
                      </a:cubicBez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3" name="Google Shape;3633;p48"/>
                <p:cNvSpPr/>
                <p:nvPr/>
              </p:nvSpPr>
              <p:spPr>
                <a:xfrm>
                  <a:off x="7295992" y="1969701"/>
                  <a:ext cx="13179" cy="24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35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32" y="434"/>
                      </a:lnTo>
                      <a:lnTo>
                        <a:pt x="232" y="219"/>
                      </a:lnTo>
                      <a:cubicBezTo>
                        <a:pt x="232" y="176"/>
                        <a:pt x="190" y="108"/>
                        <a:pt x="150" y="8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4" name="Google Shape;3634;p48"/>
                <p:cNvSpPr/>
                <p:nvPr/>
              </p:nvSpPr>
              <p:spPr>
                <a:xfrm>
                  <a:off x="7125968" y="1982767"/>
                  <a:ext cx="181509" cy="118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9" h="2094" extrusionOk="0">
                      <a:moveTo>
                        <a:pt x="3209" y="1"/>
                      </a:moveTo>
                      <a:lnTo>
                        <a:pt x="0" y="1878"/>
                      </a:lnTo>
                      <a:lnTo>
                        <a:pt x="0" y="2093"/>
                      </a:lnTo>
                      <a:lnTo>
                        <a:pt x="3209" y="216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5" name="Google Shape;3635;p48"/>
                <p:cNvSpPr/>
                <p:nvPr/>
              </p:nvSpPr>
              <p:spPr>
                <a:xfrm>
                  <a:off x="7113581" y="1970436"/>
                  <a:ext cx="190220" cy="110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3" h="1959" extrusionOk="0">
                      <a:moveTo>
                        <a:pt x="3199" y="0"/>
                      </a:moveTo>
                      <a:lnTo>
                        <a:pt x="0" y="1864"/>
                      </a:lnTo>
                      <a:lnTo>
                        <a:pt x="151" y="1959"/>
                      </a:lnTo>
                      <a:lnTo>
                        <a:pt x="3362" y="82"/>
                      </a:lnTo>
                      <a:lnTo>
                        <a:pt x="3199" y="0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6" name="Google Shape;3636;p48"/>
                <p:cNvSpPr/>
                <p:nvPr/>
              </p:nvSpPr>
              <p:spPr>
                <a:xfrm>
                  <a:off x="7122066" y="1975018"/>
                  <a:ext cx="185412" cy="11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8" h="2015" extrusionOk="0">
                      <a:moveTo>
                        <a:pt x="3212" y="1"/>
                      </a:moveTo>
                      <a:lnTo>
                        <a:pt x="1" y="1878"/>
                      </a:lnTo>
                      <a:cubicBezTo>
                        <a:pt x="43" y="1904"/>
                        <a:pt x="69" y="1959"/>
                        <a:pt x="69" y="2015"/>
                      </a:cubicBezTo>
                      <a:lnTo>
                        <a:pt x="3278" y="138"/>
                      </a:lnTo>
                      <a:cubicBezTo>
                        <a:pt x="3278" y="95"/>
                        <a:pt x="3252" y="27"/>
                        <a:pt x="3212" y="1"/>
                      </a:cubicBez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7" name="Google Shape;3637;p48"/>
                <p:cNvSpPr/>
                <p:nvPr/>
              </p:nvSpPr>
              <p:spPr>
                <a:xfrm>
                  <a:off x="7112846" y="2075810"/>
                  <a:ext cx="13179" cy="25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49" extrusionOk="0">
                      <a:moveTo>
                        <a:pt x="13" y="1"/>
                      </a:moveTo>
                      <a:lnTo>
                        <a:pt x="0" y="314"/>
                      </a:lnTo>
                      <a:lnTo>
                        <a:pt x="232" y="448"/>
                      </a:lnTo>
                      <a:lnTo>
                        <a:pt x="232" y="233"/>
                      </a:lnTo>
                      <a:cubicBezTo>
                        <a:pt x="232" y="177"/>
                        <a:pt x="206" y="122"/>
                        <a:pt x="164" y="96"/>
                      </a:cubicBez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8" name="Google Shape;3638;p48"/>
                <p:cNvSpPr/>
                <p:nvPr/>
              </p:nvSpPr>
              <p:spPr>
                <a:xfrm>
                  <a:off x="6943728" y="2089667"/>
                  <a:ext cx="181566" cy="11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0" h="2080" extrusionOk="0">
                      <a:moveTo>
                        <a:pt x="3209" y="1"/>
                      </a:moveTo>
                      <a:lnTo>
                        <a:pt x="1" y="1864"/>
                      </a:lnTo>
                      <a:lnTo>
                        <a:pt x="1" y="2080"/>
                      </a:lnTo>
                      <a:lnTo>
                        <a:pt x="3209" y="219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9" name="Google Shape;3639;p48"/>
                <p:cNvSpPr/>
                <p:nvPr/>
              </p:nvSpPr>
              <p:spPr>
                <a:xfrm>
                  <a:off x="6930606" y="2076545"/>
                  <a:ext cx="190050" cy="110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0" h="1960" extrusionOk="0">
                      <a:moveTo>
                        <a:pt x="3209" y="1"/>
                      </a:moveTo>
                      <a:lnTo>
                        <a:pt x="1" y="1878"/>
                      </a:lnTo>
                      <a:lnTo>
                        <a:pt x="151" y="1959"/>
                      </a:lnTo>
                      <a:lnTo>
                        <a:pt x="3359" y="96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0" name="Google Shape;3640;p48"/>
                <p:cNvSpPr/>
                <p:nvPr/>
              </p:nvSpPr>
              <p:spPr>
                <a:xfrm>
                  <a:off x="6939090" y="2081918"/>
                  <a:ext cx="186204" cy="113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2" h="2002" extrusionOk="0">
                      <a:moveTo>
                        <a:pt x="3209" y="1"/>
                      </a:moveTo>
                      <a:lnTo>
                        <a:pt x="1" y="1864"/>
                      </a:lnTo>
                      <a:cubicBezTo>
                        <a:pt x="53" y="1890"/>
                        <a:pt x="83" y="1946"/>
                        <a:pt x="83" y="2001"/>
                      </a:cubicBezTo>
                      <a:lnTo>
                        <a:pt x="3291" y="138"/>
                      </a:lnTo>
                      <a:cubicBezTo>
                        <a:pt x="3291" y="82"/>
                        <a:pt x="3249" y="30"/>
                        <a:pt x="3209" y="1"/>
                      </a:cubicBez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1" name="Google Shape;3641;p48"/>
                <p:cNvSpPr/>
                <p:nvPr/>
              </p:nvSpPr>
              <p:spPr>
                <a:xfrm>
                  <a:off x="6930606" y="2182711"/>
                  <a:ext cx="13179" cy="24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35" extrusionOk="0">
                      <a:moveTo>
                        <a:pt x="1" y="1"/>
                      </a:moveTo>
                      <a:lnTo>
                        <a:pt x="1" y="301"/>
                      </a:lnTo>
                      <a:lnTo>
                        <a:pt x="233" y="435"/>
                      </a:lnTo>
                      <a:lnTo>
                        <a:pt x="233" y="219"/>
                      </a:lnTo>
                      <a:cubicBezTo>
                        <a:pt x="233" y="164"/>
                        <a:pt x="203" y="108"/>
                        <a:pt x="151" y="82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2" name="Google Shape;3642;p48"/>
                <p:cNvSpPr/>
                <p:nvPr/>
              </p:nvSpPr>
              <p:spPr>
                <a:xfrm>
                  <a:off x="6761318" y="2195833"/>
                  <a:ext cx="180830" cy="11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" h="2080" extrusionOk="0">
                      <a:moveTo>
                        <a:pt x="3196" y="0"/>
                      </a:moveTo>
                      <a:lnTo>
                        <a:pt x="1" y="1864"/>
                      </a:lnTo>
                      <a:lnTo>
                        <a:pt x="1" y="2080"/>
                      </a:lnTo>
                      <a:lnTo>
                        <a:pt x="3196" y="219"/>
                      </a:lnTo>
                      <a:lnTo>
                        <a:pt x="3196" y="0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3" name="Google Shape;3643;p48"/>
                <p:cNvSpPr/>
                <p:nvPr/>
              </p:nvSpPr>
              <p:spPr>
                <a:xfrm>
                  <a:off x="6748195" y="2183446"/>
                  <a:ext cx="190050" cy="110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0" h="1960" extrusionOk="0">
                      <a:moveTo>
                        <a:pt x="3196" y="1"/>
                      </a:moveTo>
                      <a:lnTo>
                        <a:pt x="1" y="1865"/>
                      </a:lnTo>
                      <a:lnTo>
                        <a:pt x="151" y="1959"/>
                      </a:lnTo>
                      <a:lnTo>
                        <a:pt x="3360" y="82"/>
                      </a:lnTo>
                      <a:lnTo>
                        <a:pt x="3196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4" name="Google Shape;3644;p48"/>
                <p:cNvSpPr/>
                <p:nvPr/>
              </p:nvSpPr>
              <p:spPr>
                <a:xfrm>
                  <a:off x="6756736" y="2188084"/>
                  <a:ext cx="185412" cy="113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8" h="2002" extrusionOk="0">
                      <a:moveTo>
                        <a:pt x="3209" y="0"/>
                      </a:moveTo>
                      <a:lnTo>
                        <a:pt x="0" y="1877"/>
                      </a:lnTo>
                      <a:cubicBezTo>
                        <a:pt x="42" y="1890"/>
                        <a:pt x="82" y="1959"/>
                        <a:pt x="82" y="2001"/>
                      </a:cubicBezTo>
                      <a:lnTo>
                        <a:pt x="3277" y="137"/>
                      </a:lnTo>
                      <a:cubicBezTo>
                        <a:pt x="3277" y="82"/>
                        <a:pt x="3251" y="30"/>
                        <a:pt x="3209" y="0"/>
                      </a:cubicBez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5" name="Google Shape;3645;p48"/>
                <p:cNvSpPr/>
                <p:nvPr/>
              </p:nvSpPr>
              <p:spPr>
                <a:xfrm>
                  <a:off x="6748195" y="2288876"/>
                  <a:ext cx="13179" cy="24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35" extrusionOk="0">
                      <a:moveTo>
                        <a:pt x="1" y="1"/>
                      </a:moveTo>
                      <a:lnTo>
                        <a:pt x="1" y="314"/>
                      </a:lnTo>
                      <a:lnTo>
                        <a:pt x="233" y="435"/>
                      </a:lnTo>
                      <a:lnTo>
                        <a:pt x="233" y="219"/>
                      </a:lnTo>
                      <a:cubicBezTo>
                        <a:pt x="233" y="177"/>
                        <a:pt x="193" y="108"/>
                        <a:pt x="151" y="95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6" name="Google Shape;3646;p48"/>
                <p:cNvSpPr/>
                <p:nvPr/>
              </p:nvSpPr>
              <p:spPr>
                <a:xfrm>
                  <a:off x="6579869" y="2301263"/>
                  <a:ext cx="181509" cy="118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9" h="2093" extrusionOk="0">
                      <a:moveTo>
                        <a:pt x="3209" y="0"/>
                      </a:moveTo>
                      <a:lnTo>
                        <a:pt x="0" y="1877"/>
                      </a:lnTo>
                      <a:lnTo>
                        <a:pt x="0" y="2092"/>
                      </a:lnTo>
                      <a:lnTo>
                        <a:pt x="3196" y="216"/>
                      </a:lnTo>
                      <a:lnTo>
                        <a:pt x="3209" y="0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7" name="Google Shape;3647;p48"/>
                <p:cNvSpPr/>
                <p:nvPr/>
              </p:nvSpPr>
              <p:spPr>
                <a:xfrm>
                  <a:off x="6566747" y="2288876"/>
                  <a:ext cx="190050" cy="110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0" h="1959" extrusionOk="0">
                      <a:moveTo>
                        <a:pt x="3209" y="1"/>
                      </a:moveTo>
                      <a:lnTo>
                        <a:pt x="0" y="1864"/>
                      </a:lnTo>
                      <a:lnTo>
                        <a:pt x="151" y="1959"/>
                      </a:lnTo>
                      <a:lnTo>
                        <a:pt x="3359" y="95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8" name="Google Shape;3648;p48"/>
                <p:cNvSpPr/>
                <p:nvPr/>
              </p:nvSpPr>
              <p:spPr>
                <a:xfrm>
                  <a:off x="6575231" y="2294250"/>
                  <a:ext cx="186147" cy="113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1" h="2002" extrusionOk="0">
                      <a:moveTo>
                        <a:pt x="3209" y="0"/>
                      </a:moveTo>
                      <a:lnTo>
                        <a:pt x="1" y="1864"/>
                      </a:lnTo>
                      <a:cubicBezTo>
                        <a:pt x="40" y="1890"/>
                        <a:pt x="82" y="1946"/>
                        <a:pt x="82" y="2001"/>
                      </a:cubicBezTo>
                      <a:lnTo>
                        <a:pt x="3291" y="124"/>
                      </a:lnTo>
                      <a:cubicBezTo>
                        <a:pt x="3291" y="82"/>
                        <a:pt x="3251" y="13"/>
                        <a:pt x="3209" y="0"/>
                      </a:cubicBez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9" name="Google Shape;3649;p48"/>
                <p:cNvSpPr/>
                <p:nvPr/>
              </p:nvSpPr>
              <p:spPr>
                <a:xfrm>
                  <a:off x="6566747" y="2394306"/>
                  <a:ext cx="13179" cy="25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48" extrusionOk="0">
                      <a:moveTo>
                        <a:pt x="0" y="0"/>
                      </a:moveTo>
                      <a:lnTo>
                        <a:pt x="0" y="314"/>
                      </a:lnTo>
                      <a:lnTo>
                        <a:pt x="232" y="447"/>
                      </a:lnTo>
                      <a:lnTo>
                        <a:pt x="232" y="232"/>
                      </a:lnTo>
                      <a:cubicBezTo>
                        <a:pt x="232" y="177"/>
                        <a:pt x="190" y="121"/>
                        <a:pt x="151" y="9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0" name="Google Shape;3650;p48"/>
                <p:cNvSpPr/>
                <p:nvPr/>
              </p:nvSpPr>
              <p:spPr>
                <a:xfrm>
                  <a:off x="6399099" y="2406637"/>
                  <a:ext cx="180830" cy="117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" h="2081" extrusionOk="0">
                      <a:moveTo>
                        <a:pt x="3196" y="1"/>
                      </a:moveTo>
                      <a:lnTo>
                        <a:pt x="1" y="1861"/>
                      </a:lnTo>
                      <a:lnTo>
                        <a:pt x="1" y="2080"/>
                      </a:lnTo>
                      <a:lnTo>
                        <a:pt x="3196" y="216"/>
                      </a:lnTo>
                      <a:lnTo>
                        <a:pt x="3196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1" name="Google Shape;3651;p48"/>
                <p:cNvSpPr/>
                <p:nvPr/>
              </p:nvSpPr>
              <p:spPr>
                <a:xfrm>
                  <a:off x="6385977" y="2394306"/>
                  <a:ext cx="190050" cy="110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0" h="1959" extrusionOk="0">
                      <a:moveTo>
                        <a:pt x="3196" y="0"/>
                      </a:moveTo>
                      <a:lnTo>
                        <a:pt x="1" y="1864"/>
                      </a:lnTo>
                      <a:lnTo>
                        <a:pt x="151" y="1959"/>
                      </a:lnTo>
                      <a:lnTo>
                        <a:pt x="3360" y="82"/>
                      </a:lnTo>
                      <a:lnTo>
                        <a:pt x="3196" y="0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2" name="Google Shape;3652;p48"/>
                <p:cNvSpPr/>
                <p:nvPr/>
              </p:nvSpPr>
              <p:spPr>
                <a:xfrm>
                  <a:off x="6394517" y="2398888"/>
                  <a:ext cx="185412" cy="113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8" h="1999" extrusionOk="0">
                      <a:moveTo>
                        <a:pt x="3209" y="1"/>
                      </a:moveTo>
                      <a:lnTo>
                        <a:pt x="0" y="1878"/>
                      </a:lnTo>
                      <a:cubicBezTo>
                        <a:pt x="39" y="1891"/>
                        <a:pt x="82" y="1959"/>
                        <a:pt x="82" y="1998"/>
                      </a:cubicBezTo>
                      <a:lnTo>
                        <a:pt x="3277" y="138"/>
                      </a:lnTo>
                      <a:cubicBezTo>
                        <a:pt x="3277" y="82"/>
                        <a:pt x="3248" y="27"/>
                        <a:pt x="3209" y="1"/>
                      </a:cubicBez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3" name="Google Shape;3653;p48"/>
                <p:cNvSpPr/>
                <p:nvPr/>
              </p:nvSpPr>
              <p:spPr>
                <a:xfrm>
                  <a:off x="6385977" y="2499737"/>
                  <a:ext cx="13179" cy="24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35" extrusionOk="0">
                      <a:moveTo>
                        <a:pt x="1" y="0"/>
                      </a:moveTo>
                      <a:lnTo>
                        <a:pt x="1" y="297"/>
                      </a:lnTo>
                      <a:lnTo>
                        <a:pt x="233" y="434"/>
                      </a:lnTo>
                      <a:lnTo>
                        <a:pt x="233" y="215"/>
                      </a:lnTo>
                      <a:cubicBezTo>
                        <a:pt x="233" y="176"/>
                        <a:pt x="190" y="108"/>
                        <a:pt x="151" y="95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4" name="Google Shape;3654;p48"/>
                <p:cNvSpPr/>
                <p:nvPr/>
              </p:nvSpPr>
              <p:spPr>
                <a:xfrm>
                  <a:off x="6217424" y="2511897"/>
                  <a:ext cx="181735" cy="118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3" h="2096" extrusionOk="0">
                      <a:moveTo>
                        <a:pt x="3213" y="0"/>
                      </a:moveTo>
                      <a:lnTo>
                        <a:pt x="1" y="1877"/>
                      </a:lnTo>
                      <a:lnTo>
                        <a:pt x="1" y="2096"/>
                      </a:lnTo>
                      <a:lnTo>
                        <a:pt x="3213" y="219"/>
                      </a:lnTo>
                      <a:lnTo>
                        <a:pt x="3213" y="0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48"/>
                <p:cNvSpPr/>
                <p:nvPr/>
              </p:nvSpPr>
              <p:spPr>
                <a:xfrm>
                  <a:off x="6204358" y="2499737"/>
                  <a:ext cx="190220" cy="110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3" h="1959" extrusionOk="0">
                      <a:moveTo>
                        <a:pt x="3212" y="0"/>
                      </a:moveTo>
                      <a:lnTo>
                        <a:pt x="0" y="1864"/>
                      </a:lnTo>
                      <a:lnTo>
                        <a:pt x="150" y="1958"/>
                      </a:lnTo>
                      <a:lnTo>
                        <a:pt x="3362" y="95"/>
                      </a:lnTo>
                      <a:lnTo>
                        <a:pt x="3212" y="0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6" name="Google Shape;3656;p48"/>
                <p:cNvSpPr/>
                <p:nvPr/>
              </p:nvSpPr>
              <p:spPr>
                <a:xfrm>
                  <a:off x="6212842" y="2505054"/>
                  <a:ext cx="186317" cy="113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" h="1999" extrusionOk="0">
                      <a:moveTo>
                        <a:pt x="3212" y="1"/>
                      </a:moveTo>
                      <a:lnTo>
                        <a:pt x="0" y="1864"/>
                      </a:lnTo>
                      <a:cubicBezTo>
                        <a:pt x="43" y="1891"/>
                        <a:pt x="82" y="1946"/>
                        <a:pt x="82" y="1998"/>
                      </a:cubicBezTo>
                      <a:lnTo>
                        <a:pt x="3294" y="121"/>
                      </a:lnTo>
                      <a:cubicBezTo>
                        <a:pt x="3294" y="82"/>
                        <a:pt x="3251" y="14"/>
                        <a:pt x="3212" y="1"/>
                      </a:cubicBez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7" name="Google Shape;3657;p48"/>
                <p:cNvSpPr/>
                <p:nvPr/>
              </p:nvSpPr>
              <p:spPr>
                <a:xfrm>
                  <a:off x="6204358" y="2605110"/>
                  <a:ext cx="13122" cy="25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448" extrusionOk="0">
                      <a:moveTo>
                        <a:pt x="0" y="1"/>
                      </a:moveTo>
                      <a:lnTo>
                        <a:pt x="0" y="311"/>
                      </a:lnTo>
                      <a:lnTo>
                        <a:pt x="232" y="448"/>
                      </a:lnTo>
                      <a:lnTo>
                        <a:pt x="232" y="229"/>
                      </a:lnTo>
                      <a:cubicBezTo>
                        <a:pt x="232" y="177"/>
                        <a:pt x="193" y="122"/>
                        <a:pt x="150" y="9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8" name="Google Shape;3658;p48"/>
                <p:cNvSpPr/>
                <p:nvPr/>
              </p:nvSpPr>
              <p:spPr>
                <a:xfrm>
                  <a:off x="7321275" y="1775809"/>
                  <a:ext cx="156226" cy="89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" h="1591" extrusionOk="0">
                      <a:moveTo>
                        <a:pt x="56" y="1"/>
                      </a:moveTo>
                      <a:lnTo>
                        <a:pt x="0" y="27"/>
                      </a:lnTo>
                      <a:lnTo>
                        <a:pt x="2693" y="1590"/>
                      </a:lnTo>
                      <a:lnTo>
                        <a:pt x="2762" y="1564"/>
                      </a:ln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9" name="Google Shape;3659;p48"/>
                <p:cNvSpPr/>
                <p:nvPr/>
              </p:nvSpPr>
              <p:spPr>
                <a:xfrm>
                  <a:off x="7139769" y="1881239"/>
                  <a:ext cx="156282" cy="90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" h="1604" extrusionOk="0">
                      <a:moveTo>
                        <a:pt x="56" y="1"/>
                      </a:moveTo>
                      <a:lnTo>
                        <a:pt x="1" y="40"/>
                      </a:lnTo>
                      <a:lnTo>
                        <a:pt x="2694" y="1603"/>
                      </a:lnTo>
                      <a:lnTo>
                        <a:pt x="2762" y="1564"/>
                      </a:ln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0" name="Google Shape;3660;p48"/>
                <p:cNvSpPr/>
                <p:nvPr/>
              </p:nvSpPr>
              <p:spPr>
                <a:xfrm>
                  <a:off x="6958321" y="1987405"/>
                  <a:ext cx="156226" cy="8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" h="1590" extrusionOk="0">
                      <a:moveTo>
                        <a:pt x="53" y="0"/>
                      </a:moveTo>
                      <a:lnTo>
                        <a:pt x="0" y="27"/>
                      </a:lnTo>
                      <a:lnTo>
                        <a:pt x="2693" y="1590"/>
                      </a:lnTo>
                      <a:lnTo>
                        <a:pt x="2762" y="1564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1" name="Google Shape;3661;p48"/>
                <p:cNvSpPr/>
                <p:nvPr/>
              </p:nvSpPr>
              <p:spPr>
                <a:xfrm>
                  <a:off x="6776646" y="2092835"/>
                  <a:ext cx="156226" cy="90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" h="1603" extrusionOk="0">
                      <a:moveTo>
                        <a:pt x="56" y="0"/>
                      </a:moveTo>
                      <a:lnTo>
                        <a:pt x="1" y="39"/>
                      </a:lnTo>
                      <a:lnTo>
                        <a:pt x="2693" y="1603"/>
                      </a:lnTo>
                      <a:lnTo>
                        <a:pt x="2762" y="1564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2" name="Google Shape;3662;p48"/>
                <p:cNvSpPr/>
                <p:nvPr/>
              </p:nvSpPr>
              <p:spPr>
                <a:xfrm>
                  <a:off x="6595197" y="2198944"/>
                  <a:ext cx="156226" cy="89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" h="1591" extrusionOk="0">
                      <a:moveTo>
                        <a:pt x="56" y="1"/>
                      </a:moveTo>
                      <a:lnTo>
                        <a:pt x="0" y="27"/>
                      </a:lnTo>
                      <a:lnTo>
                        <a:pt x="2693" y="1591"/>
                      </a:lnTo>
                      <a:lnTo>
                        <a:pt x="2761" y="1564"/>
                      </a:ln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3" name="Google Shape;3663;p48"/>
                <p:cNvSpPr/>
                <p:nvPr/>
              </p:nvSpPr>
              <p:spPr>
                <a:xfrm>
                  <a:off x="6413692" y="2304204"/>
                  <a:ext cx="156226" cy="90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" h="1607" extrusionOk="0">
                      <a:moveTo>
                        <a:pt x="69" y="0"/>
                      </a:moveTo>
                      <a:lnTo>
                        <a:pt x="0" y="43"/>
                      </a:lnTo>
                      <a:lnTo>
                        <a:pt x="2693" y="1606"/>
                      </a:lnTo>
                      <a:lnTo>
                        <a:pt x="2762" y="15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4" name="Google Shape;3664;p48"/>
                <p:cNvSpPr/>
                <p:nvPr/>
              </p:nvSpPr>
              <p:spPr>
                <a:xfrm>
                  <a:off x="6233713" y="2410370"/>
                  <a:ext cx="155321" cy="90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607" extrusionOk="0">
                      <a:moveTo>
                        <a:pt x="52" y="0"/>
                      </a:moveTo>
                      <a:lnTo>
                        <a:pt x="0" y="30"/>
                      </a:lnTo>
                      <a:lnTo>
                        <a:pt x="2680" y="1606"/>
                      </a:lnTo>
                      <a:lnTo>
                        <a:pt x="2745" y="1567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5" name="Google Shape;3665;p48"/>
                <p:cNvSpPr/>
                <p:nvPr/>
              </p:nvSpPr>
              <p:spPr>
                <a:xfrm>
                  <a:off x="6052038" y="2515800"/>
                  <a:ext cx="155490" cy="9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1606" extrusionOk="0">
                      <a:moveTo>
                        <a:pt x="56" y="0"/>
                      </a:moveTo>
                      <a:lnTo>
                        <a:pt x="0" y="42"/>
                      </a:lnTo>
                      <a:lnTo>
                        <a:pt x="2693" y="1606"/>
                      </a:lnTo>
                      <a:lnTo>
                        <a:pt x="2749" y="1563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6" name="Google Shape;3666;p48"/>
                <p:cNvSpPr/>
                <p:nvPr/>
              </p:nvSpPr>
              <p:spPr>
                <a:xfrm>
                  <a:off x="7228967" y="1972812"/>
                  <a:ext cx="4695" cy="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37" extrusionOk="0">
                      <a:moveTo>
                        <a:pt x="17" y="1"/>
                      </a:moveTo>
                      <a:cubicBezTo>
                        <a:pt x="0" y="14"/>
                        <a:pt x="0" y="27"/>
                        <a:pt x="17" y="27"/>
                      </a:cubicBezTo>
                      <a:cubicBezTo>
                        <a:pt x="23" y="33"/>
                        <a:pt x="33" y="36"/>
                        <a:pt x="43" y="36"/>
                      </a:cubicBezTo>
                      <a:cubicBezTo>
                        <a:pt x="53" y="36"/>
                        <a:pt x="62" y="33"/>
                        <a:pt x="69" y="27"/>
                      </a:cubicBezTo>
                      <a:cubicBezTo>
                        <a:pt x="82" y="27"/>
                        <a:pt x="82" y="14"/>
                        <a:pt x="69" y="1"/>
                      </a:cubicBezTo>
                      <a:close/>
                    </a:path>
                  </a:pathLst>
                </a:custGeom>
                <a:solidFill>
                  <a:srgbClr val="DDE0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7" name="Google Shape;3667;p48"/>
                <p:cNvSpPr/>
                <p:nvPr/>
              </p:nvSpPr>
              <p:spPr>
                <a:xfrm>
                  <a:off x="7229872" y="1972812"/>
                  <a:ext cx="2998" cy="1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27" extrusionOk="0">
                      <a:moveTo>
                        <a:pt x="14" y="1"/>
                      </a:moveTo>
                      <a:lnTo>
                        <a:pt x="1" y="14"/>
                      </a:lnTo>
                      <a:cubicBezTo>
                        <a:pt x="1" y="27"/>
                        <a:pt x="1" y="27"/>
                        <a:pt x="14" y="27"/>
                      </a:cubicBezTo>
                      <a:lnTo>
                        <a:pt x="40" y="27"/>
                      </a:lnTo>
                      <a:cubicBezTo>
                        <a:pt x="53" y="27"/>
                        <a:pt x="53" y="27"/>
                        <a:pt x="53" y="14"/>
                      </a:cubicBezTo>
                      <a:lnTo>
                        <a:pt x="40" y="1"/>
                      </a:lnTo>
                      <a:close/>
                    </a:path>
                  </a:pathLst>
                </a:custGeom>
                <a:solidFill>
                  <a:srgbClr val="B1B6C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8" name="Google Shape;3668;p48"/>
                <p:cNvSpPr/>
                <p:nvPr/>
              </p:nvSpPr>
              <p:spPr>
                <a:xfrm>
                  <a:off x="7229872" y="1972133"/>
                  <a:ext cx="2998" cy="2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36" extrusionOk="0">
                      <a:moveTo>
                        <a:pt x="27" y="0"/>
                      </a:moveTo>
                      <a:cubicBezTo>
                        <a:pt x="20" y="0"/>
                        <a:pt x="14" y="4"/>
                        <a:pt x="14" y="13"/>
                      </a:cubicBezTo>
                      <a:cubicBezTo>
                        <a:pt x="1" y="13"/>
                        <a:pt x="1" y="26"/>
                        <a:pt x="14" y="26"/>
                      </a:cubicBezTo>
                      <a:cubicBezTo>
                        <a:pt x="14" y="32"/>
                        <a:pt x="20" y="35"/>
                        <a:pt x="27" y="35"/>
                      </a:cubicBezTo>
                      <a:cubicBezTo>
                        <a:pt x="33" y="35"/>
                        <a:pt x="40" y="32"/>
                        <a:pt x="40" y="26"/>
                      </a:cubicBezTo>
                      <a:cubicBezTo>
                        <a:pt x="53" y="26"/>
                        <a:pt x="53" y="13"/>
                        <a:pt x="40" y="13"/>
                      </a:cubicBezTo>
                      <a:cubicBezTo>
                        <a:pt x="40" y="4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DDE0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9" name="Google Shape;3669;p48"/>
                <p:cNvSpPr/>
                <p:nvPr/>
              </p:nvSpPr>
              <p:spPr>
                <a:xfrm>
                  <a:off x="4731275" y="2421965"/>
                  <a:ext cx="1865488" cy="1186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81" h="20973" extrusionOk="0">
                      <a:moveTo>
                        <a:pt x="0" y="1"/>
                      </a:moveTo>
                      <a:lnTo>
                        <a:pt x="0" y="1483"/>
                      </a:lnTo>
                      <a:lnTo>
                        <a:pt x="32980" y="20972"/>
                      </a:lnTo>
                      <a:lnTo>
                        <a:pt x="32980" y="1936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D2C3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0" name="Google Shape;3670;p48"/>
                <p:cNvSpPr/>
                <p:nvPr/>
              </p:nvSpPr>
              <p:spPr>
                <a:xfrm>
                  <a:off x="4731275" y="1864271"/>
                  <a:ext cx="2225452" cy="1312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45" h="23201" extrusionOk="0">
                      <a:moveTo>
                        <a:pt x="16853" y="0"/>
                      </a:moveTo>
                      <a:lnTo>
                        <a:pt x="0" y="9861"/>
                      </a:lnTo>
                      <a:lnTo>
                        <a:pt x="22685" y="23201"/>
                      </a:lnTo>
                      <a:lnTo>
                        <a:pt x="39345" y="13112"/>
                      </a:lnTo>
                      <a:lnTo>
                        <a:pt x="16853" y="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1" name="Google Shape;3671;p48"/>
                <p:cNvSpPr/>
                <p:nvPr/>
              </p:nvSpPr>
              <p:spPr>
                <a:xfrm>
                  <a:off x="5684446" y="1846510"/>
                  <a:ext cx="729317" cy="449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94" h="7946" extrusionOk="0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2893" y="7946"/>
                      </a:lnTo>
                      <a:lnTo>
                        <a:pt x="12893" y="752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D2C3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2" name="Google Shape;3672;p48"/>
                <p:cNvSpPr/>
                <p:nvPr/>
              </p:nvSpPr>
              <p:spPr>
                <a:xfrm>
                  <a:off x="5684446" y="1758105"/>
                  <a:ext cx="1063828" cy="619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08" h="10949" extrusionOk="0">
                      <a:moveTo>
                        <a:pt x="2693" y="0"/>
                      </a:moveTo>
                      <a:lnTo>
                        <a:pt x="1" y="1564"/>
                      </a:lnTo>
                      <a:lnTo>
                        <a:pt x="16089" y="10948"/>
                      </a:lnTo>
                      <a:lnTo>
                        <a:pt x="18808" y="9385"/>
                      </a:lnTo>
                      <a:lnTo>
                        <a:pt x="2693" y="0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3" name="Google Shape;3673;p48"/>
                <p:cNvSpPr/>
                <p:nvPr/>
              </p:nvSpPr>
              <p:spPr>
                <a:xfrm>
                  <a:off x="5671324" y="1859633"/>
                  <a:ext cx="180830" cy="117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" h="2084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3196" y="2083"/>
                      </a:lnTo>
                      <a:lnTo>
                        <a:pt x="3196" y="186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4" name="Google Shape;3674;p48"/>
                <p:cNvSpPr/>
                <p:nvPr/>
              </p:nvSpPr>
              <p:spPr>
                <a:xfrm>
                  <a:off x="5675227" y="1846510"/>
                  <a:ext cx="190050" cy="110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0" h="1960" extrusionOk="0">
                      <a:moveTo>
                        <a:pt x="164" y="1"/>
                      </a:moveTo>
                      <a:lnTo>
                        <a:pt x="0" y="96"/>
                      </a:lnTo>
                      <a:lnTo>
                        <a:pt x="3209" y="1959"/>
                      </a:lnTo>
                      <a:lnTo>
                        <a:pt x="3359" y="187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5" name="Google Shape;3675;p48"/>
                <p:cNvSpPr/>
                <p:nvPr/>
              </p:nvSpPr>
              <p:spPr>
                <a:xfrm>
                  <a:off x="5671324" y="1851884"/>
                  <a:ext cx="185412" cy="113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8" h="2002" extrusionOk="0">
                      <a:moveTo>
                        <a:pt x="69" y="1"/>
                      </a:moveTo>
                      <a:cubicBezTo>
                        <a:pt x="27" y="30"/>
                        <a:pt x="1" y="82"/>
                        <a:pt x="1" y="138"/>
                      </a:cubicBezTo>
                      <a:lnTo>
                        <a:pt x="3196" y="2001"/>
                      </a:lnTo>
                      <a:cubicBezTo>
                        <a:pt x="3196" y="1946"/>
                        <a:pt x="3239" y="1894"/>
                        <a:pt x="3278" y="1864"/>
                      </a:cubicBezTo>
                      <a:lnTo>
                        <a:pt x="69" y="1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6" name="Google Shape;3676;p48"/>
                <p:cNvSpPr/>
                <p:nvPr/>
              </p:nvSpPr>
              <p:spPr>
                <a:xfrm>
                  <a:off x="5852094" y="1952676"/>
                  <a:ext cx="13179" cy="2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39" extrusionOk="0">
                      <a:moveTo>
                        <a:pt x="232" y="1"/>
                      </a:moveTo>
                      <a:lnTo>
                        <a:pt x="82" y="82"/>
                      </a:lnTo>
                      <a:cubicBezTo>
                        <a:pt x="43" y="112"/>
                        <a:pt x="0" y="164"/>
                        <a:pt x="0" y="219"/>
                      </a:cubicBezTo>
                      <a:lnTo>
                        <a:pt x="0" y="438"/>
                      </a:lnTo>
                      <a:lnTo>
                        <a:pt x="232" y="301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7" name="Google Shape;3677;p48"/>
                <p:cNvSpPr/>
                <p:nvPr/>
              </p:nvSpPr>
              <p:spPr>
                <a:xfrm>
                  <a:off x="5853565" y="1965798"/>
                  <a:ext cx="181735" cy="117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3" h="2083" extrusionOk="0">
                      <a:moveTo>
                        <a:pt x="0" y="1"/>
                      </a:moveTo>
                      <a:lnTo>
                        <a:pt x="0" y="219"/>
                      </a:lnTo>
                      <a:lnTo>
                        <a:pt x="3212" y="2083"/>
                      </a:lnTo>
                      <a:lnTo>
                        <a:pt x="3212" y="186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8" name="Google Shape;3678;p48"/>
                <p:cNvSpPr/>
                <p:nvPr/>
              </p:nvSpPr>
              <p:spPr>
                <a:xfrm>
                  <a:off x="5858146" y="1953411"/>
                  <a:ext cx="190220" cy="110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3" h="1960" extrusionOk="0">
                      <a:moveTo>
                        <a:pt x="151" y="1"/>
                      </a:moveTo>
                      <a:lnTo>
                        <a:pt x="1" y="82"/>
                      </a:lnTo>
                      <a:lnTo>
                        <a:pt x="3200" y="1959"/>
                      </a:lnTo>
                      <a:lnTo>
                        <a:pt x="3363" y="1865"/>
                      </a:lnTo>
                      <a:lnTo>
                        <a:pt x="151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9" name="Google Shape;3679;p48"/>
                <p:cNvSpPr/>
                <p:nvPr/>
              </p:nvSpPr>
              <p:spPr>
                <a:xfrm>
                  <a:off x="5853565" y="1958049"/>
                  <a:ext cx="185582" cy="113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1" h="2002" extrusionOk="0">
                      <a:moveTo>
                        <a:pt x="82" y="0"/>
                      </a:moveTo>
                      <a:cubicBezTo>
                        <a:pt x="43" y="30"/>
                        <a:pt x="0" y="82"/>
                        <a:pt x="0" y="138"/>
                      </a:cubicBezTo>
                      <a:lnTo>
                        <a:pt x="3212" y="2001"/>
                      </a:lnTo>
                      <a:cubicBezTo>
                        <a:pt x="3212" y="1959"/>
                        <a:pt x="3238" y="1894"/>
                        <a:pt x="3281" y="1877"/>
                      </a:cubicBez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0" name="Google Shape;3680;p48"/>
                <p:cNvSpPr/>
                <p:nvPr/>
              </p:nvSpPr>
              <p:spPr>
                <a:xfrm>
                  <a:off x="6035240" y="2058841"/>
                  <a:ext cx="13122" cy="24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438" extrusionOk="0">
                      <a:moveTo>
                        <a:pt x="232" y="1"/>
                      </a:moveTo>
                      <a:lnTo>
                        <a:pt x="69" y="95"/>
                      </a:lnTo>
                      <a:cubicBezTo>
                        <a:pt x="26" y="112"/>
                        <a:pt x="0" y="177"/>
                        <a:pt x="0" y="219"/>
                      </a:cubicBezTo>
                      <a:lnTo>
                        <a:pt x="0" y="438"/>
                      </a:lnTo>
                      <a:lnTo>
                        <a:pt x="232" y="314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1" name="Google Shape;3681;p48"/>
                <p:cNvSpPr/>
                <p:nvPr/>
              </p:nvSpPr>
              <p:spPr>
                <a:xfrm>
                  <a:off x="6036710" y="2071964"/>
                  <a:ext cx="180774" cy="118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6" h="2096" extrusionOk="0">
                      <a:moveTo>
                        <a:pt x="0" y="0"/>
                      </a:moveTo>
                      <a:lnTo>
                        <a:pt x="0" y="219"/>
                      </a:lnTo>
                      <a:lnTo>
                        <a:pt x="3196" y="2096"/>
                      </a:lnTo>
                      <a:lnTo>
                        <a:pt x="3196" y="18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2" name="Google Shape;3682;p48"/>
                <p:cNvSpPr/>
                <p:nvPr/>
              </p:nvSpPr>
              <p:spPr>
                <a:xfrm>
                  <a:off x="6040557" y="2059577"/>
                  <a:ext cx="190050" cy="110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0" h="1960" extrusionOk="0">
                      <a:moveTo>
                        <a:pt x="151" y="1"/>
                      </a:moveTo>
                      <a:lnTo>
                        <a:pt x="1" y="99"/>
                      </a:lnTo>
                      <a:lnTo>
                        <a:pt x="3209" y="1959"/>
                      </a:lnTo>
                      <a:lnTo>
                        <a:pt x="3360" y="1864"/>
                      </a:lnTo>
                      <a:lnTo>
                        <a:pt x="151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3" name="Google Shape;3683;p48"/>
                <p:cNvSpPr/>
                <p:nvPr/>
              </p:nvSpPr>
              <p:spPr>
                <a:xfrm>
                  <a:off x="6036710" y="2065120"/>
                  <a:ext cx="185412" cy="113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8" h="1999" extrusionOk="0">
                      <a:moveTo>
                        <a:pt x="69" y="1"/>
                      </a:moveTo>
                      <a:cubicBezTo>
                        <a:pt x="26" y="14"/>
                        <a:pt x="0" y="82"/>
                        <a:pt x="0" y="121"/>
                      </a:cubicBezTo>
                      <a:lnTo>
                        <a:pt x="3196" y="1998"/>
                      </a:lnTo>
                      <a:cubicBezTo>
                        <a:pt x="3196" y="1943"/>
                        <a:pt x="3238" y="1890"/>
                        <a:pt x="3277" y="1861"/>
                      </a:cubicBezTo>
                      <a:lnTo>
                        <a:pt x="69" y="1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4" name="Google Shape;3684;p48"/>
                <p:cNvSpPr/>
                <p:nvPr/>
              </p:nvSpPr>
              <p:spPr>
                <a:xfrm>
                  <a:off x="6217424" y="2165007"/>
                  <a:ext cx="13179" cy="25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51" extrusionOk="0">
                      <a:moveTo>
                        <a:pt x="233" y="0"/>
                      </a:moveTo>
                      <a:lnTo>
                        <a:pt x="82" y="95"/>
                      </a:lnTo>
                      <a:cubicBezTo>
                        <a:pt x="43" y="124"/>
                        <a:pt x="1" y="177"/>
                        <a:pt x="1" y="232"/>
                      </a:cubicBezTo>
                      <a:lnTo>
                        <a:pt x="1" y="451"/>
                      </a:lnTo>
                      <a:lnTo>
                        <a:pt x="233" y="314"/>
                      </a:lnTo>
                      <a:lnTo>
                        <a:pt x="233" y="0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5" name="Google Shape;3685;p48"/>
                <p:cNvSpPr/>
                <p:nvPr/>
              </p:nvSpPr>
              <p:spPr>
                <a:xfrm>
                  <a:off x="6219121" y="2178865"/>
                  <a:ext cx="181509" cy="117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9" h="2083" extrusionOk="0">
                      <a:moveTo>
                        <a:pt x="0" y="0"/>
                      </a:moveTo>
                      <a:lnTo>
                        <a:pt x="0" y="219"/>
                      </a:lnTo>
                      <a:lnTo>
                        <a:pt x="3209" y="2083"/>
                      </a:lnTo>
                      <a:lnTo>
                        <a:pt x="3209" y="18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6" name="Google Shape;3686;p48"/>
                <p:cNvSpPr/>
                <p:nvPr/>
              </p:nvSpPr>
              <p:spPr>
                <a:xfrm>
                  <a:off x="6223702" y="2165742"/>
                  <a:ext cx="190050" cy="110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0" h="1959" extrusionOk="0">
                      <a:moveTo>
                        <a:pt x="148" y="0"/>
                      </a:moveTo>
                      <a:lnTo>
                        <a:pt x="1" y="98"/>
                      </a:lnTo>
                      <a:lnTo>
                        <a:pt x="3196" y="1959"/>
                      </a:lnTo>
                      <a:lnTo>
                        <a:pt x="3359" y="1877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7" name="Google Shape;3687;p48"/>
                <p:cNvSpPr/>
                <p:nvPr/>
              </p:nvSpPr>
              <p:spPr>
                <a:xfrm>
                  <a:off x="6219121" y="2171285"/>
                  <a:ext cx="185412" cy="1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8" h="1998" extrusionOk="0">
                      <a:moveTo>
                        <a:pt x="82" y="0"/>
                      </a:moveTo>
                      <a:cubicBezTo>
                        <a:pt x="26" y="26"/>
                        <a:pt x="0" y="82"/>
                        <a:pt x="0" y="134"/>
                      </a:cubicBezTo>
                      <a:lnTo>
                        <a:pt x="3209" y="1998"/>
                      </a:lnTo>
                      <a:cubicBezTo>
                        <a:pt x="3209" y="1959"/>
                        <a:pt x="3235" y="1890"/>
                        <a:pt x="3277" y="1861"/>
                      </a:cubicBez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8" name="Google Shape;3688;p48"/>
                <p:cNvSpPr/>
                <p:nvPr/>
              </p:nvSpPr>
              <p:spPr>
                <a:xfrm>
                  <a:off x="6400569" y="2271908"/>
                  <a:ext cx="13179" cy="24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438" extrusionOk="0">
                      <a:moveTo>
                        <a:pt x="232" y="0"/>
                      </a:moveTo>
                      <a:lnTo>
                        <a:pt x="69" y="82"/>
                      </a:lnTo>
                      <a:cubicBezTo>
                        <a:pt x="27" y="111"/>
                        <a:pt x="1" y="180"/>
                        <a:pt x="1" y="219"/>
                      </a:cubicBezTo>
                      <a:lnTo>
                        <a:pt x="1" y="438"/>
                      </a:lnTo>
                      <a:lnTo>
                        <a:pt x="232" y="301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9" name="Google Shape;3689;p48"/>
                <p:cNvSpPr/>
                <p:nvPr/>
              </p:nvSpPr>
              <p:spPr>
                <a:xfrm>
                  <a:off x="6400569" y="2284238"/>
                  <a:ext cx="196159" cy="125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8" h="2218" extrusionOk="0">
                      <a:moveTo>
                        <a:pt x="1" y="1"/>
                      </a:moveTo>
                      <a:lnTo>
                        <a:pt x="1" y="207"/>
                      </a:lnTo>
                      <a:lnTo>
                        <a:pt x="3467" y="2217"/>
                      </a:lnTo>
                      <a:lnTo>
                        <a:pt x="3454" y="200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0" name="Google Shape;3690;p48"/>
                <p:cNvSpPr/>
                <p:nvPr/>
              </p:nvSpPr>
              <p:spPr>
                <a:xfrm>
                  <a:off x="6404472" y="2271908"/>
                  <a:ext cx="204587" cy="118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7" h="2096" extrusionOk="0">
                      <a:moveTo>
                        <a:pt x="150" y="0"/>
                      </a:moveTo>
                      <a:lnTo>
                        <a:pt x="0" y="82"/>
                      </a:lnTo>
                      <a:lnTo>
                        <a:pt x="3467" y="2096"/>
                      </a:lnTo>
                      <a:lnTo>
                        <a:pt x="3617" y="2001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FFE0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1" name="Google Shape;3691;p48"/>
                <p:cNvSpPr/>
                <p:nvPr/>
              </p:nvSpPr>
              <p:spPr>
                <a:xfrm>
                  <a:off x="6400569" y="2276489"/>
                  <a:ext cx="200005" cy="120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6" h="2139" extrusionOk="0">
                      <a:moveTo>
                        <a:pt x="69" y="1"/>
                      </a:moveTo>
                      <a:cubicBezTo>
                        <a:pt x="27" y="30"/>
                        <a:pt x="1" y="82"/>
                        <a:pt x="1" y="138"/>
                      </a:cubicBezTo>
                      <a:lnTo>
                        <a:pt x="3454" y="2139"/>
                      </a:lnTo>
                      <a:cubicBezTo>
                        <a:pt x="3454" y="2096"/>
                        <a:pt x="3497" y="2041"/>
                        <a:pt x="3536" y="2015"/>
                      </a:cubicBezTo>
                      <a:lnTo>
                        <a:pt x="69" y="1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2" name="Google Shape;3692;p48"/>
                <p:cNvSpPr/>
                <p:nvPr/>
              </p:nvSpPr>
              <p:spPr>
                <a:xfrm>
                  <a:off x="6595932" y="2385087"/>
                  <a:ext cx="13123" cy="24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435" extrusionOk="0">
                      <a:moveTo>
                        <a:pt x="232" y="0"/>
                      </a:moveTo>
                      <a:lnTo>
                        <a:pt x="82" y="82"/>
                      </a:lnTo>
                      <a:cubicBezTo>
                        <a:pt x="43" y="108"/>
                        <a:pt x="0" y="163"/>
                        <a:pt x="0" y="219"/>
                      </a:cubicBezTo>
                      <a:lnTo>
                        <a:pt x="0" y="434"/>
                      </a:lnTo>
                      <a:lnTo>
                        <a:pt x="232" y="300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DB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3" name="Google Shape;3693;p48"/>
                <p:cNvSpPr/>
                <p:nvPr/>
              </p:nvSpPr>
              <p:spPr>
                <a:xfrm>
                  <a:off x="5684446" y="1758105"/>
                  <a:ext cx="155321" cy="90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607" extrusionOk="0">
                      <a:moveTo>
                        <a:pt x="2693" y="0"/>
                      </a:moveTo>
                      <a:lnTo>
                        <a:pt x="1" y="1564"/>
                      </a:lnTo>
                      <a:lnTo>
                        <a:pt x="53" y="1606"/>
                      </a:lnTo>
                      <a:lnTo>
                        <a:pt x="2746" y="43"/>
                      </a:lnTo>
                      <a:lnTo>
                        <a:pt x="2693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4" name="Google Shape;3694;p48"/>
                <p:cNvSpPr/>
                <p:nvPr/>
              </p:nvSpPr>
              <p:spPr>
                <a:xfrm>
                  <a:off x="5865216" y="1864271"/>
                  <a:ext cx="156226" cy="90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" h="1607" extrusionOk="0">
                      <a:moveTo>
                        <a:pt x="2706" y="0"/>
                      </a:moveTo>
                      <a:lnTo>
                        <a:pt x="0" y="1564"/>
                      </a:lnTo>
                      <a:lnTo>
                        <a:pt x="69" y="1606"/>
                      </a:lnTo>
                      <a:lnTo>
                        <a:pt x="2761" y="26"/>
                      </a:lnTo>
                      <a:lnTo>
                        <a:pt x="2706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5" name="Google Shape;3695;p48"/>
                <p:cNvSpPr/>
                <p:nvPr/>
              </p:nvSpPr>
              <p:spPr>
                <a:xfrm>
                  <a:off x="6046665" y="1969701"/>
                  <a:ext cx="156226" cy="9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" h="1606" extrusionOk="0">
                      <a:moveTo>
                        <a:pt x="2706" y="0"/>
                      </a:moveTo>
                      <a:lnTo>
                        <a:pt x="1" y="1564"/>
                      </a:lnTo>
                      <a:lnTo>
                        <a:pt x="69" y="1606"/>
                      </a:lnTo>
                      <a:lnTo>
                        <a:pt x="2762" y="39"/>
                      </a:lnTo>
                      <a:lnTo>
                        <a:pt x="2706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6" name="Google Shape;3696;p48"/>
                <p:cNvSpPr/>
                <p:nvPr/>
              </p:nvSpPr>
              <p:spPr>
                <a:xfrm>
                  <a:off x="6228340" y="2075810"/>
                  <a:ext cx="156056" cy="90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9" h="1607" extrusionOk="0">
                      <a:moveTo>
                        <a:pt x="2706" y="1"/>
                      </a:moveTo>
                      <a:lnTo>
                        <a:pt x="0" y="1564"/>
                      </a:lnTo>
                      <a:lnTo>
                        <a:pt x="66" y="1607"/>
                      </a:lnTo>
                      <a:lnTo>
                        <a:pt x="2758" y="27"/>
                      </a:lnTo>
                      <a:lnTo>
                        <a:pt x="2706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7" name="Google Shape;3697;p48"/>
                <p:cNvSpPr/>
                <p:nvPr/>
              </p:nvSpPr>
              <p:spPr>
                <a:xfrm>
                  <a:off x="6409789" y="2181240"/>
                  <a:ext cx="156282" cy="90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" h="1604" extrusionOk="0">
                      <a:moveTo>
                        <a:pt x="2707" y="1"/>
                      </a:moveTo>
                      <a:lnTo>
                        <a:pt x="1" y="1564"/>
                      </a:lnTo>
                      <a:lnTo>
                        <a:pt x="69" y="1603"/>
                      </a:lnTo>
                      <a:lnTo>
                        <a:pt x="2762" y="40"/>
                      </a:lnTo>
                      <a:lnTo>
                        <a:pt x="2707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8" name="Google Shape;3698;p48"/>
                <p:cNvSpPr/>
                <p:nvPr/>
              </p:nvSpPr>
              <p:spPr>
                <a:xfrm>
                  <a:off x="5927434" y="1955278"/>
                  <a:ext cx="4638" cy="2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47" extrusionOk="0">
                      <a:moveTo>
                        <a:pt x="42" y="0"/>
                      </a:moveTo>
                      <a:cubicBezTo>
                        <a:pt x="33" y="0"/>
                        <a:pt x="23" y="4"/>
                        <a:pt x="16" y="10"/>
                      </a:cubicBezTo>
                      <a:cubicBezTo>
                        <a:pt x="0" y="23"/>
                        <a:pt x="0" y="36"/>
                        <a:pt x="16" y="36"/>
                      </a:cubicBezTo>
                      <a:cubicBezTo>
                        <a:pt x="23" y="43"/>
                        <a:pt x="33" y="46"/>
                        <a:pt x="42" y="46"/>
                      </a:cubicBezTo>
                      <a:cubicBezTo>
                        <a:pt x="52" y="46"/>
                        <a:pt x="62" y="43"/>
                        <a:pt x="69" y="36"/>
                      </a:cubicBezTo>
                      <a:cubicBezTo>
                        <a:pt x="82" y="36"/>
                        <a:pt x="82" y="23"/>
                        <a:pt x="69" y="10"/>
                      </a:cubicBezTo>
                      <a:cubicBezTo>
                        <a:pt x="62" y="4"/>
                        <a:pt x="52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DDE0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9" name="Google Shape;3699;p48"/>
                <p:cNvSpPr/>
                <p:nvPr/>
              </p:nvSpPr>
              <p:spPr>
                <a:xfrm>
                  <a:off x="5928339" y="1955843"/>
                  <a:ext cx="2998" cy="1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27" extrusionOk="0">
                      <a:moveTo>
                        <a:pt x="0" y="0"/>
                      </a:moveTo>
                      <a:lnTo>
                        <a:pt x="0" y="13"/>
                      </a:lnTo>
                      <a:cubicBezTo>
                        <a:pt x="0" y="13"/>
                        <a:pt x="0" y="26"/>
                        <a:pt x="13" y="26"/>
                      </a:cubicBezTo>
                      <a:lnTo>
                        <a:pt x="39" y="26"/>
                      </a:lnTo>
                      <a:cubicBezTo>
                        <a:pt x="53" y="26"/>
                        <a:pt x="53" y="13"/>
                        <a:pt x="53" y="13"/>
                      </a:cubicBez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B1B6C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0" name="Google Shape;3700;p48"/>
                <p:cNvSpPr/>
                <p:nvPr/>
              </p:nvSpPr>
              <p:spPr>
                <a:xfrm>
                  <a:off x="5928339" y="1955278"/>
                  <a:ext cx="2998" cy="1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34" extrusionOk="0">
                      <a:moveTo>
                        <a:pt x="31" y="0"/>
                      </a:moveTo>
                      <a:cubicBezTo>
                        <a:pt x="26" y="0"/>
                        <a:pt x="20" y="4"/>
                        <a:pt x="13" y="10"/>
                      </a:cubicBezTo>
                      <a:cubicBezTo>
                        <a:pt x="0" y="10"/>
                        <a:pt x="0" y="23"/>
                        <a:pt x="13" y="23"/>
                      </a:cubicBezTo>
                      <a:cubicBezTo>
                        <a:pt x="20" y="30"/>
                        <a:pt x="26" y="33"/>
                        <a:pt x="31" y="33"/>
                      </a:cubicBezTo>
                      <a:cubicBezTo>
                        <a:pt x="36" y="33"/>
                        <a:pt x="39" y="30"/>
                        <a:pt x="39" y="23"/>
                      </a:cubicBezTo>
                      <a:cubicBezTo>
                        <a:pt x="53" y="23"/>
                        <a:pt x="53" y="10"/>
                        <a:pt x="39" y="10"/>
                      </a:cubicBezTo>
                      <a:cubicBezTo>
                        <a:pt x="39" y="4"/>
                        <a:pt x="36" y="0"/>
                        <a:pt x="31" y="0"/>
                      </a:cubicBezTo>
                      <a:close/>
                    </a:path>
                  </a:pathLst>
                </a:custGeom>
                <a:solidFill>
                  <a:srgbClr val="DDE0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1" name="Google Shape;3701;p48"/>
                <p:cNvSpPr/>
                <p:nvPr/>
              </p:nvSpPr>
              <p:spPr>
                <a:xfrm>
                  <a:off x="5831393" y="1722641"/>
                  <a:ext cx="29978" cy="139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" h="2475" extrusionOk="0">
                      <a:moveTo>
                        <a:pt x="1" y="1"/>
                      </a:moveTo>
                      <a:lnTo>
                        <a:pt x="1" y="2315"/>
                      </a:lnTo>
                      <a:cubicBezTo>
                        <a:pt x="1" y="2354"/>
                        <a:pt x="27" y="2397"/>
                        <a:pt x="66" y="2423"/>
                      </a:cubicBezTo>
                      <a:cubicBezTo>
                        <a:pt x="121" y="2457"/>
                        <a:pt x="190" y="2474"/>
                        <a:pt x="258" y="2474"/>
                      </a:cubicBezTo>
                      <a:cubicBezTo>
                        <a:pt x="326" y="2474"/>
                        <a:pt x="394" y="2457"/>
                        <a:pt x="448" y="2423"/>
                      </a:cubicBezTo>
                      <a:cubicBezTo>
                        <a:pt x="503" y="2397"/>
                        <a:pt x="529" y="2354"/>
                        <a:pt x="529" y="2315"/>
                      </a:cubicBezTo>
                      <a:lnTo>
                        <a:pt x="529" y="1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2" name="Google Shape;3702;p48"/>
                <p:cNvSpPr/>
                <p:nvPr/>
              </p:nvSpPr>
              <p:spPr>
                <a:xfrm>
                  <a:off x="5829752" y="1714213"/>
                  <a:ext cx="33089" cy="17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13" extrusionOk="0">
                      <a:moveTo>
                        <a:pt x="287" y="0"/>
                      </a:moveTo>
                      <a:cubicBezTo>
                        <a:pt x="219" y="0"/>
                        <a:pt x="150" y="14"/>
                        <a:pt x="95" y="42"/>
                      </a:cubicBezTo>
                      <a:cubicBezTo>
                        <a:pt x="0" y="111"/>
                        <a:pt x="0" y="205"/>
                        <a:pt x="95" y="261"/>
                      </a:cubicBezTo>
                      <a:cubicBezTo>
                        <a:pt x="150" y="295"/>
                        <a:pt x="219" y="312"/>
                        <a:pt x="287" y="312"/>
                      </a:cubicBezTo>
                      <a:cubicBezTo>
                        <a:pt x="355" y="312"/>
                        <a:pt x="423" y="295"/>
                        <a:pt x="477" y="261"/>
                      </a:cubicBezTo>
                      <a:cubicBezTo>
                        <a:pt x="585" y="205"/>
                        <a:pt x="572" y="111"/>
                        <a:pt x="477" y="42"/>
                      </a:cubicBezTo>
                      <a:cubicBezTo>
                        <a:pt x="423" y="14"/>
                        <a:pt x="355" y="0"/>
                        <a:pt x="287" y="0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3" name="Google Shape;3703;p48"/>
                <p:cNvSpPr/>
                <p:nvPr/>
              </p:nvSpPr>
              <p:spPr>
                <a:xfrm>
                  <a:off x="5835069" y="1165116"/>
                  <a:ext cx="21663" cy="563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9959" extrusionOk="0">
                      <a:moveTo>
                        <a:pt x="1" y="0"/>
                      </a:moveTo>
                      <a:lnTo>
                        <a:pt x="1" y="9845"/>
                      </a:lnTo>
                      <a:cubicBezTo>
                        <a:pt x="1" y="9874"/>
                        <a:pt x="17" y="9900"/>
                        <a:pt x="56" y="9926"/>
                      </a:cubicBezTo>
                      <a:cubicBezTo>
                        <a:pt x="97" y="9948"/>
                        <a:pt x="149" y="9958"/>
                        <a:pt x="198" y="9958"/>
                      </a:cubicBezTo>
                      <a:cubicBezTo>
                        <a:pt x="247" y="9958"/>
                        <a:pt x="295" y="9948"/>
                        <a:pt x="327" y="9926"/>
                      </a:cubicBezTo>
                      <a:cubicBezTo>
                        <a:pt x="370" y="9900"/>
                        <a:pt x="383" y="9874"/>
                        <a:pt x="383" y="9845"/>
                      </a:cubicBezTo>
                      <a:lnTo>
                        <a:pt x="383" y="0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4" name="Google Shape;3704;p48"/>
                <p:cNvSpPr/>
                <p:nvPr/>
              </p:nvSpPr>
              <p:spPr>
                <a:xfrm>
                  <a:off x="5834334" y="1158725"/>
                  <a:ext cx="23869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221" extrusionOk="0">
                      <a:moveTo>
                        <a:pt x="211" y="0"/>
                      </a:moveTo>
                      <a:cubicBezTo>
                        <a:pt x="162" y="0"/>
                        <a:pt x="110" y="11"/>
                        <a:pt x="69" y="32"/>
                      </a:cubicBezTo>
                      <a:cubicBezTo>
                        <a:pt x="1" y="71"/>
                        <a:pt x="1" y="140"/>
                        <a:pt x="69" y="179"/>
                      </a:cubicBezTo>
                      <a:cubicBezTo>
                        <a:pt x="110" y="206"/>
                        <a:pt x="162" y="220"/>
                        <a:pt x="211" y="220"/>
                      </a:cubicBezTo>
                      <a:cubicBezTo>
                        <a:pt x="260" y="220"/>
                        <a:pt x="308" y="206"/>
                        <a:pt x="340" y="179"/>
                      </a:cubicBezTo>
                      <a:cubicBezTo>
                        <a:pt x="422" y="140"/>
                        <a:pt x="422" y="71"/>
                        <a:pt x="340" y="32"/>
                      </a:cubicBezTo>
                      <a:cubicBezTo>
                        <a:pt x="308" y="11"/>
                        <a:pt x="260" y="0"/>
                        <a:pt x="211" y="0"/>
                      </a:cubicBez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5" name="Google Shape;3705;p48"/>
                <p:cNvSpPr/>
                <p:nvPr/>
              </p:nvSpPr>
              <p:spPr>
                <a:xfrm>
                  <a:off x="5835069" y="1177843"/>
                  <a:ext cx="10238" cy="11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02" extrusionOk="0">
                      <a:moveTo>
                        <a:pt x="60" y="1"/>
                      </a:moveTo>
                      <a:cubicBezTo>
                        <a:pt x="28" y="1"/>
                        <a:pt x="1" y="14"/>
                        <a:pt x="1" y="46"/>
                      </a:cubicBezTo>
                      <a:cubicBezTo>
                        <a:pt x="1" y="102"/>
                        <a:pt x="30" y="167"/>
                        <a:pt x="83" y="197"/>
                      </a:cubicBezTo>
                      <a:cubicBezTo>
                        <a:pt x="92" y="200"/>
                        <a:pt x="102" y="201"/>
                        <a:pt x="111" y="201"/>
                      </a:cubicBezTo>
                      <a:cubicBezTo>
                        <a:pt x="141" y="201"/>
                        <a:pt x="164" y="184"/>
                        <a:pt x="164" y="141"/>
                      </a:cubicBezTo>
                      <a:cubicBezTo>
                        <a:pt x="164" y="86"/>
                        <a:pt x="181" y="46"/>
                        <a:pt x="125" y="20"/>
                      </a:cubicBezTo>
                      <a:cubicBezTo>
                        <a:pt x="107" y="8"/>
                        <a:pt x="82" y="1"/>
                        <a:pt x="60" y="1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6" name="Google Shape;3706;p48"/>
                <p:cNvSpPr/>
                <p:nvPr/>
              </p:nvSpPr>
              <p:spPr>
                <a:xfrm>
                  <a:off x="5677433" y="1174506"/>
                  <a:ext cx="166972" cy="103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2" h="1833" extrusionOk="0">
                      <a:moveTo>
                        <a:pt x="2839" y="1"/>
                      </a:moveTo>
                      <a:cubicBezTo>
                        <a:pt x="2830" y="1"/>
                        <a:pt x="2824" y="4"/>
                        <a:pt x="2817" y="11"/>
                      </a:cubicBezTo>
                      <a:lnTo>
                        <a:pt x="1" y="1630"/>
                      </a:lnTo>
                      <a:lnTo>
                        <a:pt x="30" y="1669"/>
                      </a:lnTo>
                      <a:cubicBezTo>
                        <a:pt x="30" y="1724"/>
                        <a:pt x="56" y="1763"/>
                        <a:pt x="95" y="1793"/>
                      </a:cubicBezTo>
                      <a:lnTo>
                        <a:pt x="125" y="1832"/>
                      </a:lnTo>
                      <a:lnTo>
                        <a:pt x="2925" y="200"/>
                      </a:lnTo>
                      <a:cubicBezTo>
                        <a:pt x="2938" y="200"/>
                        <a:pt x="2951" y="174"/>
                        <a:pt x="2951" y="145"/>
                      </a:cubicBezTo>
                      <a:cubicBezTo>
                        <a:pt x="2951" y="105"/>
                        <a:pt x="2912" y="37"/>
                        <a:pt x="2870" y="11"/>
                      </a:cubicBezTo>
                      <a:cubicBezTo>
                        <a:pt x="2857" y="4"/>
                        <a:pt x="2847" y="1"/>
                        <a:pt x="2839" y="1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7" name="Google Shape;3707;p48"/>
                <p:cNvSpPr/>
                <p:nvPr/>
              </p:nvSpPr>
              <p:spPr>
                <a:xfrm>
                  <a:off x="5675962" y="1266587"/>
                  <a:ext cx="9276" cy="11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209" extrusionOk="0">
                      <a:moveTo>
                        <a:pt x="42" y="0"/>
                      </a:moveTo>
                      <a:cubicBezTo>
                        <a:pt x="18" y="0"/>
                        <a:pt x="0" y="19"/>
                        <a:pt x="0" y="54"/>
                      </a:cubicBezTo>
                      <a:cubicBezTo>
                        <a:pt x="0" y="109"/>
                        <a:pt x="40" y="178"/>
                        <a:pt x="82" y="204"/>
                      </a:cubicBezTo>
                      <a:cubicBezTo>
                        <a:pt x="95" y="207"/>
                        <a:pt x="106" y="209"/>
                        <a:pt x="116" y="209"/>
                      </a:cubicBezTo>
                      <a:cubicBezTo>
                        <a:pt x="148" y="209"/>
                        <a:pt x="164" y="191"/>
                        <a:pt x="164" y="149"/>
                      </a:cubicBezTo>
                      <a:cubicBezTo>
                        <a:pt x="164" y="96"/>
                        <a:pt x="137" y="41"/>
                        <a:pt x="82" y="15"/>
                      </a:cubicBezTo>
                      <a:cubicBezTo>
                        <a:pt x="68" y="5"/>
                        <a:pt x="54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8" name="Google Shape;3708;p48"/>
                <p:cNvSpPr/>
                <p:nvPr/>
              </p:nvSpPr>
              <p:spPr>
                <a:xfrm>
                  <a:off x="5676698" y="1268850"/>
                  <a:ext cx="6165" cy="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52" extrusionOk="0">
                      <a:moveTo>
                        <a:pt x="27" y="0"/>
                      </a:moveTo>
                      <a:cubicBezTo>
                        <a:pt x="12" y="0"/>
                        <a:pt x="0" y="16"/>
                        <a:pt x="0" y="43"/>
                      </a:cubicBezTo>
                      <a:cubicBezTo>
                        <a:pt x="0" y="82"/>
                        <a:pt x="27" y="125"/>
                        <a:pt x="56" y="138"/>
                      </a:cubicBezTo>
                      <a:cubicBezTo>
                        <a:pt x="65" y="147"/>
                        <a:pt x="74" y="151"/>
                        <a:pt x="82" y="151"/>
                      </a:cubicBezTo>
                      <a:cubicBezTo>
                        <a:pt x="97" y="151"/>
                        <a:pt x="108" y="136"/>
                        <a:pt x="108" y="109"/>
                      </a:cubicBezTo>
                      <a:cubicBezTo>
                        <a:pt x="108" y="69"/>
                        <a:pt x="82" y="27"/>
                        <a:pt x="56" y="14"/>
                      </a:cubicBezTo>
                      <a:cubicBezTo>
                        <a:pt x="46" y="5"/>
                        <a:pt x="36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9" name="Google Shape;3709;p48"/>
                <p:cNvSpPr/>
                <p:nvPr/>
              </p:nvSpPr>
              <p:spPr>
                <a:xfrm>
                  <a:off x="5625170" y="1272753"/>
                  <a:ext cx="68554" cy="46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" h="830" extrusionOk="0">
                      <a:moveTo>
                        <a:pt x="1212" y="0"/>
                      </a:moveTo>
                      <a:lnTo>
                        <a:pt x="1" y="692"/>
                      </a:lnTo>
                      <a:lnTo>
                        <a:pt x="1" y="829"/>
                      </a:lnTo>
                      <a:lnTo>
                        <a:pt x="1212" y="137"/>
                      </a:lnTo>
                      <a:lnTo>
                        <a:pt x="1212" y="0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0" name="Google Shape;3710;p48"/>
                <p:cNvSpPr/>
                <p:nvPr/>
              </p:nvSpPr>
              <p:spPr>
                <a:xfrm>
                  <a:off x="5602093" y="1258895"/>
                  <a:ext cx="91631" cy="5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" h="938" extrusionOk="0">
                      <a:moveTo>
                        <a:pt x="1212" y="1"/>
                      </a:moveTo>
                      <a:lnTo>
                        <a:pt x="1" y="709"/>
                      </a:lnTo>
                      <a:lnTo>
                        <a:pt x="409" y="937"/>
                      </a:lnTo>
                      <a:lnTo>
                        <a:pt x="1620" y="245"/>
                      </a:lnTo>
                      <a:lnTo>
                        <a:pt x="1212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1" name="Google Shape;3711;p48"/>
                <p:cNvSpPr/>
                <p:nvPr/>
              </p:nvSpPr>
              <p:spPr>
                <a:xfrm>
                  <a:off x="5602093" y="1298940"/>
                  <a:ext cx="23134" cy="20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367" extrusionOk="0">
                      <a:moveTo>
                        <a:pt x="1" y="1"/>
                      </a:moveTo>
                      <a:lnTo>
                        <a:pt x="1" y="135"/>
                      </a:lnTo>
                      <a:lnTo>
                        <a:pt x="409" y="366"/>
                      </a:lnTo>
                      <a:lnTo>
                        <a:pt x="409" y="22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2" name="Google Shape;3712;p48"/>
                <p:cNvSpPr/>
                <p:nvPr/>
              </p:nvSpPr>
              <p:spPr>
                <a:xfrm>
                  <a:off x="7292824" y="1747415"/>
                  <a:ext cx="30148" cy="13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" h="2461" extrusionOk="0">
                      <a:moveTo>
                        <a:pt x="1" y="0"/>
                      </a:moveTo>
                      <a:lnTo>
                        <a:pt x="1" y="2311"/>
                      </a:lnTo>
                      <a:cubicBezTo>
                        <a:pt x="1" y="2354"/>
                        <a:pt x="14" y="2393"/>
                        <a:pt x="69" y="2419"/>
                      </a:cubicBezTo>
                      <a:cubicBezTo>
                        <a:pt x="123" y="2447"/>
                        <a:pt x="191" y="2460"/>
                        <a:pt x="259" y="2460"/>
                      </a:cubicBezTo>
                      <a:cubicBezTo>
                        <a:pt x="327" y="2460"/>
                        <a:pt x="396" y="2447"/>
                        <a:pt x="451" y="2419"/>
                      </a:cubicBezTo>
                      <a:cubicBezTo>
                        <a:pt x="503" y="2393"/>
                        <a:pt x="533" y="2354"/>
                        <a:pt x="533" y="2311"/>
                      </a:cubicBezTo>
                      <a:lnTo>
                        <a:pt x="533" y="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3" name="Google Shape;3713;p48"/>
                <p:cNvSpPr/>
                <p:nvPr/>
              </p:nvSpPr>
              <p:spPr>
                <a:xfrm>
                  <a:off x="7291354" y="1738365"/>
                  <a:ext cx="32354" cy="17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310" extrusionOk="0">
                      <a:moveTo>
                        <a:pt x="285" y="0"/>
                      </a:moveTo>
                      <a:cubicBezTo>
                        <a:pt x="217" y="0"/>
                        <a:pt x="149" y="17"/>
                        <a:pt x="95" y="49"/>
                      </a:cubicBezTo>
                      <a:cubicBezTo>
                        <a:pt x="1" y="105"/>
                        <a:pt x="1" y="199"/>
                        <a:pt x="95" y="268"/>
                      </a:cubicBezTo>
                      <a:cubicBezTo>
                        <a:pt x="149" y="296"/>
                        <a:pt x="217" y="309"/>
                        <a:pt x="285" y="309"/>
                      </a:cubicBezTo>
                      <a:cubicBezTo>
                        <a:pt x="353" y="309"/>
                        <a:pt x="422" y="296"/>
                        <a:pt x="477" y="268"/>
                      </a:cubicBezTo>
                      <a:cubicBezTo>
                        <a:pt x="572" y="199"/>
                        <a:pt x="572" y="105"/>
                        <a:pt x="477" y="49"/>
                      </a:cubicBezTo>
                      <a:cubicBezTo>
                        <a:pt x="422" y="17"/>
                        <a:pt x="353" y="0"/>
                        <a:pt x="285" y="0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4" name="Google Shape;3714;p48"/>
                <p:cNvSpPr/>
                <p:nvPr/>
              </p:nvSpPr>
              <p:spPr>
                <a:xfrm>
                  <a:off x="7296727" y="1188929"/>
                  <a:ext cx="21663" cy="563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9959" extrusionOk="0">
                      <a:moveTo>
                        <a:pt x="0" y="1"/>
                      </a:moveTo>
                      <a:lnTo>
                        <a:pt x="0" y="9845"/>
                      </a:lnTo>
                      <a:cubicBezTo>
                        <a:pt x="0" y="9887"/>
                        <a:pt x="13" y="9913"/>
                        <a:pt x="56" y="9926"/>
                      </a:cubicBezTo>
                      <a:cubicBezTo>
                        <a:pt x="97" y="9948"/>
                        <a:pt x="144" y="9958"/>
                        <a:pt x="191" y="9958"/>
                      </a:cubicBezTo>
                      <a:cubicBezTo>
                        <a:pt x="239" y="9958"/>
                        <a:pt x="286" y="9948"/>
                        <a:pt x="327" y="9926"/>
                      </a:cubicBezTo>
                      <a:cubicBezTo>
                        <a:pt x="369" y="9913"/>
                        <a:pt x="382" y="9887"/>
                        <a:pt x="382" y="9845"/>
                      </a:cubicBezTo>
                      <a:lnTo>
                        <a:pt x="382" y="1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5" name="Google Shape;3715;p48"/>
                <p:cNvSpPr/>
                <p:nvPr/>
              </p:nvSpPr>
              <p:spPr>
                <a:xfrm>
                  <a:off x="7295992" y="1182537"/>
                  <a:ext cx="23134" cy="1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225" extrusionOk="0">
                      <a:moveTo>
                        <a:pt x="209" y="0"/>
                      </a:moveTo>
                      <a:cubicBezTo>
                        <a:pt x="160" y="0"/>
                        <a:pt x="110" y="11"/>
                        <a:pt x="69" y="32"/>
                      </a:cubicBezTo>
                      <a:cubicBezTo>
                        <a:pt x="0" y="84"/>
                        <a:pt x="0" y="153"/>
                        <a:pt x="69" y="195"/>
                      </a:cubicBezTo>
                      <a:cubicBezTo>
                        <a:pt x="110" y="215"/>
                        <a:pt x="157" y="224"/>
                        <a:pt x="204" y="224"/>
                      </a:cubicBezTo>
                      <a:cubicBezTo>
                        <a:pt x="252" y="224"/>
                        <a:pt x="299" y="215"/>
                        <a:pt x="340" y="195"/>
                      </a:cubicBezTo>
                      <a:cubicBezTo>
                        <a:pt x="408" y="153"/>
                        <a:pt x="408" y="84"/>
                        <a:pt x="340" y="32"/>
                      </a:cubicBezTo>
                      <a:cubicBezTo>
                        <a:pt x="305" y="11"/>
                        <a:pt x="258" y="0"/>
                        <a:pt x="209" y="0"/>
                      </a:cubicBez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6" name="Google Shape;3716;p48"/>
                <p:cNvSpPr/>
                <p:nvPr/>
              </p:nvSpPr>
              <p:spPr>
                <a:xfrm>
                  <a:off x="7309114" y="1202390"/>
                  <a:ext cx="9276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195" extrusionOk="0">
                      <a:moveTo>
                        <a:pt x="90" y="0"/>
                      </a:moveTo>
                      <a:cubicBezTo>
                        <a:pt x="72" y="0"/>
                        <a:pt x="53" y="3"/>
                        <a:pt x="39" y="7"/>
                      </a:cubicBezTo>
                      <a:cubicBezTo>
                        <a:pt x="0" y="33"/>
                        <a:pt x="0" y="89"/>
                        <a:pt x="0" y="141"/>
                      </a:cubicBezTo>
                      <a:cubicBezTo>
                        <a:pt x="0" y="172"/>
                        <a:pt x="21" y="194"/>
                        <a:pt x="48" y="194"/>
                      </a:cubicBezTo>
                      <a:cubicBezTo>
                        <a:pt x="58" y="194"/>
                        <a:pt x="70" y="191"/>
                        <a:pt x="82" y="184"/>
                      </a:cubicBezTo>
                      <a:cubicBezTo>
                        <a:pt x="134" y="157"/>
                        <a:pt x="163" y="89"/>
                        <a:pt x="163" y="46"/>
                      </a:cubicBezTo>
                      <a:cubicBezTo>
                        <a:pt x="163" y="12"/>
                        <a:pt x="127" y="0"/>
                        <a:pt x="90" y="0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7" name="Google Shape;3717;p48"/>
                <p:cNvSpPr/>
                <p:nvPr/>
              </p:nvSpPr>
              <p:spPr>
                <a:xfrm>
                  <a:off x="7309114" y="1198601"/>
                  <a:ext cx="166916" cy="1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1" h="1828" extrusionOk="0">
                      <a:moveTo>
                        <a:pt x="122" y="0"/>
                      </a:moveTo>
                      <a:cubicBezTo>
                        <a:pt x="112" y="0"/>
                        <a:pt x="100" y="10"/>
                        <a:pt x="82" y="19"/>
                      </a:cubicBezTo>
                      <a:cubicBezTo>
                        <a:pt x="39" y="32"/>
                        <a:pt x="0" y="100"/>
                        <a:pt x="0" y="156"/>
                      </a:cubicBezTo>
                      <a:cubicBezTo>
                        <a:pt x="0" y="182"/>
                        <a:pt x="13" y="195"/>
                        <a:pt x="26" y="195"/>
                      </a:cubicBezTo>
                      <a:lnTo>
                        <a:pt x="26" y="208"/>
                      </a:lnTo>
                      <a:lnTo>
                        <a:pt x="2843" y="1827"/>
                      </a:lnTo>
                      <a:lnTo>
                        <a:pt x="2856" y="1801"/>
                      </a:lnTo>
                      <a:cubicBezTo>
                        <a:pt x="2895" y="1775"/>
                        <a:pt x="2925" y="1719"/>
                        <a:pt x="2938" y="1677"/>
                      </a:cubicBezTo>
                      <a:lnTo>
                        <a:pt x="2951" y="1638"/>
                      </a:lnTo>
                      <a:lnTo>
                        <a:pt x="134" y="6"/>
                      </a:lnTo>
                      <a:cubicBezTo>
                        <a:pt x="130" y="2"/>
                        <a:pt x="126" y="0"/>
                        <a:pt x="122" y="0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8" name="Google Shape;3718;p48"/>
                <p:cNvSpPr/>
                <p:nvPr/>
              </p:nvSpPr>
              <p:spPr>
                <a:xfrm>
                  <a:off x="7468221" y="1290626"/>
                  <a:ext cx="9276" cy="1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213" extrusionOk="0">
                      <a:moveTo>
                        <a:pt x="115" y="1"/>
                      </a:moveTo>
                      <a:cubicBezTo>
                        <a:pt x="105" y="1"/>
                        <a:pt x="94" y="4"/>
                        <a:pt x="82" y="11"/>
                      </a:cubicBezTo>
                      <a:cubicBezTo>
                        <a:pt x="43" y="37"/>
                        <a:pt x="1" y="105"/>
                        <a:pt x="1" y="161"/>
                      </a:cubicBezTo>
                      <a:cubicBezTo>
                        <a:pt x="1" y="189"/>
                        <a:pt x="22" y="212"/>
                        <a:pt x="49" y="212"/>
                      </a:cubicBezTo>
                      <a:cubicBezTo>
                        <a:pt x="60" y="212"/>
                        <a:pt x="71" y="208"/>
                        <a:pt x="82" y="200"/>
                      </a:cubicBezTo>
                      <a:cubicBezTo>
                        <a:pt x="125" y="174"/>
                        <a:pt x="164" y="105"/>
                        <a:pt x="164" y="66"/>
                      </a:cubicBezTo>
                      <a:cubicBezTo>
                        <a:pt x="164" y="25"/>
                        <a:pt x="143" y="1"/>
                        <a:pt x="115" y="1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9" name="Google Shape;3719;p48"/>
                <p:cNvSpPr/>
                <p:nvPr/>
              </p:nvSpPr>
              <p:spPr>
                <a:xfrm>
                  <a:off x="7470653" y="1293115"/>
                  <a:ext cx="6109" cy="8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48" extrusionOk="0">
                      <a:moveTo>
                        <a:pt x="74" y="1"/>
                      </a:moveTo>
                      <a:cubicBezTo>
                        <a:pt x="68" y="1"/>
                        <a:pt x="60" y="3"/>
                        <a:pt x="52" y="6"/>
                      </a:cubicBezTo>
                      <a:cubicBezTo>
                        <a:pt x="26" y="22"/>
                        <a:pt x="0" y="74"/>
                        <a:pt x="0" y="104"/>
                      </a:cubicBezTo>
                      <a:cubicBezTo>
                        <a:pt x="0" y="133"/>
                        <a:pt x="15" y="148"/>
                        <a:pt x="33" y="148"/>
                      </a:cubicBezTo>
                      <a:cubicBezTo>
                        <a:pt x="39" y="148"/>
                        <a:pt x="46" y="146"/>
                        <a:pt x="52" y="143"/>
                      </a:cubicBezTo>
                      <a:cubicBezTo>
                        <a:pt x="82" y="117"/>
                        <a:pt x="108" y="74"/>
                        <a:pt x="108" y="35"/>
                      </a:cubicBezTo>
                      <a:cubicBezTo>
                        <a:pt x="108" y="14"/>
                        <a:pt x="94" y="1"/>
                        <a:pt x="74" y="1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0" name="Google Shape;3720;p48"/>
                <p:cNvSpPr/>
                <p:nvPr/>
              </p:nvSpPr>
              <p:spPr>
                <a:xfrm>
                  <a:off x="7459737" y="1296565"/>
                  <a:ext cx="68554" cy="46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" h="830" extrusionOk="0">
                      <a:moveTo>
                        <a:pt x="1" y="0"/>
                      </a:moveTo>
                      <a:lnTo>
                        <a:pt x="1" y="138"/>
                      </a:lnTo>
                      <a:lnTo>
                        <a:pt x="1211" y="829"/>
                      </a:lnTo>
                      <a:lnTo>
                        <a:pt x="1211" y="69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1" name="Google Shape;3721;p48"/>
                <p:cNvSpPr/>
                <p:nvPr/>
              </p:nvSpPr>
              <p:spPr>
                <a:xfrm>
                  <a:off x="7459737" y="1283443"/>
                  <a:ext cx="91631" cy="52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" h="928" extrusionOk="0">
                      <a:moveTo>
                        <a:pt x="409" y="1"/>
                      </a:moveTo>
                      <a:lnTo>
                        <a:pt x="1" y="232"/>
                      </a:lnTo>
                      <a:lnTo>
                        <a:pt x="1211" y="928"/>
                      </a:lnTo>
                      <a:lnTo>
                        <a:pt x="1619" y="696"/>
                      </a:lnTo>
                      <a:lnTo>
                        <a:pt x="409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2" name="Google Shape;3722;p48"/>
                <p:cNvSpPr/>
                <p:nvPr/>
              </p:nvSpPr>
              <p:spPr>
                <a:xfrm>
                  <a:off x="7528233" y="1322753"/>
                  <a:ext cx="23134" cy="20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367" extrusionOk="0">
                      <a:moveTo>
                        <a:pt x="408" y="1"/>
                      </a:moveTo>
                      <a:lnTo>
                        <a:pt x="0" y="233"/>
                      </a:lnTo>
                      <a:lnTo>
                        <a:pt x="0" y="366"/>
                      </a:lnTo>
                      <a:lnTo>
                        <a:pt x="408" y="135"/>
                      </a:lnTo>
                      <a:lnTo>
                        <a:pt x="408" y="1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3" name="Google Shape;3723;p48"/>
                <p:cNvSpPr/>
                <p:nvPr/>
              </p:nvSpPr>
              <p:spPr>
                <a:xfrm>
                  <a:off x="5528281" y="2315856"/>
                  <a:ext cx="317033" cy="183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3252" extrusionOk="0">
                      <a:moveTo>
                        <a:pt x="395" y="0"/>
                      </a:moveTo>
                      <a:lnTo>
                        <a:pt x="0" y="232"/>
                      </a:lnTo>
                      <a:lnTo>
                        <a:pt x="5210" y="3251"/>
                      </a:lnTo>
                      <a:lnTo>
                        <a:pt x="5605" y="3019"/>
                      </a:lnTo>
                      <a:lnTo>
                        <a:pt x="395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4" name="Google Shape;3724;p48"/>
                <p:cNvSpPr/>
                <p:nvPr/>
              </p:nvSpPr>
              <p:spPr>
                <a:xfrm>
                  <a:off x="6171270" y="2689670"/>
                  <a:ext cx="317089" cy="183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6" h="3252" extrusionOk="0">
                      <a:moveTo>
                        <a:pt x="396" y="1"/>
                      </a:moveTo>
                      <a:lnTo>
                        <a:pt x="1" y="232"/>
                      </a:lnTo>
                      <a:lnTo>
                        <a:pt x="5210" y="3252"/>
                      </a:lnTo>
                      <a:lnTo>
                        <a:pt x="5605" y="3020"/>
                      </a:lnTo>
                      <a:lnTo>
                        <a:pt x="396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5" name="Google Shape;3725;p48"/>
                <p:cNvSpPr/>
                <p:nvPr/>
              </p:nvSpPr>
              <p:spPr>
                <a:xfrm>
                  <a:off x="7462112" y="2253412"/>
                  <a:ext cx="316128" cy="183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9" h="3252" extrusionOk="0">
                      <a:moveTo>
                        <a:pt x="5197" y="1"/>
                      </a:moveTo>
                      <a:lnTo>
                        <a:pt x="1" y="3020"/>
                      </a:lnTo>
                      <a:lnTo>
                        <a:pt x="396" y="3252"/>
                      </a:lnTo>
                      <a:lnTo>
                        <a:pt x="5589" y="233"/>
                      </a:lnTo>
                      <a:lnTo>
                        <a:pt x="5197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6" name="Google Shape;3726;p48"/>
                <p:cNvSpPr/>
                <p:nvPr/>
              </p:nvSpPr>
              <p:spPr>
                <a:xfrm>
                  <a:off x="6819123" y="2627282"/>
                  <a:ext cx="316128" cy="183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9" h="3252" extrusionOk="0">
                      <a:moveTo>
                        <a:pt x="5193" y="0"/>
                      </a:moveTo>
                      <a:lnTo>
                        <a:pt x="0" y="3020"/>
                      </a:lnTo>
                      <a:lnTo>
                        <a:pt x="392" y="3251"/>
                      </a:lnTo>
                      <a:lnTo>
                        <a:pt x="5588" y="219"/>
                      </a:lnTo>
                      <a:lnTo>
                        <a:pt x="5193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27" name="Google Shape;3727;p48"/>
              <p:cNvGrpSpPr/>
              <p:nvPr/>
            </p:nvGrpSpPr>
            <p:grpSpPr>
              <a:xfrm>
                <a:off x="6446211" y="776715"/>
                <a:ext cx="261790" cy="986848"/>
                <a:chOff x="1789675" y="2685220"/>
                <a:chExt cx="168679" cy="635855"/>
              </a:xfrm>
            </p:grpSpPr>
            <p:sp>
              <p:nvSpPr>
                <p:cNvPr id="3728" name="Google Shape;3728;p48"/>
                <p:cNvSpPr/>
                <p:nvPr/>
              </p:nvSpPr>
              <p:spPr>
                <a:xfrm>
                  <a:off x="1886788" y="3289308"/>
                  <a:ext cx="44544" cy="31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2" h="736" extrusionOk="0">
                      <a:moveTo>
                        <a:pt x="1032" y="1"/>
                      </a:moveTo>
                      <a:lnTo>
                        <a:pt x="1" y="331"/>
                      </a:lnTo>
                      <a:lnTo>
                        <a:pt x="252" y="736"/>
                      </a:lnTo>
                      <a:lnTo>
                        <a:pt x="1032" y="282"/>
                      </a:lnTo>
                      <a:lnTo>
                        <a:pt x="1032" y="1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9" name="Google Shape;3729;p48"/>
                <p:cNvSpPr/>
                <p:nvPr/>
              </p:nvSpPr>
              <p:spPr>
                <a:xfrm>
                  <a:off x="1816737" y="3242866"/>
                  <a:ext cx="114596" cy="6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5" h="1531" extrusionOk="0">
                      <a:moveTo>
                        <a:pt x="780" y="1"/>
                      </a:moveTo>
                      <a:lnTo>
                        <a:pt x="0" y="451"/>
                      </a:lnTo>
                      <a:lnTo>
                        <a:pt x="0" y="1077"/>
                      </a:lnTo>
                      <a:lnTo>
                        <a:pt x="780" y="1531"/>
                      </a:lnTo>
                      <a:lnTo>
                        <a:pt x="1875" y="1531"/>
                      </a:lnTo>
                      <a:lnTo>
                        <a:pt x="2655" y="1077"/>
                      </a:lnTo>
                      <a:lnTo>
                        <a:pt x="2655" y="451"/>
                      </a:lnTo>
                      <a:lnTo>
                        <a:pt x="187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0" name="Google Shape;3730;p48"/>
                <p:cNvSpPr/>
                <p:nvPr/>
              </p:nvSpPr>
              <p:spPr>
                <a:xfrm>
                  <a:off x="1834218" y="3252276"/>
                  <a:ext cx="79635" cy="22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515" extrusionOk="0">
                      <a:moveTo>
                        <a:pt x="547" y="0"/>
                      </a:moveTo>
                      <a:lnTo>
                        <a:pt x="0" y="312"/>
                      </a:lnTo>
                      <a:lnTo>
                        <a:pt x="0" y="514"/>
                      </a:lnTo>
                      <a:lnTo>
                        <a:pt x="1845" y="514"/>
                      </a:lnTo>
                      <a:lnTo>
                        <a:pt x="1845" y="312"/>
                      </a:lnTo>
                      <a:lnTo>
                        <a:pt x="1312" y="0"/>
                      </a:lnTo>
                      <a:close/>
                    </a:path>
                  </a:pathLst>
                </a:custGeom>
                <a:solidFill>
                  <a:srgbClr val="A39C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1" name="Google Shape;3731;p48"/>
                <p:cNvSpPr/>
                <p:nvPr/>
              </p:nvSpPr>
              <p:spPr>
                <a:xfrm>
                  <a:off x="1834218" y="3261642"/>
                  <a:ext cx="79635" cy="36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845" extrusionOk="0">
                      <a:moveTo>
                        <a:pt x="547" y="1"/>
                      </a:moveTo>
                      <a:lnTo>
                        <a:pt x="0" y="297"/>
                      </a:lnTo>
                      <a:lnTo>
                        <a:pt x="0" y="533"/>
                      </a:lnTo>
                      <a:lnTo>
                        <a:pt x="547" y="844"/>
                      </a:lnTo>
                      <a:lnTo>
                        <a:pt x="1312" y="844"/>
                      </a:lnTo>
                      <a:lnTo>
                        <a:pt x="1845" y="533"/>
                      </a:lnTo>
                      <a:lnTo>
                        <a:pt x="1845" y="297"/>
                      </a:lnTo>
                      <a:lnTo>
                        <a:pt x="1312" y="1"/>
                      </a:lnTo>
                      <a:close/>
                    </a:path>
                  </a:pathLst>
                </a:custGeom>
                <a:solidFill>
                  <a:srgbClr val="5E44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2" name="Google Shape;3732;p48"/>
                <p:cNvSpPr/>
                <p:nvPr/>
              </p:nvSpPr>
              <p:spPr>
                <a:xfrm>
                  <a:off x="1846346" y="3308903"/>
                  <a:ext cx="51320" cy="12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282" extrusionOk="0">
                      <a:moveTo>
                        <a:pt x="94" y="1"/>
                      </a:moveTo>
                      <a:lnTo>
                        <a:pt x="0" y="31"/>
                      </a:lnTo>
                      <a:lnTo>
                        <a:pt x="94" y="282"/>
                      </a:lnTo>
                      <a:lnTo>
                        <a:pt x="1189" y="282"/>
                      </a:lnTo>
                      <a:lnTo>
                        <a:pt x="1189" y="1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3" name="Google Shape;3733;p48"/>
                <p:cNvSpPr/>
                <p:nvPr/>
              </p:nvSpPr>
              <p:spPr>
                <a:xfrm>
                  <a:off x="1816737" y="3289308"/>
                  <a:ext cx="33710" cy="31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" h="736" extrusionOk="0">
                      <a:moveTo>
                        <a:pt x="0" y="1"/>
                      </a:moveTo>
                      <a:lnTo>
                        <a:pt x="0" y="282"/>
                      </a:lnTo>
                      <a:lnTo>
                        <a:pt x="780" y="736"/>
                      </a:lnTo>
                      <a:lnTo>
                        <a:pt x="780" y="45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8787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4" name="Google Shape;3734;p48"/>
                <p:cNvSpPr/>
                <p:nvPr/>
              </p:nvSpPr>
              <p:spPr>
                <a:xfrm>
                  <a:off x="1826103" y="3247571"/>
                  <a:ext cx="96511" cy="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1298" extrusionOk="0">
                      <a:moveTo>
                        <a:pt x="657" y="1"/>
                      </a:moveTo>
                      <a:lnTo>
                        <a:pt x="1" y="376"/>
                      </a:lnTo>
                      <a:lnTo>
                        <a:pt x="1" y="904"/>
                      </a:lnTo>
                      <a:lnTo>
                        <a:pt x="657" y="1298"/>
                      </a:lnTo>
                      <a:lnTo>
                        <a:pt x="1579" y="1298"/>
                      </a:lnTo>
                      <a:lnTo>
                        <a:pt x="2235" y="904"/>
                      </a:lnTo>
                      <a:lnTo>
                        <a:pt x="2235" y="376"/>
                      </a:lnTo>
                      <a:lnTo>
                        <a:pt x="1579" y="1"/>
                      </a:lnTo>
                      <a:close/>
                    </a:path>
                  </a:pathLst>
                </a:custGeom>
                <a:solidFill>
                  <a:srgbClr val="2D2C3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5" name="Google Shape;3735;p48"/>
                <p:cNvSpPr/>
                <p:nvPr/>
              </p:nvSpPr>
              <p:spPr>
                <a:xfrm>
                  <a:off x="1869308" y="3168586"/>
                  <a:ext cx="10100" cy="12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2956" extrusionOk="0">
                      <a:moveTo>
                        <a:pt x="1" y="1"/>
                      </a:moveTo>
                      <a:lnTo>
                        <a:pt x="1" y="2955"/>
                      </a:lnTo>
                      <a:lnTo>
                        <a:pt x="233" y="2955"/>
                      </a:lnTo>
                      <a:lnTo>
                        <a:pt x="233" y="1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6" name="Google Shape;3736;p48"/>
                <p:cNvSpPr/>
                <p:nvPr/>
              </p:nvSpPr>
              <p:spPr>
                <a:xfrm>
                  <a:off x="1879365" y="3164572"/>
                  <a:ext cx="6820" cy="131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" h="3049" extrusionOk="0">
                      <a:moveTo>
                        <a:pt x="158" y="0"/>
                      </a:moveTo>
                      <a:lnTo>
                        <a:pt x="0" y="94"/>
                      </a:lnTo>
                      <a:lnTo>
                        <a:pt x="0" y="3048"/>
                      </a:lnTo>
                      <a:lnTo>
                        <a:pt x="158" y="2955"/>
                      </a:lnTo>
                      <a:lnTo>
                        <a:pt x="158" y="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7" name="Google Shape;3737;p48"/>
                <p:cNvSpPr/>
                <p:nvPr/>
              </p:nvSpPr>
              <p:spPr>
                <a:xfrm>
                  <a:off x="1861884" y="3164572"/>
                  <a:ext cx="7467" cy="131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3049" extrusionOk="0">
                      <a:moveTo>
                        <a:pt x="0" y="0"/>
                      </a:moveTo>
                      <a:lnTo>
                        <a:pt x="0" y="2955"/>
                      </a:lnTo>
                      <a:lnTo>
                        <a:pt x="173" y="3048"/>
                      </a:lnTo>
                      <a:lnTo>
                        <a:pt x="173" y="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8" name="Google Shape;3738;p48"/>
                <p:cNvSpPr/>
                <p:nvPr/>
              </p:nvSpPr>
              <p:spPr>
                <a:xfrm>
                  <a:off x="1861884" y="3154515"/>
                  <a:ext cx="24300" cy="14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327" extrusionOk="0">
                      <a:moveTo>
                        <a:pt x="173" y="1"/>
                      </a:moveTo>
                      <a:lnTo>
                        <a:pt x="0" y="94"/>
                      </a:lnTo>
                      <a:lnTo>
                        <a:pt x="0" y="233"/>
                      </a:lnTo>
                      <a:lnTo>
                        <a:pt x="173" y="327"/>
                      </a:lnTo>
                      <a:lnTo>
                        <a:pt x="405" y="327"/>
                      </a:lnTo>
                      <a:lnTo>
                        <a:pt x="563" y="233"/>
                      </a:lnTo>
                      <a:lnTo>
                        <a:pt x="563" y="94"/>
                      </a:lnTo>
                      <a:lnTo>
                        <a:pt x="405" y="1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9" name="Google Shape;3739;p48"/>
                <p:cNvSpPr/>
                <p:nvPr/>
              </p:nvSpPr>
              <p:spPr>
                <a:xfrm>
                  <a:off x="1789675" y="2685220"/>
                  <a:ext cx="168679" cy="498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11560" extrusionOk="0">
                      <a:moveTo>
                        <a:pt x="1954" y="0"/>
                      </a:moveTo>
                      <a:lnTo>
                        <a:pt x="1" y="9951"/>
                      </a:lnTo>
                      <a:lnTo>
                        <a:pt x="1" y="10889"/>
                      </a:lnTo>
                      <a:lnTo>
                        <a:pt x="1141" y="11560"/>
                      </a:lnTo>
                      <a:lnTo>
                        <a:pt x="2768" y="11560"/>
                      </a:lnTo>
                      <a:lnTo>
                        <a:pt x="3908" y="10889"/>
                      </a:lnTo>
                      <a:lnTo>
                        <a:pt x="3908" y="9951"/>
                      </a:lnTo>
                      <a:lnTo>
                        <a:pt x="1954" y="0"/>
                      </a:lnTo>
                      <a:close/>
                    </a:path>
                  </a:pathLst>
                </a:custGeom>
                <a:solidFill>
                  <a:srgbClr val="7FA31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0" name="Google Shape;3740;p48"/>
                <p:cNvSpPr/>
                <p:nvPr/>
              </p:nvSpPr>
              <p:spPr>
                <a:xfrm>
                  <a:off x="1838879" y="2685220"/>
                  <a:ext cx="119474" cy="498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8" h="11560" extrusionOk="0">
                      <a:moveTo>
                        <a:pt x="814" y="0"/>
                      </a:moveTo>
                      <a:lnTo>
                        <a:pt x="1" y="11560"/>
                      </a:lnTo>
                      <a:lnTo>
                        <a:pt x="1628" y="11560"/>
                      </a:lnTo>
                      <a:lnTo>
                        <a:pt x="2768" y="10889"/>
                      </a:lnTo>
                      <a:lnTo>
                        <a:pt x="2768" y="9951"/>
                      </a:lnTo>
                      <a:lnTo>
                        <a:pt x="814" y="0"/>
                      </a:lnTo>
                      <a:close/>
                    </a:path>
                  </a:pathLst>
                </a:custGeom>
                <a:solidFill>
                  <a:srgbClr val="2D2C37">
                    <a:alpha val="335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41" name="Google Shape;3741;p48"/>
            <p:cNvGrpSpPr/>
            <p:nvPr/>
          </p:nvGrpSpPr>
          <p:grpSpPr>
            <a:xfrm>
              <a:off x="7259079" y="539492"/>
              <a:ext cx="1278643" cy="977227"/>
              <a:chOff x="7530779" y="405217"/>
              <a:chExt cx="1278643" cy="977227"/>
            </a:xfrm>
          </p:grpSpPr>
          <p:grpSp>
            <p:nvGrpSpPr>
              <p:cNvPr id="3742" name="Google Shape;3742;p48"/>
              <p:cNvGrpSpPr/>
              <p:nvPr/>
            </p:nvGrpSpPr>
            <p:grpSpPr>
              <a:xfrm>
                <a:off x="7530779" y="943876"/>
                <a:ext cx="469024" cy="438568"/>
                <a:chOff x="5322044" y="3586624"/>
                <a:chExt cx="1349322" cy="1261704"/>
              </a:xfrm>
            </p:grpSpPr>
            <p:sp>
              <p:nvSpPr>
                <p:cNvPr id="3743" name="Google Shape;3743;p48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4" name="Google Shape;3744;p48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5" name="Google Shape;3745;p48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6" name="Google Shape;3746;p48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7" name="Google Shape;3747;p48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8" name="Google Shape;3748;p48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9" name="Google Shape;3749;p48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0" name="Google Shape;3750;p48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51" name="Google Shape;3751;p48"/>
              <p:cNvGrpSpPr/>
              <p:nvPr/>
            </p:nvGrpSpPr>
            <p:grpSpPr>
              <a:xfrm>
                <a:off x="8142182" y="405217"/>
                <a:ext cx="667240" cy="623912"/>
                <a:chOff x="5322044" y="3586624"/>
                <a:chExt cx="1349322" cy="1261704"/>
              </a:xfrm>
            </p:grpSpPr>
            <p:sp>
              <p:nvSpPr>
                <p:cNvPr id="3752" name="Google Shape;3752;p48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3" name="Google Shape;3753;p48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4" name="Google Shape;3754;p48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5" name="Google Shape;3755;p48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6" name="Google Shape;3756;p48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7" name="Google Shape;3757;p48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8" name="Google Shape;3758;p48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9" name="Google Shape;3759;p48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60" name="Google Shape;3760;p48"/>
              <p:cNvGrpSpPr/>
              <p:nvPr/>
            </p:nvGrpSpPr>
            <p:grpSpPr>
              <a:xfrm>
                <a:off x="7771127" y="482971"/>
                <a:ext cx="340164" cy="318075"/>
                <a:chOff x="5322044" y="3586624"/>
                <a:chExt cx="1349322" cy="1261704"/>
              </a:xfrm>
            </p:grpSpPr>
            <p:sp>
              <p:nvSpPr>
                <p:cNvPr id="3761" name="Google Shape;3761;p48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2" name="Google Shape;3762;p48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3" name="Google Shape;3763;p48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4" name="Google Shape;3764;p48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5" name="Google Shape;3765;p48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6" name="Google Shape;3766;p48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7" name="Google Shape;3767;p48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8" name="Google Shape;3768;p48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69" name="Google Shape;3769;p48"/>
            <p:cNvGrpSpPr/>
            <p:nvPr/>
          </p:nvGrpSpPr>
          <p:grpSpPr>
            <a:xfrm>
              <a:off x="5233911" y="3052511"/>
              <a:ext cx="1568644" cy="1045187"/>
              <a:chOff x="5793825" y="977952"/>
              <a:chExt cx="1806569" cy="1203717"/>
            </a:xfrm>
          </p:grpSpPr>
          <p:sp>
            <p:nvSpPr>
              <p:cNvPr id="3770" name="Google Shape;3770;p48"/>
              <p:cNvSpPr/>
              <p:nvPr/>
            </p:nvSpPr>
            <p:spPr>
              <a:xfrm>
                <a:off x="5906464" y="978106"/>
                <a:ext cx="431373" cy="256001"/>
              </a:xfrm>
              <a:custGeom>
                <a:avLst/>
                <a:gdLst/>
                <a:ahLst/>
                <a:cxnLst/>
                <a:rect l="l" t="t" r="r" b="b"/>
                <a:pathLst>
                  <a:path w="5576" h="3309" extrusionOk="0">
                    <a:moveTo>
                      <a:pt x="5550" y="1"/>
                    </a:moveTo>
                    <a:cubicBezTo>
                      <a:pt x="4925" y="1"/>
                      <a:pt x="2626" y="1327"/>
                      <a:pt x="1796" y="1784"/>
                    </a:cubicBezTo>
                    <a:cubicBezTo>
                      <a:pt x="967" y="2260"/>
                      <a:pt x="298" y="2805"/>
                      <a:pt x="151" y="2995"/>
                    </a:cubicBezTo>
                    <a:cubicBezTo>
                      <a:pt x="1" y="3184"/>
                      <a:pt x="1" y="3308"/>
                      <a:pt x="1" y="3308"/>
                    </a:cubicBezTo>
                    <a:cubicBezTo>
                      <a:pt x="1" y="3308"/>
                      <a:pt x="5536" y="220"/>
                      <a:pt x="5576" y="2"/>
                    </a:cubicBezTo>
                    <a:cubicBezTo>
                      <a:pt x="5567" y="1"/>
                      <a:pt x="5559" y="1"/>
                      <a:pt x="555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48"/>
              <p:cNvSpPr/>
              <p:nvPr/>
            </p:nvSpPr>
            <p:spPr>
              <a:xfrm>
                <a:off x="7519228" y="1693787"/>
                <a:ext cx="18025" cy="642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830" extrusionOk="0">
                    <a:moveTo>
                      <a:pt x="14" y="1"/>
                    </a:moveTo>
                    <a:cubicBezTo>
                      <a:pt x="14" y="96"/>
                      <a:pt x="14" y="96"/>
                      <a:pt x="1" y="122"/>
                    </a:cubicBezTo>
                    <a:cubicBezTo>
                      <a:pt x="56" y="229"/>
                      <a:pt x="207" y="585"/>
                      <a:pt x="220" y="830"/>
                    </a:cubicBezTo>
                    <a:cubicBezTo>
                      <a:pt x="233" y="761"/>
                      <a:pt x="233" y="680"/>
                      <a:pt x="207" y="572"/>
                    </a:cubicBezTo>
                    <a:cubicBezTo>
                      <a:pt x="177" y="448"/>
                      <a:pt x="69" y="164"/>
                      <a:pt x="14" y="1"/>
                    </a:cubicBezTo>
                    <a:close/>
                  </a:path>
                </a:pathLst>
              </a:custGeom>
              <a:solidFill>
                <a:srgbClr val="D4D5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48"/>
              <p:cNvSpPr/>
              <p:nvPr/>
            </p:nvSpPr>
            <p:spPr>
              <a:xfrm>
                <a:off x="7500352" y="1726357"/>
                <a:ext cx="32570" cy="69628"/>
              </a:xfrm>
              <a:custGeom>
                <a:avLst/>
                <a:gdLst/>
                <a:ahLst/>
                <a:cxnLst/>
                <a:rect l="l" t="t" r="r" b="b"/>
                <a:pathLst>
                  <a:path w="421" h="900" extrusionOk="0">
                    <a:moveTo>
                      <a:pt x="206" y="1"/>
                    </a:moveTo>
                    <a:cubicBezTo>
                      <a:pt x="206" y="1"/>
                      <a:pt x="206" y="1"/>
                      <a:pt x="206" y="1"/>
                    </a:cubicBezTo>
                    <a:cubicBezTo>
                      <a:pt x="193" y="14"/>
                      <a:pt x="82" y="164"/>
                      <a:pt x="56" y="203"/>
                    </a:cubicBezTo>
                    <a:cubicBezTo>
                      <a:pt x="0" y="259"/>
                      <a:pt x="193" y="869"/>
                      <a:pt x="193" y="899"/>
                    </a:cubicBezTo>
                    <a:cubicBezTo>
                      <a:pt x="193" y="899"/>
                      <a:pt x="193" y="899"/>
                      <a:pt x="193" y="899"/>
                    </a:cubicBezTo>
                    <a:cubicBezTo>
                      <a:pt x="203" y="899"/>
                      <a:pt x="357" y="719"/>
                      <a:pt x="382" y="611"/>
                    </a:cubicBezTo>
                    <a:cubicBezTo>
                      <a:pt x="421" y="518"/>
                      <a:pt x="211" y="1"/>
                      <a:pt x="206" y="1"/>
                    </a:cubicBezTo>
                    <a:close/>
                  </a:path>
                </a:pathLst>
              </a:custGeom>
              <a:solidFill>
                <a:srgbClr val="E9F2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48"/>
              <p:cNvSpPr/>
              <p:nvPr/>
            </p:nvSpPr>
            <p:spPr>
              <a:xfrm>
                <a:off x="7519228" y="1705159"/>
                <a:ext cx="23363" cy="77133"/>
              </a:xfrm>
              <a:custGeom>
                <a:avLst/>
                <a:gdLst/>
                <a:ahLst/>
                <a:cxnLst/>
                <a:rect l="l" t="t" r="r" b="b"/>
                <a:pathLst>
                  <a:path w="302" h="997" extrusionOk="0">
                    <a:moveTo>
                      <a:pt x="56" y="1"/>
                    </a:moveTo>
                    <a:cubicBezTo>
                      <a:pt x="56" y="1"/>
                      <a:pt x="56" y="82"/>
                      <a:pt x="1" y="138"/>
                    </a:cubicBezTo>
                    <a:cubicBezTo>
                      <a:pt x="30" y="164"/>
                      <a:pt x="83" y="219"/>
                      <a:pt x="112" y="343"/>
                    </a:cubicBezTo>
                    <a:cubicBezTo>
                      <a:pt x="177" y="627"/>
                      <a:pt x="246" y="996"/>
                      <a:pt x="246" y="996"/>
                    </a:cubicBezTo>
                    <a:lnTo>
                      <a:pt x="275" y="967"/>
                    </a:lnTo>
                    <a:lnTo>
                      <a:pt x="301" y="915"/>
                    </a:lnTo>
                    <a:lnTo>
                      <a:pt x="301" y="859"/>
                    </a:lnTo>
                    <a:lnTo>
                      <a:pt x="207" y="383"/>
                    </a:ln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F397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48"/>
              <p:cNvSpPr/>
              <p:nvPr/>
            </p:nvSpPr>
            <p:spPr>
              <a:xfrm>
                <a:off x="7464688" y="1772619"/>
                <a:ext cx="22048" cy="5384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696" extrusionOk="0">
                    <a:moveTo>
                      <a:pt x="96" y="0"/>
                    </a:moveTo>
                    <a:lnTo>
                      <a:pt x="160" y="236"/>
                    </a:lnTo>
                    <a:lnTo>
                      <a:pt x="160" y="236"/>
                    </a:lnTo>
                    <a:lnTo>
                      <a:pt x="164" y="232"/>
                    </a:lnTo>
                    <a:lnTo>
                      <a:pt x="96" y="0"/>
                    </a:lnTo>
                    <a:close/>
                    <a:moveTo>
                      <a:pt x="160" y="236"/>
                    </a:moveTo>
                    <a:lnTo>
                      <a:pt x="1" y="382"/>
                    </a:lnTo>
                    <a:lnTo>
                      <a:pt x="66" y="666"/>
                    </a:lnTo>
                    <a:lnTo>
                      <a:pt x="285" y="696"/>
                    </a:lnTo>
                    <a:lnTo>
                      <a:pt x="160" y="236"/>
                    </a:lnTo>
                    <a:close/>
                  </a:path>
                </a:pathLst>
              </a:custGeom>
              <a:solidFill>
                <a:srgbClr val="E5E6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48"/>
              <p:cNvSpPr/>
              <p:nvPr/>
            </p:nvSpPr>
            <p:spPr>
              <a:xfrm>
                <a:off x="6437786" y="1000387"/>
                <a:ext cx="149542" cy="48353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625" extrusionOk="0">
                    <a:moveTo>
                      <a:pt x="1916" y="1"/>
                    </a:moveTo>
                    <a:cubicBezTo>
                      <a:pt x="1851" y="1"/>
                      <a:pt x="1769" y="14"/>
                      <a:pt x="1671" y="27"/>
                    </a:cubicBezTo>
                    <a:lnTo>
                      <a:pt x="1658" y="27"/>
                    </a:lnTo>
                    <a:cubicBezTo>
                      <a:pt x="1211" y="96"/>
                      <a:pt x="597" y="435"/>
                      <a:pt x="516" y="448"/>
                    </a:cubicBezTo>
                    <a:lnTo>
                      <a:pt x="503" y="448"/>
                    </a:lnTo>
                    <a:cubicBezTo>
                      <a:pt x="464" y="448"/>
                      <a:pt x="421" y="477"/>
                      <a:pt x="353" y="490"/>
                    </a:cubicBezTo>
                    <a:cubicBezTo>
                      <a:pt x="219" y="543"/>
                      <a:pt x="26" y="611"/>
                      <a:pt x="0" y="624"/>
                    </a:cubicBezTo>
                    <a:cubicBezTo>
                      <a:pt x="26" y="624"/>
                      <a:pt x="232" y="572"/>
                      <a:pt x="464" y="517"/>
                    </a:cubicBezTo>
                    <a:cubicBezTo>
                      <a:pt x="503" y="504"/>
                      <a:pt x="545" y="490"/>
                      <a:pt x="571" y="490"/>
                    </a:cubicBezTo>
                    <a:lnTo>
                      <a:pt x="584" y="490"/>
                    </a:lnTo>
                    <a:cubicBezTo>
                      <a:pt x="790" y="435"/>
                      <a:pt x="1005" y="203"/>
                      <a:pt x="1169" y="190"/>
                    </a:cubicBezTo>
                    <a:cubicBezTo>
                      <a:pt x="1211" y="177"/>
                      <a:pt x="1250" y="177"/>
                      <a:pt x="1280" y="177"/>
                    </a:cubicBezTo>
                    <a:lnTo>
                      <a:pt x="1345" y="177"/>
                    </a:lnTo>
                    <a:cubicBezTo>
                      <a:pt x="1495" y="177"/>
                      <a:pt x="1645" y="135"/>
                      <a:pt x="1753" y="96"/>
                    </a:cubicBezTo>
                    <a:cubicBezTo>
                      <a:pt x="1769" y="82"/>
                      <a:pt x="1782" y="82"/>
                      <a:pt x="1795" y="69"/>
                    </a:cubicBezTo>
                    <a:cubicBezTo>
                      <a:pt x="1877" y="27"/>
                      <a:pt x="1932" y="1"/>
                      <a:pt x="193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48"/>
              <p:cNvSpPr/>
              <p:nvPr/>
            </p:nvSpPr>
            <p:spPr>
              <a:xfrm>
                <a:off x="6313542" y="981510"/>
                <a:ext cx="1083" cy="1083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0" y="0"/>
                    </a:moveTo>
                    <a:lnTo>
                      <a:pt x="0" y="13"/>
                    </a:lnTo>
                    <a:cubicBezTo>
                      <a:pt x="0" y="13"/>
                      <a:pt x="0" y="0"/>
                      <a:pt x="13" y="0"/>
                    </a:cubicBezTo>
                    <a:close/>
                  </a:path>
                </a:pathLst>
              </a:custGeom>
              <a:solidFill>
                <a:srgbClr val="D4D5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48"/>
              <p:cNvSpPr/>
              <p:nvPr/>
            </p:nvSpPr>
            <p:spPr>
              <a:xfrm>
                <a:off x="6313542" y="981510"/>
                <a:ext cx="4332" cy="2089"/>
              </a:xfrm>
              <a:custGeom>
                <a:avLst/>
                <a:gdLst/>
                <a:ahLst/>
                <a:cxnLst/>
                <a:rect l="l" t="t" r="r" b="b"/>
                <a:pathLst>
                  <a:path w="56" h="27" extrusionOk="0">
                    <a:moveTo>
                      <a:pt x="13" y="0"/>
                    </a:moveTo>
                    <a:cubicBezTo>
                      <a:pt x="0" y="0"/>
                      <a:pt x="0" y="13"/>
                      <a:pt x="0" y="13"/>
                    </a:cubicBezTo>
                    <a:lnTo>
                      <a:pt x="0" y="26"/>
                    </a:lnTo>
                    <a:cubicBezTo>
                      <a:pt x="13" y="13"/>
                      <a:pt x="43" y="13"/>
                      <a:pt x="56" y="0"/>
                    </a:cubicBezTo>
                    <a:close/>
                  </a:path>
                </a:pathLst>
              </a:custGeom>
              <a:solidFill>
                <a:srgbClr val="CCCD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48"/>
              <p:cNvSpPr/>
              <p:nvPr/>
            </p:nvSpPr>
            <p:spPr>
              <a:xfrm>
                <a:off x="6276641" y="977952"/>
                <a:ext cx="74810" cy="2027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262" extrusionOk="0">
                    <a:moveTo>
                      <a:pt x="718" y="0"/>
                    </a:moveTo>
                    <a:cubicBezTo>
                      <a:pt x="683" y="0"/>
                      <a:pt x="642" y="4"/>
                      <a:pt x="601" y="17"/>
                    </a:cubicBezTo>
                    <a:cubicBezTo>
                      <a:pt x="507" y="46"/>
                      <a:pt x="30" y="209"/>
                      <a:pt x="1" y="262"/>
                    </a:cubicBezTo>
                    <a:cubicBezTo>
                      <a:pt x="218" y="161"/>
                      <a:pt x="628" y="71"/>
                      <a:pt x="880" y="71"/>
                    </a:cubicBezTo>
                    <a:cubicBezTo>
                      <a:pt x="896" y="71"/>
                      <a:pt x="912" y="71"/>
                      <a:pt x="928" y="72"/>
                    </a:cubicBezTo>
                    <a:lnTo>
                      <a:pt x="967" y="85"/>
                    </a:lnTo>
                    <a:cubicBezTo>
                      <a:pt x="967" y="85"/>
                      <a:pt x="846" y="17"/>
                      <a:pt x="804" y="4"/>
                    </a:cubicBezTo>
                    <a:cubicBezTo>
                      <a:pt x="784" y="4"/>
                      <a:pt x="754" y="0"/>
                      <a:pt x="718" y="0"/>
                    </a:cubicBezTo>
                    <a:close/>
                  </a:path>
                </a:pathLst>
              </a:custGeom>
              <a:solidFill>
                <a:srgbClr val="F540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48"/>
              <p:cNvSpPr/>
              <p:nvPr/>
            </p:nvSpPr>
            <p:spPr>
              <a:xfrm>
                <a:off x="7107895" y="1343335"/>
                <a:ext cx="67537" cy="77829"/>
              </a:xfrm>
              <a:custGeom>
                <a:avLst/>
                <a:gdLst/>
                <a:ahLst/>
                <a:cxnLst/>
                <a:rect l="l" t="t" r="r" b="b"/>
                <a:pathLst>
                  <a:path w="873" h="1006" extrusionOk="0">
                    <a:moveTo>
                      <a:pt x="667" y="0"/>
                    </a:moveTo>
                    <a:cubicBezTo>
                      <a:pt x="572" y="13"/>
                      <a:pt x="435" y="95"/>
                      <a:pt x="220" y="245"/>
                    </a:cubicBezTo>
                    <a:cubicBezTo>
                      <a:pt x="125" y="314"/>
                      <a:pt x="43" y="421"/>
                      <a:pt x="14" y="516"/>
                    </a:cubicBezTo>
                    <a:lnTo>
                      <a:pt x="14" y="532"/>
                    </a:lnTo>
                    <a:cubicBezTo>
                      <a:pt x="1" y="546"/>
                      <a:pt x="1" y="559"/>
                      <a:pt x="1" y="572"/>
                    </a:cubicBezTo>
                    <a:lnTo>
                      <a:pt x="1" y="640"/>
                    </a:lnTo>
                    <a:lnTo>
                      <a:pt x="1" y="653"/>
                    </a:lnTo>
                    <a:lnTo>
                      <a:pt x="1" y="748"/>
                    </a:lnTo>
                    <a:cubicBezTo>
                      <a:pt x="1" y="803"/>
                      <a:pt x="1" y="843"/>
                      <a:pt x="14" y="872"/>
                    </a:cubicBezTo>
                    <a:lnTo>
                      <a:pt x="14" y="885"/>
                    </a:lnTo>
                    <a:cubicBezTo>
                      <a:pt x="14" y="898"/>
                      <a:pt x="27" y="898"/>
                      <a:pt x="27" y="911"/>
                    </a:cubicBezTo>
                    <a:cubicBezTo>
                      <a:pt x="43" y="911"/>
                      <a:pt x="43" y="924"/>
                      <a:pt x="56" y="924"/>
                    </a:cubicBezTo>
                    <a:cubicBezTo>
                      <a:pt x="82" y="954"/>
                      <a:pt x="151" y="993"/>
                      <a:pt x="220" y="1006"/>
                    </a:cubicBezTo>
                    <a:lnTo>
                      <a:pt x="327" y="1006"/>
                    </a:lnTo>
                    <a:cubicBezTo>
                      <a:pt x="353" y="1006"/>
                      <a:pt x="383" y="993"/>
                      <a:pt x="409" y="980"/>
                    </a:cubicBezTo>
                    <a:cubicBezTo>
                      <a:pt x="422" y="980"/>
                      <a:pt x="422" y="967"/>
                      <a:pt x="435" y="967"/>
                    </a:cubicBezTo>
                    <a:cubicBezTo>
                      <a:pt x="451" y="967"/>
                      <a:pt x="451" y="954"/>
                      <a:pt x="464" y="954"/>
                    </a:cubicBezTo>
                    <a:cubicBezTo>
                      <a:pt x="598" y="872"/>
                      <a:pt x="761" y="709"/>
                      <a:pt x="830" y="572"/>
                    </a:cubicBezTo>
                    <a:cubicBezTo>
                      <a:pt x="830" y="546"/>
                      <a:pt x="843" y="532"/>
                      <a:pt x="843" y="503"/>
                    </a:cubicBezTo>
                    <a:cubicBezTo>
                      <a:pt x="859" y="477"/>
                      <a:pt x="859" y="451"/>
                      <a:pt x="872" y="421"/>
                    </a:cubicBezTo>
                    <a:lnTo>
                      <a:pt x="872" y="408"/>
                    </a:lnTo>
                    <a:lnTo>
                      <a:pt x="872" y="340"/>
                    </a:lnTo>
                    <a:lnTo>
                      <a:pt x="872" y="301"/>
                    </a:lnTo>
                    <a:lnTo>
                      <a:pt x="872" y="271"/>
                    </a:lnTo>
                    <a:cubicBezTo>
                      <a:pt x="859" y="232"/>
                      <a:pt x="859" y="206"/>
                      <a:pt x="843" y="177"/>
                    </a:cubicBezTo>
                    <a:cubicBezTo>
                      <a:pt x="830" y="124"/>
                      <a:pt x="804" y="69"/>
                      <a:pt x="778" y="43"/>
                    </a:cubicBezTo>
                    <a:cubicBezTo>
                      <a:pt x="735" y="13"/>
                      <a:pt x="709" y="0"/>
                      <a:pt x="667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48"/>
              <p:cNvSpPr/>
              <p:nvPr/>
            </p:nvSpPr>
            <p:spPr>
              <a:xfrm>
                <a:off x="7121588" y="1351690"/>
                <a:ext cx="53844" cy="6815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881" extrusionOk="0">
                    <a:moveTo>
                      <a:pt x="571" y="0"/>
                    </a:moveTo>
                    <a:cubicBezTo>
                      <a:pt x="503" y="16"/>
                      <a:pt x="369" y="69"/>
                      <a:pt x="274" y="150"/>
                    </a:cubicBezTo>
                    <a:cubicBezTo>
                      <a:pt x="163" y="245"/>
                      <a:pt x="0" y="356"/>
                      <a:pt x="0" y="558"/>
                    </a:cubicBezTo>
                    <a:lnTo>
                      <a:pt x="0" y="588"/>
                    </a:lnTo>
                    <a:lnTo>
                      <a:pt x="0" y="601"/>
                    </a:lnTo>
                    <a:cubicBezTo>
                      <a:pt x="0" y="669"/>
                      <a:pt x="13" y="721"/>
                      <a:pt x="43" y="777"/>
                    </a:cubicBezTo>
                    <a:cubicBezTo>
                      <a:pt x="56" y="816"/>
                      <a:pt x="82" y="846"/>
                      <a:pt x="111" y="872"/>
                    </a:cubicBezTo>
                    <a:cubicBezTo>
                      <a:pt x="127" y="877"/>
                      <a:pt x="146" y="880"/>
                      <a:pt x="167" y="880"/>
                    </a:cubicBezTo>
                    <a:cubicBezTo>
                      <a:pt x="196" y="880"/>
                      <a:pt x="227" y="874"/>
                      <a:pt x="258" y="859"/>
                    </a:cubicBezTo>
                    <a:cubicBezTo>
                      <a:pt x="258" y="859"/>
                      <a:pt x="274" y="846"/>
                      <a:pt x="287" y="846"/>
                    </a:cubicBezTo>
                    <a:cubicBezTo>
                      <a:pt x="437" y="764"/>
                      <a:pt x="584" y="614"/>
                      <a:pt x="653" y="464"/>
                    </a:cubicBezTo>
                    <a:cubicBezTo>
                      <a:pt x="653" y="438"/>
                      <a:pt x="666" y="424"/>
                      <a:pt x="666" y="395"/>
                    </a:cubicBezTo>
                    <a:cubicBezTo>
                      <a:pt x="682" y="369"/>
                      <a:pt x="682" y="343"/>
                      <a:pt x="695" y="327"/>
                    </a:cubicBezTo>
                    <a:lnTo>
                      <a:pt x="695" y="313"/>
                    </a:lnTo>
                    <a:lnTo>
                      <a:pt x="695" y="300"/>
                    </a:lnTo>
                    <a:lnTo>
                      <a:pt x="695" y="232"/>
                    </a:lnTo>
                    <a:lnTo>
                      <a:pt x="695" y="193"/>
                    </a:lnTo>
                    <a:lnTo>
                      <a:pt x="695" y="163"/>
                    </a:lnTo>
                    <a:cubicBezTo>
                      <a:pt x="682" y="124"/>
                      <a:pt x="682" y="98"/>
                      <a:pt x="666" y="69"/>
                    </a:cubicBezTo>
                    <a:cubicBezTo>
                      <a:pt x="653" y="30"/>
                      <a:pt x="640" y="16"/>
                      <a:pt x="614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48"/>
              <p:cNvSpPr/>
              <p:nvPr/>
            </p:nvSpPr>
            <p:spPr>
              <a:xfrm>
                <a:off x="5793825" y="1148613"/>
                <a:ext cx="1806569" cy="1033055"/>
              </a:xfrm>
              <a:custGeom>
                <a:avLst/>
                <a:gdLst/>
                <a:ahLst/>
                <a:cxnLst/>
                <a:rect l="l" t="t" r="r" b="b"/>
                <a:pathLst>
                  <a:path w="23352" h="13353" extrusionOk="0">
                    <a:moveTo>
                      <a:pt x="5656" y="0"/>
                    </a:moveTo>
                    <a:cubicBezTo>
                      <a:pt x="4422" y="0"/>
                      <a:pt x="1235" y="3036"/>
                      <a:pt x="856" y="3389"/>
                    </a:cubicBezTo>
                    <a:cubicBezTo>
                      <a:pt x="490" y="3754"/>
                      <a:pt x="1" y="4381"/>
                      <a:pt x="680" y="4776"/>
                    </a:cubicBezTo>
                    <a:lnTo>
                      <a:pt x="14255" y="12678"/>
                    </a:lnTo>
                    <a:cubicBezTo>
                      <a:pt x="14255" y="12678"/>
                      <a:pt x="15423" y="13276"/>
                      <a:pt x="16579" y="13344"/>
                    </a:cubicBezTo>
                    <a:cubicBezTo>
                      <a:pt x="16661" y="13350"/>
                      <a:pt x="16743" y="13353"/>
                      <a:pt x="16824" y="13353"/>
                    </a:cubicBezTo>
                    <a:cubicBezTo>
                      <a:pt x="17877" y="13353"/>
                      <a:pt x="18793" y="12885"/>
                      <a:pt x="19448" y="12597"/>
                    </a:cubicBezTo>
                    <a:cubicBezTo>
                      <a:pt x="20143" y="12270"/>
                      <a:pt x="21762" y="11330"/>
                      <a:pt x="22102" y="11017"/>
                    </a:cubicBezTo>
                    <a:cubicBezTo>
                      <a:pt x="22441" y="10704"/>
                      <a:pt x="23352" y="10051"/>
                      <a:pt x="22441" y="9153"/>
                    </a:cubicBezTo>
                    <a:cubicBezTo>
                      <a:pt x="21530" y="8256"/>
                      <a:pt x="6894" y="43"/>
                      <a:pt x="5687" y="1"/>
                    </a:cubicBezTo>
                    <a:cubicBezTo>
                      <a:pt x="5677" y="0"/>
                      <a:pt x="5666" y="0"/>
                      <a:pt x="5656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48"/>
              <p:cNvSpPr/>
              <p:nvPr/>
            </p:nvSpPr>
            <p:spPr>
              <a:xfrm>
                <a:off x="5994811" y="1202458"/>
                <a:ext cx="1057391" cy="834382"/>
              </a:xfrm>
              <a:custGeom>
                <a:avLst/>
                <a:gdLst/>
                <a:ahLst/>
                <a:cxnLst/>
                <a:rect l="l" t="t" r="r" b="b"/>
                <a:pathLst>
                  <a:path w="13668" h="10785" extrusionOk="0">
                    <a:moveTo>
                      <a:pt x="1114" y="0"/>
                    </a:moveTo>
                    <a:lnTo>
                      <a:pt x="1" y="2122"/>
                    </a:lnTo>
                    <a:lnTo>
                      <a:pt x="585" y="3724"/>
                    </a:lnTo>
                    <a:lnTo>
                      <a:pt x="1375" y="3196"/>
                    </a:lnTo>
                    <a:lnTo>
                      <a:pt x="4068" y="5128"/>
                    </a:lnTo>
                    <a:lnTo>
                      <a:pt x="10364" y="9600"/>
                    </a:lnTo>
                    <a:lnTo>
                      <a:pt x="11396" y="8989"/>
                    </a:lnTo>
                    <a:lnTo>
                      <a:pt x="13667" y="10784"/>
                    </a:lnTo>
                    <a:lnTo>
                      <a:pt x="12512" y="5520"/>
                    </a:lnTo>
                    <a:lnTo>
                      <a:pt x="1114" y="0"/>
                    </a:lnTo>
                    <a:close/>
                  </a:path>
                </a:pathLst>
              </a:custGeom>
              <a:solidFill>
                <a:srgbClr val="5658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48"/>
              <p:cNvSpPr/>
              <p:nvPr/>
            </p:nvSpPr>
            <p:spPr>
              <a:xfrm>
                <a:off x="6077898" y="1408474"/>
                <a:ext cx="189461" cy="250585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3239" extrusionOk="0">
                    <a:moveTo>
                      <a:pt x="709" y="1"/>
                    </a:moveTo>
                    <a:lnTo>
                      <a:pt x="1" y="409"/>
                    </a:lnTo>
                    <a:lnTo>
                      <a:pt x="1672" y="3238"/>
                    </a:lnTo>
                    <a:lnTo>
                      <a:pt x="2354" y="2844"/>
                    </a:lnTo>
                    <a:lnTo>
                      <a:pt x="2449" y="2546"/>
                    </a:lnTo>
                    <a:lnTo>
                      <a:pt x="2162" y="898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48"/>
              <p:cNvSpPr/>
              <p:nvPr/>
            </p:nvSpPr>
            <p:spPr>
              <a:xfrm>
                <a:off x="6053684" y="1433230"/>
                <a:ext cx="180100" cy="231708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2995" extrusionOk="0">
                    <a:moveTo>
                      <a:pt x="640" y="1"/>
                    </a:moveTo>
                    <a:cubicBezTo>
                      <a:pt x="260" y="1"/>
                      <a:pt x="0" y="302"/>
                      <a:pt x="0" y="823"/>
                    </a:cubicBezTo>
                    <a:cubicBezTo>
                      <a:pt x="0" y="1557"/>
                      <a:pt x="516" y="2471"/>
                      <a:pt x="1156" y="2837"/>
                    </a:cubicBezTo>
                    <a:cubicBezTo>
                      <a:pt x="1342" y="2944"/>
                      <a:pt x="1518" y="2995"/>
                      <a:pt x="1676" y="2995"/>
                    </a:cubicBezTo>
                    <a:cubicBezTo>
                      <a:pt x="2060" y="2995"/>
                      <a:pt x="2328" y="2692"/>
                      <a:pt x="2328" y="2171"/>
                    </a:cubicBezTo>
                    <a:cubicBezTo>
                      <a:pt x="2328" y="1437"/>
                      <a:pt x="1796" y="539"/>
                      <a:pt x="1156" y="157"/>
                    </a:cubicBezTo>
                    <a:cubicBezTo>
                      <a:pt x="970" y="51"/>
                      <a:pt x="795" y="1"/>
                      <a:pt x="64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48"/>
              <p:cNvSpPr/>
              <p:nvPr/>
            </p:nvSpPr>
            <p:spPr>
              <a:xfrm>
                <a:off x="6057939" y="1445685"/>
                <a:ext cx="164241" cy="211052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728" extrusionOk="0">
                    <a:moveTo>
                      <a:pt x="580" y="0"/>
                    </a:moveTo>
                    <a:cubicBezTo>
                      <a:pt x="232" y="0"/>
                      <a:pt x="1" y="277"/>
                      <a:pt x="1" y="760"/>
                    </a:cubicBezTo>
                    <a:cubicBezTo>
                      <a:pt x="1" y="1426"/>
                      <a:pt x="461" y="2242"/>
                      <a:pt x="1062" y="2581"/>
                    </a:cubicBezTo>
                    <a:cubicBezTo>
                      <a:pt x="1233" y="2681"/>
                      <a:pt x="1395" y="2728"/>
                      <a:pt x="1539" y="2728"/>
                    </a:cubicBezTo>
                    <a:cubicBezTo>
                      <a:pt x="1885" y="2728"/>
                      <a:pt x="2123" y="2454"/>
                      <a:pt x="2123" y="1984"/>
                    </a:cubicBezTo>
                    <a:cubicBezTo>
                      <a:pt x="2123" y="1302"/>
                      <a:pt x="1646" y="486"/>
                      <a:pt x="1062" y="146"/>
                    </a:cubicBezTo>
                    <a:cubicBezTo>
                      <a:pt x="886" y="47"/>
                      <a:pt x="723" y="0"/>
                      <a:pt x="580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48"/>
              <p:cNvSpPr/>
              <p:nvPr/>
            </p:nvSpPr>
            <p:spPr>
              <a:xfrm>
                <a:off x="6076892" y="1478255"/>
                <a:ext cx="117746" cy="150707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1948" extrusionOk="0">
                    <a:moveTo>
                      <a:pt x="438" y="0"/>
                    </a:moveTo>
                    <a:cubicBezTo>
                      <a:pt x="399" y="0"/>
                      <a:pt x="361" y="4"/>
                      <a:pt x="327" y="12"/>
                    </a:cubicBezTo>
                    <a:cubicBezTo>
                      <a:pt x="135" y="52"/>
                      <a:pt x="1" y="241"/>
                      <a:pt x="1" y="541"/>
                    </a:cubicBezTo>
                    <a:cubicBezTo>
                      <a:pt x="1" y="1018"/>
                      <a:pt x="340" y="1602"/>
                      <a:pt x="761" y="1847"/>
                    </a:cubicBezTo>
                    <a:cubicBezTo>
                      <a:pt x="879" y="1915"/>
                      <a:pt x="991" y="1947"/>
                      <a:pt x="1092" y="1947"/>
                    </a:cubicBezTo>
                    <a:cubicBezTo>
                      <a:pt x="1211" y="1947"/>
                      <a:pt x="1314" y="1902"/>
                      <a:pt x="1388" y="1821"/>
                    </a:cubicBezTo>
                    <a:cubicBezTo>
                      <a:pt x="1457" y="1752"/>
                      <a:pt x="1496" y="1628"/>
                      <a:pt x="1509" y="1494"/>
                    </a:cubicBezTo>
                    <a:cubicBezTo>
                      <a:pt x="1522" y="1465"/>
                      <a:pt x="1522" y="1439"/>
                      <a:pt x="1522" y="1413"/>
                    </a:cubicBezTo>
                    <a:cubicBezTo>
                      <a:pt x="1522" y="1370"/>
                      <a:pt x="1509" y="1318"/>
                      <a:pt x="1509" y="1276"/>
                    </a:cubicBezTo>
                    <a:cubicBezTo>
                      <a:pt x="1496" y="1194"/>
                      <a:pt x="1483" y="1126"/>
                      <a:pt x="1457" y="1044"/>
                    </a:cubicBezTo>
                    <a:cubicBezTo>
                      <a:pt x="1440" y="1005"/>
                      <a:pt x="1427" y="949"/>
                      <a:pt x="1414" y="894"/>
                    </a:cubicBezTo>
                    <a:cubicBezTo>
                      <a:pt x="1375" y="799"/>
                      <a:pt x="1319" y="691"/>
                      <a:pt x="1251" y="597"/>
                    </a:cubicBezTo>
                    <a:cubicBezTo>
                      <a:pt x="1238" y="584"/>
                      <a:pt x="1225" y="554"/>
                      <a:pt x="1212" y="541"/>
                    </a:cubicBezTo>
                    <a:cubicBezTo>
                      <a:pt x="1156" y="460"/>
                      <a:pt x="1101" y="378"/>
                      <a:pt x="1032" y="309"/>
                    </a:cubicBezTo>
                    <a:cubicBezTo>
                      <a:pt x="980" y="257"/>
                      <a:pt x="924" y="215"/>
                      <a:pt x="856" y="176"/>
                    </a:cubicBezTo>
                    <a:cubicBezTo>
                      <a:pt x="830" y="146"/>
                      <a:pt x="804" y="120"/>
                      <a:pt x="761" y="107"/>
                    </a:cubicBezTo>
                    <a:cubicBezTo>
                      <a:pt x="722" y="78"/>
                      <a:pt x="693" y="65"/>
                      <a:pt x="654" y="52"/>
                    </a:cubicBezTo>
                    <a:cubicBezTo>
                      <a:pt x="624" y="39"/>
                      <a:pt x="585" y="26"/>
                      <a:pt x="559" y="12"/>
                    </a:cubicBezTo>
                    <a:cubicBezTo>
                      <a:pt x="518" y="4"/>
                      <a:pt x="477" y="0"/>
                      <a:pt x="43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48"/>
              <p:cNvSpPr/>
              <p:nvPr/>
            </p:nvSpPr>
            <p:spPr>
              <a:xfrm>
                <a:off x="6076892" y="1470983"/>
                <a:ext cx="125327" cy="160687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2077" extrusionOk="0">
                    <a:moveTo>
                      <a:pt x="461" y="64"/>
                    </a:moveTo>
                    <a:cubicBezTo>
                      <a:pt x="572" y="64"/>
                      <a:pt x="667" y="133"/>
                      <a:pt x="804" y="201"/>
                    </a:cubicBezTo>
                    <a:cubicBezTo>
                      <a:pt x="1075" y="364"/>
                      <a:pt x="1293" y="648"/>
                      <a:pt x="1427" y="988"/>
                    </a:cubicBezTo>
                    <a:cubicBezTo>
                      <a:pt x="1496" y="1151"/>
                      <a:pt x="1564" y="1314"/>
                      <a:pt x="1564" y="1477"/>
                    </a:cubicBezTo>
                    <a:cubicBezTo>
                      <a:pt x="1564" y="1683"/>
                      <a:pt x="1496" y="1846"/>
                      <a:pt x="1401" y="1928"/>
                    </a:cubicBezTo>
                    <a:cubicBezTo>
                      <a:pt x="1375" y="1941"/>
                      <a:pt x="1346" y="1967"/>
                      <a:pt x="1319" y="1983"/>
                    </a:cubicBezTo>
                    <a:cubicBezTo>
                      <a:pt x="1269" y="2003"/>
                      <a:pt x="1213" y="2013"/>
                      <a:pt x="1153" y="2013"/>
                    </a:cubicBezTo>
                    <a:cubicBezTo>
                      <a:pt x="1050" y="2013"/>
                      <a:pt x="936" y="1983"/>
                      <a:pt x="817" y="1915"/>
                    </a:cubicBezTo>
                    <a:cubicBezTo>
                      <a:pt x="396" y="1670"/>
                      <a:pt x="53" y="1086"/>
                      <a:pt x="53" y="609"/>
                    </a:cubicBezTo>
                    <a:cubicBezTo>
                      <a:pt x="53" y="377"/>
                      <a:pt x="122" y="214"/>
                      <a:pt x="246" y="133"/>
                    </a:cubicBezTo>
                    <a:lnTo>
                      <a:pt x="259" y="133"/>
                    </a:lnTo>
                    <a:cubicBezTo>
                      <a:pt x="272" y="120"/>
                      <a:pt x="285" y="106"/>
                      <a:pt x="314" y="90"/>
                    </a:cubicBezTo>
                    <a:cubicBezTo>
                      <a:pt x="353" y="77"/>
                      <a:pt x="409" y="64"/>
                      <a:pt x="461" y="64"/>
                    </a:cubicBezTo>
                    <a:close/>
                    <a:moveTo>
                      <a:pt x="449" y="0"/>
                    </a:moveTo>
                    <a:cubicBezTo>
                      <a:pt x="386" y="0"/>
                      <a:pt x="327" y="13"/>
                      <a:pt x="272" y="38"/>
                    </a:cubicBezTo>
                    <a:cubicBezTo>
                      <a:pt x="259" y="38"/>
                      <a:pt x="233" y="51"/>
                      <a:pt x="216" y="64"/>
                    </a:cubicBezTo>
                    <a:cubicBezTo>
                      <a:pt x="82" y="159"/>
                      <a:pt x="1" y="335"/>
                      <a:pt x="1" y="567"/>
                    </a:cubicBezTo>
                    <a:lnTo>
                      <a:pt x="1" y="661"/>
                    </a:lnTo>
                    <a:cubicBezTo>
                      <a:pt x="40" y="1125"/>
                      <a:pt x="340" y="1641"/>
                      <a:pt x="722" y="1915"/>
                    </a:cubicBezTo>
                    <a:cubicBezTo>
                      <a:pt x="748" y="1928"/>
                      <a:pt x="774" y="1954"/>
                      <a:pt x="817" y="1967"/>
                    </a:cubicBezTo>
                    <a:cubicBezTo>
                      <a:pt x="940" y="2042"/>
                      <a:pt x="1059" y="2077"/>
                      <a:pt x="1167" y="2077"/>
                    </a:cubicBezTo>
                    <a:cubicBezTo>
                      <a:pt x="1236" y="2077"/>
                      <a:pt x="1301" y="2062"/>
                      <a:pt x="1359" y="2036"/>
                    </a:cubicBezTo>
                    <a:cubicBezTo>
                      <a:pt x="1388" y="2022"/>
                      <a:pt x="1414" y="2009"/>
                      <a:pt x="1427" y="1996"/>
                    </a:cubicBezTo>
                    <a:cubicBezTo>
                      <a:pt x="1551" y="1902"/>
                      <a:pt x="1620" y="1738"/>
                      <a:pt x="1620" y="1507"/>
                    </a:cubicBezTo>
                    <a:cubicBezTo>
                      <a:pt x="1620" y="988"/>
                      <a:pt x="1251" y="364"/>
                      <a:pt x="817" y="106"/>
                    </a:cubicBezTo>
                    <a:cubicBezTo>
                      <a:pt x="679" y="36"/>
                      <a:pt x="558" y="0"/>
                      <a:pt x="44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48"/>
              <p:cNvSpPr/>
              <p:nvPr/>
            </p:nvSpPr>
            <p:spPr>
              <a:xfrm>
                <a:off x="6092597" y="1478255"/>
                <a:ext cx="102041" cy="14165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831" extrusionOk="0">
                    <a:moveTo>
                      <a:pt x="235" y="0"/>
                    </a:moveTo>
                    <a:cubicBezTo>
                      <a:pt x="196" y="0"/>
                      <a:pt x="158" y="4"/>
                      <a:pt x="124" y="12"/>
                    </a:cubicBezTo>
                    <a:cubicBezTo>
                      <a:pt x="43" y="107"/>
                      <a:pt x="0" y="241"/>
                      <a:pt x="0" y="420"/>
                    </a:cubicBezTo>
                    <a:cubicBezTo>
                      <a:pt x="0" y="910"/>
                      <a:pt x="340" y="1494"/>
                      <a:pt x="748" y="1726"/>
                    </a:cubicBezTo>
                    <a:cubicBezTo>
                      <a:pt x="871" y="1798"/>
                      <a:pt x="988" y="1830"/>
                      <a:pt x="1091" y="1830"/>
                    </a:cubicBezTo>
                    <a:cubicBezTo>
                      <a:pt x="1124" y="1830"/>
                      <a:pt x="1155" y="1827"/>
                      <a:pt x="1185" y="1821"/>
                    </a:cubicBezTo>
                    <a:cubicBezTo>
                      <a:pt x="1254" y="1752"/>
                      <a:pt x="1293" y="1628"/>
                      <a:pt x="1306" y="1494"/>
                    </a:cubicBezTo>
                    <a:cubicBezTo>
                      <a:pt x="1319" y="1465"/>
                      <a:pt x="1319" y="1439"/>
                      <a:pt x="1319" y="1413"/>
                    </a:cubicBezTo>
                    <a:cubicBezTo>
                      <a:pt x="1319" y="1370"/>
                      <a:pt x="1306" y="1318"/>
                      <a:pt x="1306" y="1276"/>
                    </a:cubicBezTo>
                    <a:cubicBezTo>
                      <a:pt x="1293" y="1194"/>
                      <a:pt x="1280" y="1126"/>
                      <a:pt x="1254" y="1044"/>
                    </a:cubicBezTo>
                    <a:cubicBezTo>
                      <a:pt x="1237" y="1005"/>
                      <a:pt x="1224" y="949"/>
                      <a:pt x="1211" y="894"/>
                    </a:cubicBezTo>
                    <a:cubicBezTo>
                      <a:pt x="1172" y="799"/>
                      <a:pt x="1116" y="691"/>
                      <a:pt x="1048" y="597"/>
                    </a:cubicBezTo>
                    <a:cubicBezTo>
                      <a:pt x="1035" y="584"/>
                      <a:pt x="1022" y="554"/>
                      <a:pt x="1009" y="541"/>
                    </a:cubicBezTo>
                    <a:cubicBezTo>
                      <a:pt x="953" y="460"/>
                      <a:pt x="898" y="378"/>
                      <a:pt x="829" y="309"/>
                    </a:cubicBezTo>
                    <a:cubicBezTo>
                      <a:pt x="777" y="257"/>
                      <a:pt x="721" y="215"/>
                      <a:pt x="653" y="176"/>
                    </a:cubicBezTo>
                    <a:cubicBezTo>
                      <a:pt x="627" y="146"/>
                      <a:pt x="601" y="120"/>
                      <a:pt x="558" y="107"/>
                    </a:cubicBezTo>
                    <a:cubicBezTo>
                      <a:pt x="519" y="78"/>
                      <a:pt x="490" y="65"/>
                      <a:pt x="451" y="52"/>
                    </a:cubicBezTo>
                    <a:cubicBezTo>
                      <a:pt x="421" y="39"/>
                      <a:pt x="382" y="26"/>
                      <a:pt x="356" y="12"/>
                    </a:cubicBezTo>
                    <a:cubicBezTo>
                      <a:pt x="315" y="4"/>
                      <a:pt x="274" y="0"/>
                      <a:pt x="23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48"/>
              <p:cNvSpPr/>
              <p:nvPr/>
            </p:nvSpPr>
            <p:spPr>
              <a:xfrm>
                <a:off x="6073643" y="1473072"/>
                <a:ext cx="125327" cy="161074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2082" extrusionOk="0">
                    <a:moveTo>
                      <a:pt x="503" y="63"/>
                    </a:moveTo>
                    <a:cubicBezTo>
                      <a:pt x="519" y="63"/>
                      <a:pt x="532" y="79"/>
                      <a:pt x="545" y="79"/>
                    </a:cubicBezTo>
                    <a:lnTo>
                      <a:pt x="601" y="79"/>
                    </a:lnTo>
                    <a:cubicBezTo>
                      <a:pt x="614" y="93"/>
                      <a:pt x="627" y="93"/>
                      <a:pt x="653" y="106"/>
                    </a:cubicBezTo>
                    <a:cubicBezTo>
                      <a:pt x="683" y="119"/>
                      <a:pt x="722" y="132"/>
                      <a:pt x="748" y="145"/>
                    </a:cubicBezTo>
                    <a:cubicBezTo>
                      <a:pt x="764" y="145"/>
                      <a:pt x="790" y="161"/>
                      <a:pt x="803" y="174"/>
                    </a:cubicBezTo>
                    <a:cubicBezTo>
                      <a:pt x="816" y="187"/>
                      <a:pt x="846" y="187"/>
                      <a:pt x="859" y="200"/>
                    </a:cubicBezTo>
                    <a:cubicBezTo>
                      <a:pt x="872" y="213"/>
                      <a:pt x="885" y="226"/>
                      <a:pt x="911" y="243"/>
                    </a:cubicBezTo>
                    <a:cubicBezTo>
                      <a:pt x="966" y="282"/>
                      <a:pt x="1022" y="324"/>
                      <a:pt x="1074" y="376"/>
                    </a:cubicBezTo>
                    <a:cubicBezTo>
                      <a:pt x="1104" y="419"/>
                      <a:pt x="1143" y="445"/>
                      <a:pt x="1172" y="487"/>
                    </a:cubicBezTo>
                    <a:cubicBezTo>
                      <a:pt x="1185" y="514"/>
                      <a:pt x="1198" y="527"/>
                      <a:pt x="1211" y="553"/>
                    </a:cubicBezTo>
                    <a:cubicBezTo>
                      <a:pt x="1224" y="569"/>
                      <a:pt x="1237" y="582"/>
                      <a:pt x="1254" y="608"/>
                    </a:cubicBezTo>
                    <a:cubicBezTo>
                      <a:pt x="1267" y="621"/>
                      <a:pt x="1280" y="651"/>
                      <a:pt x="1293" y="664"/>
                    </a:cubicBezTo>
                    <a:cubicBezTo>
                      <a:pt x="1306" y="690"/>
                      <a:pt x="1319" y="716"/>
                      <a:pt x="1335" y="732"/>
                    </a:cubicBezTo>
                    <a:cubicBezTo>
                      <a:pt x="1361" y="758"/>
                      <a:pt x="1374" y="798"/>
                      <a:pt x="1388" y="827"/>
                    </a:cubicBezTo>
                    <a:cubicBezTo>
                      <a:pt x="1401" y="840"/>
                      <a:pt x="1401" y="866"/>
                      <a:pt x="1417" y="895"/>
                    </a:cubicBezTo>
                    <a:cubicBezTo>
                      <a:pt x="1430" y="895"/>
                      <a:pt x="1430" y="909"/>
                      <a:pt x="1430" y="922"/>
                    </a:cubicBezTo>
                    <a:cubicBezTo>
                      <a:pt x="1443" y="948"/>
                      <a:pt x="1456" y="977"/>
                      <a:pt x="1469" y="1016"/>
                    </a:cubicBezTo>
                    <a:cubicBezTo>
                      <a:pt x="1482" y="1042"/>
                      <a:pt x="1499" y="1085"/>
                      <a:pt x="1499" y="1111"/>
                    </a:cubicBezTo>
                    <a:lnTo>
                      <a:pt x="1512" y="1111"/>
                    </a:lnTo>
                    <a:cubicBezTo>
                      <a:pt x="1512" y="1140"/>
                      <a:pt x="1512" y="1153"/>
                      <a:pt x="1525" y="1166"/>
                    </a:cubicBezTo>
                    <a:cubicBezTo>
                      <a:pt x="1525" y="1193"/>
                      <a:pt x="1525" y="1206"/>
                      <a:pt x="1538" y="1222"/>
                    </a:cubicBezTo>
                    <a:lnTo>
                      <a:pt x="1538" y="1287"/>
                    </a:lnTo>
                    <a:cubicBezTo>
                      <a:pt x="1551" y="1303"/>
                      <a:pt x="1551" y="1330"/>
                      <a:pt x="1551" y="1343"/>
                    </a:cubicBezTo>
                    <a:cubicBezTo>
                      <a:pt x="1551" y="1385"/>
                      <a:pt x="1564" y="1437"/>
                      <a:pt x="1564" y="1480"/>
                    </a:cubicBezTo>
                    <a:lnTo>
                      <a:pt x="1564" y="1519"/>
                    </a:lnTo>
                    <a:lnTo>
                      <a:pt x="1551" y="1561"/>
                    </a:lnTo>
                    <a:lnTo>
                      <a:pt x="1551" y="1614"/>
                    </a:lnTo>
                    <a:cubicBezTo>
                      <a:pt x="1551" y="1630"/>
                      <a:pt x="1551" y="1643"/>
                      <a:pt x="1538" y="1656"/>
                    </a:cubicBezTo>
                    <a:cubicBezTo>
                      <a:pt x="1538" y="1682"/>
                      <a:pt x="1525" y="1725"/>
                      <a:pt x="1512" y="1751"/>
                    </a:cubicBezTo>
                    <a:cubicBezTo>
                      <a:pt x="1512" y="1764"/>
                      <a:pt x="1499" y="1777"/>
                      <a:pt x="1499" y="1793"/>
                    </a:cubicBezTo>
                    <a:cubicBezTo>
                      <a:pt x="1482" y="1819"/>
                      <a:pt x="1469" y="1845"/>
                      <a:pt x="1456" y="1858"/>
                    </a:cubicBezTo>
                    <a:cubicBezTo>
                      <a:pt x="1443" y="1875"/>
                      <a:pt x="1443" y="1875"/>
                      <a:pt x="1430" y="1888"/>
                    </a:cubicBezTo>
                    <a:cubicBezTo>
                      <a:pt x="1417" y="1901"/>
                      <a:pt x="1417" y="1914"/>
                      <a:pt x="1401" y="1927"/>
                    </a:cubicBezTo>
                    <a:cubicBezTo>
                      <a:pt x="1388" y="1927"/>
                      <a:pt x="1374" y="1940"/>
                      <a:pt x="1374" y="1940"/>
                    </a:cubicBezTo>
                    <a:lnTo>
                      <a:pt x="1361" y="1956"/>
                    </a:lnTo>
                    <a:cubicBezTo>
                      <a:pt x="1348" y="1956"/>
                      <a:pt x="1348" y="1956"/>
                      <a:pt x="1335" y="1969"/>
                    </a:cubicBezTo>
                    <a:cubicBezTo>
                      <a:pt x="1335" y="1969"/>
                      <a:pt x="1319" y="1982"/>
                      <a:pt x="1306" y="1982"/>
                    </a:cubicBezTo>
                    <a:cubicBezTo>
                      <a:pt x="1293" y="1982"/>
                      <a:pt x="1280" y="1995"/>
                      <a:pt x="1267" y="1995"/>
                    </a:cubicBezTo>
                    <a:cubicBezTo>
                      <a:pt x="1233" y="2009"/>
                      <a:pt x="1195" y="2015"/>
                      <a:pt x="1154" y="2015"/>
                    </a:cubicBezTo>
                    <a:cubicBezTo>
                      <a:pt x="1113" y="2015"/>
                      <a:pt x="1069" y="2009"/>
                      <a:pt x="1022" y="1995"/>
                    </a:cubicBezTo>
                    <a:cubicBezTo>
                      <a:pt x="993" y="1995"/>
                      <a:pt x="966" y="1982"/>
                      <a:pt x="940" y="1969"/>
                    </a:cubicBezTo>
                    <a:cubicBezTo>
                      <a:pt x="927" y="1969"/>
                      <a:pt x="911" y="1956"/>
                      <a:pt x="898" y="1956"/>
                    </a:cubicBezTo>
                    <a:cubicBezTo>
                      <a:pt x="885" y="1940"/>
                      <a:pt x="859" y="1940"/>
                      <a:pt x="846" y="1927"/>
                    </a:cubicBezTo>
                    <a:cubicBezTo>
                      <a:pt x="829" y="1927"/>
                      <a:pt x="816" y="1914"/>
                      <a:pt x="803" y="1914"/>
                    </a:cubicBezTo>
                    <a:cubicBezTo>
                      <a:pt x="790" y="1901"/>
                      <a:pt x="777" y="1888"/>
                      <a:pt x="764" y="1888"/>
                    </a:cubicBezTo>
                    <a:cubicBezTo>
                      <a:pt x="735" y="1858"/>
                      <a:pt x="709" y="1845"/>
                      <a:pt x="696" y="1832"/>
                    </a:cubicBezTo>
                    <a:cubicBezTo>
                      <a:pt x="666" y="1819"/>
                      <a:pt x="653" y="1806"/>
                      <a:pt x="627" y="1777"/>
                    </a:cubicBezTo>
                    <a:cubicBezTo>
                      <a:pt x="572" y="1738"/>
                      <a:pt x="519" y="1682"/>
                      <a:pt x="477" y="1630"/>
                    </a:cubicBezTo>
                    <a:lnTo>
                      <a:pt x="408" y="1561"/>
                    </a:lnTo>
                    <a:cubicBezTo>
                      <a:pt x="340" y="1467"/>
                      <a:pt x="275" y="1356"/>
                      <a:pt x="219" y="1248"/>
                    </a:cubicBezTo>
                    <a:cubicBezTo>
                      <a:pt x="193" y="1193"/>
                      <a:pt x="164" y="1140"/>
                      <a:pt x="150" y="1085"/>
                    </a:cubicBezTo>
                    <a:cubicBezTo>
                      <a:pt x="137" y="1085"/>
                      <a:pt x="137" y="1072"/>
                      <a:pt x="137" y="1072"/>
                    </a:cubicBezTo>
                    <a:cubicBezTo>
                      <a:pt x="124" y="1042"/>
                      <a:pt x="124" y="1016"/>
                      <a:pt x="111" y="990"/>
                    </a:cubicBezTo>
                    <a:cubicBezTo>
                      <a:pt x="95" y="961"/>
                      <a:pt x="95" y="935"/>
                      <a:pt x="82" y="909"/>
                    </a:cubicBezTo>
                    <a:cubicBezTo>
                      <a:pt x="82" y="879"/>
                      <a:pt x="69" y="840"/>
                      <a:pt x="69" y="814"/>
                    </a:cubicBezTo>
                    <a:cubicBezTo>
                      <a:pt x="56" y="785"/>
                      <a:pt x="56" y="758"/>
                      <a:pt x="56" y="732"/>
                    </a:cubicBezTo>
                    <a:cubicBezTo>
                      <a:pt x="56" y="703"/>
                      <a:pt x="43" y="677"/>
                      <a:pt x="43" y="651"/>
                    </a:cubicBezTo>
                    <a:lnTo>
                      <a:pt x="43" y="634"/>
                    </a:lnTo>
                    <a:lnTo>
                      <a:pt x="43" y="608"/>
                    </a:lnTo>
                    <a:lnTo>
                      <a:pt x="43" y="553"/>
                    </a:lnTo>
                    <a:cubicBezTo>
                      <a:pt x="43" y="540"/>
                      <a:pt x="56" y="527"/>
                      <a:pt x="56" y="514"/>
                    </a:cubicBezTo>
                    <a:lnTo>
                      <a:pt x="56" y="487"/>
                    </a:lnTo>
                    <a:lnTo>
                      <a:pt x="56" y="471"/>
                    </a:lnTo>
                    <a:cubicBezTo>
                      <a:pt x="56" y="458"/>
                      <a:pt x="56" y="445"/>
                      <a:pt x="69" y="432"/>
                    </a:cubicBezTo>
                    <a:cubicBezTo>
                      <a:pt x="69" y="419"/>
                      <a:pt x="69" y="390"/>
                      <a:pt x="82" y="376"/>
                    </a:cubicBezTo>
                    <a:cubicBezTo>
                      <a:pt x="82" y="363"/>
                      <a:pt x="82" y="350"/>
                      <a:pt x="95" y="337"/>
                    </a:cubicBezTo>
                    <a:cubicBezTo>
                      <a:pt x="95" y="324"/>
                      <a:pt x="111" y="295"/>
                      <a:pt x="111" y="282"/>
                    </a:cubicBezTo>
                    <a:cubicBezTo>
                      <a:pt x="124" y="269"/>
                      <a:pt x="124" y="256"/>
                      <a:pt x="137" y="243"/>
                    </a:cubicBezTo>
                    <a:cubicBezTo>
                      <a:pt x="137" y="226"/>
                      <a:pt x="150" y="226"/>
                      <a:pt x="164" y="213"/>
                    </a:cubicBezTo>
                    <a:cubicBezTo>
                      <a:pt x="164" y="213"/>
                      <a:pt x="164" y="200"/>
                      <a:pt x="177" y="200"/>
                    </a:cubicBezTo>
                    <a:lnTo>
                      <a:pt x="193" y="187"/>
                    </a:lnTo>
                    <a:lnTo>
                      <a:pt x="193" y="174"/>
                    </a:lnTo>
                    <a:cubicBezTo>
                      <a:pt x="206" y="161"/>
                      <a:pt x="206" y="161"/>
                      <a:pt x="219" y="161"/>
                    </a:cubicBezTo>
                    <a:lnTo>
                      <a:pt x="219" y="145"/>
                    </a:lnTo>
                    <a:lnTo>
                      <a:pt x="232" y="145"/>
                    </a:lnTo>
                    <a:cubicBezTo>
                      <a:pt x="232" y="132"/>
                      <a:pt x="245" y="132"/>
                      <a:pt x="258" y="132"/>
                    </a:cubicBezTo>
                    <a:lnTo>
                      <a:pt x="258" y="119"/>
                    </a:lnTo>
                    <a:cubicBezTo>
                      <a:pt x="275" y="119"/>
                      <a:pt x="275" y="119"/>
                      <a:pt x="288" y="106"/>
                    </a:cubicBezTo>
                    <a:lnTo>
                      <a:pt x="301" y="106"/>
                    </a:lnTo>
                    <a:cubicBezTo>
                      <a:pt x="301" y="93"/>
                      <a:pt x="314" y="93"/>
                      <a:pt x="327" y="93"/>
                    </a:cubicBezTo>
                    <a:cubicBezTo>
                      <a:pt x="340" y="93"/>
                      <a:pt x="356" y="79"/>
                      <a:pt x="356" y="79"/>
                    </a:cubicBezTo>
                    <a:lnTo>
                      <a:pt x="395" y="79"/>
                    </a:lnTo>
                    <a:cubicBezTo>
                      <a:pt x="408" y="63"/>
                      <a:pt x="438" y="63"/>
                      <a:pt x="464" y="63"/>
                    </a:cubicBezTo>
                    <a:close/>
                    <a:moveTo>
                      <a:pt x="433" y="0"/>
                    </a:moveTo>
                    <a:cubicBezTo>
                      <a:pt x="396" y="0"/>
                      <a:pt x="361" y="4"/>
                      <a:pt x="327" y="11"/>
                    </a:cubicBezTo>
                    <a:cubicBezTo>
                      <a:pt x="301" y="24"/>
                      <a:pt x="275" y="37"/>
                      <a:pt x="258" y="37"/>
                    </a:cubicBezTo>
                    <a:cubicBezTo>
                      <a:pt x="95" y="119"/>
                      <a:pt x="0" y="308"/>
                      <a:pt x="0" y="569"/>
                    </a:cubicBezTo>
                    <a:cubicBezTo>
                      <a:pt x="0" y="1085"/>
                      <a:pt x="356" y="1711"/>
                      <a:pt x="803" y="1969"/>
                    </a:cubicBezTo>
                    <a:cubicBezTo>
                      <a:pt x="932" y="2044"/>
                      <a:pt x="1057" y="2082"/>
                      <a:pt x="1168" y="2082"/>
                    </a:cubicBezTo>
                    <a:cubicBezTo>
                      <a:pt x="1256" y="2082"/>
                      <a:pt x="1335" y="2058"/>
                      <a:pt x="1401" y="2009"/>
                    </a:cubicBezTo>
                    <a:cubicBezTo>
                      <a:pt x="1430" y="1995"/>
                      <a:pt x="1443" y="1969"/>
                      <a:pt x="1469" y="1956"/>
                    </a:cubicBezTo>
                    <a:cubicBezTo>
                      <a:pt x="1564" y="1858"/>
                      <a:pt x="1619" y="1711"/>
                      <a:pt x="1619" y="1506"/>
                    </a:cubicBezTo>
                    <a:cubicBezTo>
                      <a:pt x="1619" y="990"/>
                      <a:pt x="1254" y="363"/>
                      <a:pt x="803" y="106"/>
                    </a:cubicBezTo>
                    <a:cubicBezTo>
                      <a:pt x="670" y="34"/>
                      <a:pt x="545" y="0"/>
                      <a:pt x="43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48"/>
              <p:cNvSpPr/>
              <p:nvPr/>
            </p:nvSpPr>
            <p:spPr>
              <a:xfrm>
                <a:off x="6120060" y="1512140"/>
                <a:ext cx="53612" cy="69628"/>
              </a:xfrm>
              <a:custGeom>
                <a:avLst/>
                <a:gdLst/>
                <a:ahLst/>
                <a:cxnLst/>
                <a:rect l="l" t="t" r="r" b="b"/>
                <a:pathLst>
                  <a:path w="693" h="900" extrusionOk="0">
                    <a:moveTo>
                      <a:pt x="197" y="1"/>
                    </a:moveTo>
                    <a:cubicBezTo>
                      <a:pt x="82" y="1"/>
                      <a:pt x="1" y="90"/>
                      <a:pt x="1" y="253"/>
                    </a:cubicBezTo>
                    <a:cubicBezTo>
                      <a:pt x="1" y="472"/>
                      <a:pt x="164" y="743"/>
                      <a:pt x="353" y="851"/>
                    </a:cubicBezTo>
                    <a:cubicBezTo>
                      <a:pt x="410" y="884"/>
                      <a:pt x="463" y="900"/>
                      <a:pt x="509" y="900"/>
                    </a:cubicBezTo>
                    <a:cubicBezTo>
                      <a:pt x="619" y="900"/>
                      <a:pt x="693" y="811"/>
                      <a:pt x="693" y="648"/>
                    </a:cubicBezTo>
                    <a:cubicBezTo>
                      <a:pt x="693" y="430"/>
                      <a:pt x="543" y="159"/>
                      <a:pt x="353" y="48"/>
                    </a:cubicBezTo>
                    <a:cubicBezTo>
                      <a:pt x="298" y="16"/>
                      <a:pt x="245" y="1"/>
                      <a:pt x="19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48"/>
              <p:cNvSpPr/>
              <p:nvPr/>
            </p:nvSpPr>
            <p:spPr>
              <a:xfrm>
                <a:off x="6124160" y="1517014"/>
                <a:ext cx="46495" cy="5995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775" extrusionOk="0">
                    <a:moveTo>
                      <a:pt x="170" y="1"/>
                    </a:moveTo>
                    <a:cubicBezTo>
                      <a:pt x="70" y="1"/>
                      <a:pt x="0" y="81"/>
                      <a:pt x="0" y="217"/>
                    </a:cubicBezTo>
                    <a:cubicBezTo>
                      <a:pt x="0" y="409"/>
                      <a:pt x="137" y="638"/>
                      <a:pt x="300" y="735"/>
                    </a:cubicBezTo>
                    <a:cubicBezTo>
                      <a:pt x="347" y="762"/>
                      <a:pt x="391" y="775"/>
                      <a:pt x="430" y="775"/>
                    </a:cubicBezTo>
                    <a:cubicBezTo>
                      <a:pt x="530" y="775"/>
                      <a:pt x="601" y="694"/>
                      <a:pt x="601" y="556"/>
                    </a:cubicBezTo>
                    <a:cubicBezTo>
                      <a:pt x="601" y="367"/>
                      <a:pt x="464" y="135"/>
                      <a:pt x="300" y="40"/>
                    </a:cubicBezTo>
                    <a:cubicBezTo>
                      <a:pt x="254" y="13"/>
                      <a:pt x="210" y="1"/>
                      <a:pt x="17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48"/>
              <p:cNvSpPr/>
              <p:nvPr/>
            </p:nvSpPr>
            <p:spPr>
              <a:xfrm>
                <a:off x="6122149" y="1522274"/>
                <a:ext cx="42240" cy="5384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696" extrusionOk="0">
                    <a:moveTo>
                      <a:pt x="149" y="1"/>
                    </a:moveTo>
                    <a:cubicBezTo>
                      <a:pt x="61" y="1"/>
                      <a:pt x="0" y="75"/>
                      <a:pt x="0" y="191"/>
                    </a:cubicBezTo>
                    <a:cubicBezTo>
                      <a:pt x="0" y="367"/>
                      <a:pt x="121" y="570"/>
                      <a:pt x="271" y="651"/>
                    </a:cubicBezTo>
                    <a:cubicBezTo>
                      <a:pt x="318" y="682"/>
                      <a:pt x="362" y="696"/>
                      <a:pt x="401" y="696"/>
                    </a:cubicBezTo>
                    <a:cubicBezTo>
                      <a:pt x="486" y="696"/>
                      <a:pt x="545" y="626"/>
                      <a:pt x="545" y="504"/>
                    </a:cubicBezTo>
                    <a:cubicBezTo>
                      <a:pt x="545" y="325"/>
                      <a:pt x="421" y="122"/>
                      <a:pt x="271" y="41"/>
                    </a:cubicBezTo>
                    <a:cubicBezTo>
                      <a:pt x="227" y="13"/>
                      <a:pt x="186" y="1"/>
                      <a:pt x="1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48"/>
              <p:cNvSpPr/>
              <p:nvPr/>
            </p:nvSpPr>
            <p:spPr>
              <a:xfrm>
                <a:off x="6143037" y="1491793"/>
                <a:ext cx="13771" cy="11218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4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4" y="53"/>
                      <a:pt x="56" y="108"/>
                      <a:pt x="96" y="134"/>
                    </a:cubicBezTo>
                    <a:cubicBezTo>
                      <a:pt x="110" y="141"/>
                      <a:pt x="124" y="144"/>
                      <a:pt x="138" y="144"/>
                    </a:cubicBezTo>
                    <a:cubicBezTo>
                      <a:pt x="151" y="144"/>
                      <a:pt x="164" y="141"/>
                      <a:pt x="177" y="134"/>
                    </a:cubicBezTo>
                    <a:cubicBezTo>
                      <a:pt x="125" y="82"/>
                      <a:pt x="69" y="40"/>
                      <a:pt x="1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48"/>
              <p:cNvSpPr/>
              <p:nvPr/>
            </p:nvSpPr>
            <p:spPr>
              <a:xfrm>
                <a:off x="6170578" y="1520108"/>
                <a:ext cx="3094" cy="4332"/>
              </a:xfrm>
              <a:custGeom>
                <a:avLst/>
                <a:gdLst/>
                <a:ahLst/>
                <a:cxnLst/>
                <a:rect l="l" t="t" r="r" b="b"/>
                <a:pathLst>
                  <a:path w="40" h="56" extrusionOk="0">
                    <a:moveTo>
                      <a:pt x="1" y="0"/>
                    </a:moveTo>
                    <a:cubicBezTo>
                      <a:pt x="2" y="2"/>
                      <a:pt x="3" y="3"/>
                      <a:pt x="5" y="5"/>
                    </a:cubicBezTo>
                    <a:lnTo>
                      <a:pt x="5" y="5"/>
                    </a:lnTo>
                    <a:cubicBezTo>
                      <a:pt x="4" y="3"/>
                      <a:pt x="2" y="2"/>
                      <a:pt x="1" y="0"/>
                    </a:cubicBezTo>
                    <a:close/>
                    <a:moveTo>
                      <a:pt x="5" y="5"/>
                    </a:moveTo>
                    <a:cubicBezTo>
                      <a:pt x="14" y="16"/>
                      <a:pt x="15" y="28"/>
                      <a:pt x="27" y="43"/>
                    </a:cubicBezTo>
                    <a:lnTo>
                      <a:pt x="40" y="56"/>
                    </a:lnTo>
                    <a:cubicBezTo>
                      <a:pt x="28" y="44"/>
                      <a:pt x="16" y="19"/>
                      <a:pt x="5" y="5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48"/>
              <p:cNvSpPr/>
              <p:nvPr/>
            </p:nvSpPr>
            <p:spPr>
              <a:xfrm>
                <a:off x="6185276" y="1547340"/>
                <a:ext cx="4332" cy="11682"/>
              </a:xfrm>
              <a:custGeom>
                <a:avLst/>
                <a:gdLst/>
                <a:ahLst/>
                <a:cxnLst/>
                <a:rect l="l" t="t" r="r" b="b"/>
                <a:pathLst>
                  <a:path w="56" h="151" extrusionOk="0">
                    <a:moveTo>
                      <a:pt x="13" y="1"/>
                    </a:moveTo>
                    <a:cubicBezTo>
                      <a:pt x="0" y="17"/>
                      <a:pt x="0" y="43"/>
                      <a:pt x="13" y="56"/>
                    </a:cubicBezTo>
                    <a:cubicBezTo>
                      <a:pt x="13" y="99"/>
                      <a:pt x="39" y="125"/>
                      <a:pt x="56" y="151"/>
                    </a:cubicBezTo>
                    <a:cubicBezTo>
                      <a:pt x="39" y="112"/>
                      <a:pt x="26" y="56"/>
                      <a:pt x="13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48"/>
              <p:cNvSpPr/>
              <p:nvPr/>
            </p:nvSpPr>
            <p:spPr>
              <a:xfrm>
                <a:off x="6185276" y="1575500"/>
                <a:ext cx="9361" cy="18413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38" extrusionOk="0">
                    <a:moveTo>
                      <a:pt x="56" y="0"/>
                    </a:moveTo>
                    <a:cubicBezTo>
                      <a:pt x="36" y="0"/>
                      <a:pt x="20" y="10"/>
                      <a:pt x="13" y="32"/>
                    </a:cubicBezTo>
                    <a:cubicBezTo>
                      <a:pt x="0" y="87"/>
                      <a:pt x="26" y="156"/>
                      <a:pt x="69" y="208"/>
                    </a:cubicBezTo>
                    <a:cubicBezTo>
                      <a:pt x="82" y="224"/>
                      <a:pt x="95" y="237"/>
                      <a:pt x="108" y="237"/>
                    </a:cubicBezTo>
                    <a:cubicBezTo>
                      <a:pt x="121" y="208"/>
                      <a:pt x="121" y="182"/>
                      <a:pt x="121" y="156"/>
                    </a:cubicBezTo>
                    <a:cubicBezTo>
                      <a:pt x="121" y="113"/>
                      <a:pt x="108" y="61"/>
                      <a:pt x="108" y="19"/>
                    </a:cubicBezTo>
                    <a:cubicBezTo>
                      <a:pt x="90" y="7"/>
                      <a:pt x="72" y="0"/>
                      <a:pt x="56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48"/>
              <p:cNvSpPr/>
              <p:nvPr/>
            </p:nvSpPr>
            <p:spPr>
              <a:xfrm>
                <a:off x="6168334" y="1591436"/>
                <a:ext cx="17020" cy="19341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50" extrusionOk="0">
                    <a:moveTo>
                      <a:pt x="68" y="0"/>
                    </a:moveTo>
                    <a:cubicBezTo>
                      <a:pt x="64" y="0"/>
                      <a:pt x="60" y="1"/>
                      <a:pt x="56" y="2"/>
                    </a:cubicBezTo>
                    <a:cubicBezTo>
                      <a:pt x="13" y="18"/>
                      <a:pt x="0" y="71"/>
                      <a:pt x="30" y="139"/>
                    </a:cubicBezTo>
                    <a:cubicBezTo>
                      <a:pt x="64" y="199"/>
                      <a:pt x="111" y="250"/>
                      <a:pt x="149" y="250"/>
                    </a:cubicBezTo>
                    <a:cubicBezTo>
                      <a:pt x="154" y="250"/>
                      <a:pt x="159" y="249"/>
                      <a:pt x="164" y="247"/>
                    </a:cubicBezTo>
                    <a:cubicBezTo>
                      <a:pt x="206" y="234"/>
                      <a:pt x="219" y="165"/>
                      <a:pt x="193" y="100"/>
                    </a:cubicBezTo>
                    <a:cubicBezTo>
                      <a:pt x="166" y="50"/>
                      <a:pt x="108" y="0"/>
                      <a:pt x="68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48"/>
              <p:cNvSpPr/>
              <p:nvPr/>
            </p:nvSpPr>
            <p:spPr>
              <a:xfrm>
                <a:off x="6143037" y="1586408"/>
                <a:ext cx="15008" cy="18722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42" extrusionOk="0">
                    <a:moveTo>
                      <a:pt x="50" y="1"/>
                    </a:moveTo>
                    <a:cubicBezTo>
                      <a:pt x="21" y="1"/>
                      <a:pt x="1" y="22"/>
                      <a:pt x="1" y="67"/>
                    </a:cubicBezTo>
                    <a:cubicBezTo>
                      <a:pt x="1" y="122"/>
                      <a:pt x="43" y="204"/>
                      <a:pt x="96" y="230"/>
                    </a:cubicBezTo>
                    <a:cubicBezTo>
                      <a:pt x="111" y="238"/>
                      <a:pt x="125" y="242"/>
                      <a:pt x="137" y="242"/>
                    </a:cubicBezTo>
                    <a:cubicBezTo>
                      <a:pt x="171" y="242"/>
                      <a:pt x="194" y="216"/>
                      <a:pt x="194" y="178"/>
                    </a:cubicBezTo>
                    <a:cubicBezTo>
                      <a:pt x="194" y="109"/>
                      <a:pt x="151" y="41"/>
                      <a:pt x="96" y="15"/>
                    </a:cubicBezTo>
                    <a:cubicBezTo>
                      <a:pt x="79" y="5"/>
                      <a:pt x="63" y="1"/>
                      <a:pt x="5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48"/>
              <p:cNvSpPr/>
              <p:nvPr/>
            </p:nvSpPr>
            <p:spPr>
              <a:xfrm>
                <a:off x="6116811" y="1561342"/>
                <a:ext cx="16014" cy="19264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49" extrusionOk="0">
                    <a:moveTo>
                      <a:pt x="58" y="1"/>
                    </a:moveTo>
                    <a:cubicBezTo>
                      <a:pt x="46" y="1"/>
                      <a:pt x="35" y="4"/>
                      <a:pt x="27" y="12"/>
                    </a:cubicBezTo>
                    <a:cubicBezTo>
                      <a:pt x="0" y="52"/>
                      <a:pt x="0" y="120"/>
                      <a:pt x="43" y="176"/>
                    </a:cubicBezTo>
                    <a:cubicBezTo>
                      <a:pt x="78" y="221"/>
                      <a:pt x="114" y="248"/>
                      <a:pt x="142" y="248"/>
                    </a:cubicBezTo>
                    <a:cubicBezTo>
                      <a:pt x="156" y="248"/>
                      <a:pt x="168" y="242"/>
                      <a:pt x="177" y="228"/>
                    </a:cubicBezTo>
                    <a:cubicBezTo>
                      <a:pt x="206" y="202"/>
                      <a:pt x="206" y="133"/>
                      <a:pt x="164" y="65"/>
                    </a:cubicBezTo>
                    <a:cubicBezTo>
                      <a:pt x="135" y="27"/>
                      <a:pt x="91" y="1"/>
                      <a:pt x="58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48"/>
              <p:cNvSpPr/>
              <p:nvPr/>
            </p:nvSpPr>
            <p:spPr>
              <a:xfrm>
                <a:off x="6099869" y="1526375"/>
                <a:ext cx="16865" cy="19264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49" extrusionOk="0">
                    <a:moveTo>
                      <a:pt x="82" y="1"/>
                    </a:moveTo>
                    <a:cubicBezTo>
                      <a:pt x="30" y="1"/>
                      <a:pt x="1" y="43"/>
                      <a:pt x="30" y="109"/>
                    </a:cubicBezTo>
                    <a:cubicBezTo>
                      <a:pt x="43" y="177"/>
                      <a:pt x="99" y="233"/>
                      <a:pt x="138" y="246"/>
                    </a:cubicBezTo>
                    <a:cubicBezTo>
                      <a:pt x="145" y="247"/>
                      <a:pt x="152" y="248"/>
                      <a:pt x="158" y="248"/>
                    </a:cubicBezTo>
                    <a:cubicBezTo>
                      <a:pt x="199" y="248"/>
                      <a:pt x="218" y="211"/>
                      <a:pt x="206" y="151"/>
                    </a:cubicBezTo>
                    <a:cubicBezTo>
                      <a:pt x="193" y="82"/>
                      <a:pt x="138" y="14"/>
                      <a:pt x="8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48"/>
              <p:cNvSpPr/>
              <p:nvPr/>
            </p:nvSpPr>
            <p:spPr>
              <a:xfrm>
                <a:off x="6099869" y="1494888"/>
                <a:ext cx="17020" cy="19187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48" extrusionOk="0">
                    <a:moveTo>
                      <a:pt x="74" y="1"/>
                    </a:moveTo>
                    <a:cubicBezTo>
                      <a:pt x="54" y="1"/>
                      <a:pt x="37" y="15"/>
                      <a:pt x="30" y="42"/>
                    </a:cubicBezTo>
                    <a:cubicBezTo>
                      <a:pt x="1" y="94"/>
                      <a:pt x="30" y="163"/>
                      <a:pt x="82" y="219"/>
                    </a:cubicBezTo>
                    <a:cubicBezTo>
                      <a:pt x="110" y="238"/>
                      <a:pt x="138" y="248"/>
                      <a:pt x="160" y="248"/>
                    </a:cubicBezTo>
                    <a:cubicBezTo>
                      <a:pt x="183" y="248"/>
                      <a:pt x="200" y="238"/>
                      <a:pt x="206" y="219"/>
                    </a:cubicBezTo>
                    <a:cubicBezTo>
                      <a:pt x="219" y="163"/>
                      <a:pt x="193" y="81"/>
                      <a:pt x="138" y="42"/>
                    </a:cubicBezTo>
                    <a:cubicBezTo>
                      <a:pt x="118" y="15"/>
                      <a:pt x="95" y="1"/>
                      <a:pt x="74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48"/>
              <p:cNvSpPr/>
              <p:nvPr/>
            </p:nvSpPr>
            <p:spPr>
              <a:xfrm>
                <a:off x="6116811" y="1479183"/>
                <a:ext cx="17020" cy="19187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48" extrusionOk="0">
                    <a:moveTo>
                      <a:pt x="43" y="0"/>
                    </a:moveTo>
                    <a:cubicBezTo>
                      <a:pt x="0" y="27"/>
                      <a:pt x="0" y="82"/>
                      <a:pt x="27" y="134"/>
                    </a:cubicBezTo>
                    <a:cubicBezTo>
                      <a:pt x="53" y="196"/>
                      <a:pt x="111" y="247"/>
                      <a:pt x="151" y="247"/>
                    </a:cubicBezTo>
                    <a:cubicBezTo>
                      <a:pt x="156" y="247"/>
                      <a:pt x="160" y="247"/>
                      <a:pt x="164" y="245"/>
                    </a:cubicBezTo>
                    <a:cubicBezTo>
                      <a:pt x="206" y="229"/>
                      <a:pt x="219" y="164"/>
                      <a:pt x="177" y="108"/>
                    </a:cubicBezTo>
                    <a:cubicBezTo>
                      <a:pt x="164" y="82"/>
                      <a:pt x="151" y="53"/>
                      <a:pt x="138" y="40"/>
                    </a:cubicBezTo>
                    <a:cubicBezTo>
                      <a:pt x="108" y="27"/>
                      <a:pt x="69" y="14"/>
                      <a:pt x="4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48"/>
              <p:cNvSpPr/>
              <p:nvPr/>
            </p:nvSpPr>
            <p:spPr>
              <a:xfrm>
                <a:off x="6862735" y="1839461"/>
                <a:ext cx="180100" cy="231553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2993" extrusionOk="0">
                    <a:moveTo>
                      <a:pt x="641" y="0"/>
                    </a:moveTo>
                    <a:cubicBezTo>
                      <a:pt x="262" y="0"/>
                      <a:pt x="0" y="303"/>
                      <a:pt x="0" y="824"/>
                    </a:cubicBezTo>
                    <a:cubicBezTo>
                      <a:pt x="0" y="1571"/>
                      <a:pt x="519" y="2469"/>
                      <a:pt x="1156" y="2834"/>
                    </a:cubicBezTo>
                    <a:cubicBezTo>
                      <a:pt x="1346" y="2942"/>
                      <a:pt x="1524" y="2992"/>
                      <a:pt x="1681" y="2992"/>
                    </a:cubicBezTo>
                    <a:cubicBezTo>
                      <a:pt x="2066" y="2992"/>
                      <a:pt x="2328" y="2690"/>
                      <a:pt x="2328" y="2169"/>
                    </a:cubicBezTo>
                    <a:cubicBezTo>
                      <a:pt x="2328" y="1434"/>
                      <a:pt x="1809" y="537"/>
                      <a:pt x="1156" y="158"/>
                    </a:cubicBezTo>
                    <a:cubicBezTo>
                      <a:pt x="971" y="51"/>
                      <a:pt x="796" y="0"/>
                      <a:pt x="641" y="0"/>
                    </a:cubicBez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48"/>
              <p:cNvSpPr/>
              <p:nvPr/>
            </p:nvSpPr>
            <p:spPr>
              <a:xfrm>
                <a:off x="6860723" y="1845340"/>
                <a:ext cx="145287" cy="260952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3373" extrusionOk="0">
                    <a:moveTo>
                      <a:pt x="790" y="0"/>
                    </a:moveTo>
                    <a:lnTo>
                      <a:pt x="0" y="147"/>
                    </a:lnTo>
                    <a:lnTo>
                      <a:pt x="653" y="3372"/>
                    </a:lnTo>
                    <a:lnTo>
                      <a:pt x="1469" y="3209"/>
                    </a:lnTo>
                    <a:lnTo>
                      <a:pt x="1606" y="2977"/>
                    </a:lnTo>
                    <a:lnTo>
                      <a:pt x="1877" y="1332"/>
                    </a:lnTo>
                    <a:lnTo>
                      <a:pt x="790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48"/>
              <p:cNvSpPr/>
              <p:nvPr/>
            </p:nvSpPr>
            <p:spPr>
              <a:xfrm>
                <a:off x="6860723" y="1843948"/>
                <a:ext cx="173524" cy="250972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3244" extrusionOk="0">
                    <a:moveTo>
                      <a:pt x="914" y="1"/>
                    </a:moveTo>
                    <a:cubicBezTo>
                      <a:pt x="635" y="1"/>
                      <a:pt x="385" y="206"/>
                      <a:pt x="245" y="603"/>
                    </a:cubicBezTo>
                    <a:cubicBezTo>
                      <a:pt x="0" y="1308"/>
                      <a:pt x="203" y="2329"/>
                      <a:pt x="692" y="2887"/>
                    </a:cubicBezTo>
                    <a:cubicBezTo>
                      <a:pt x="897" y="3127"/>
                      <a:pt x="1124" y="3243"/>
                      <a:pt x="1337" y="3243"/>
                    </a:cubicBezTo>
                    <a:cubicBezTo>
                      <a:pt x="1619" y="3243"/>
                      <a:pt x="1875" y="3038"/>
                      <a:pt x="2014" y="2643"/>
                    </a:cubicBezTo>
                    <a:cubicBezTo>
                      <a:pt x="2243" y="1947"/>
                      <a:pt x="2053" y="929"/>
                      <a:pt x="1564" y="358"/>
                    </a:cubicBezTo>
                    <a:cubicBezTo>
                      <a:pt x="1353" y="118"/>
                      <a:pt x="1125" y="1"/>
                      <a:pt x="914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48"/>
              <p:cNvSpPr/>
              <p:nvPr/>
            </p:nvSpPr>
            <p:spPr>
              <a:xfrm>
                <a:off x="6799608" y="1856171"/>
                <a:ext cx="173834" cy="251049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3245" extrusionOk="0">
                    <a:moveTo>
                      <a:pt x="909" y="1"/>
                    </a:moveTo>
                    <a:cubicBezTo>
                      <a:pt x="627" y="1"/>
                      <a:pt x="372" y="210"/>
                      <a:pt x="232" y="608"/>
                    </a:cubicBezTo>
                    <a:cubicBezTo>
                      <a:pt x="0" y="1300"/>
                      <a:pt x="193" y="2321"/>
                      <a:pt x="683" y="2880"/>
                    </a:cubicBezTo>
                    <a:cubicBezTo>
                      <a:pt x="893" y="3126"/>
                      <a:pt x="1122" y="3245"/>
                      <a:pt x="1333" y="3245"/>
                    </a:cubicBezTo>
                    <a:cubicBezTo>
                      <a:pt x="1612" y="3245"/>
                      <a:pt x="1862" y="3036"/>
                      <a:pt x="2001" y="2635"/>
                    </a:cubicBezTo>
                    <a:cubicBezTo>
                      <a:pt x="2246" y="1939"/>
                      <a:pt x="2040" y="921"/>
                      <a:pt x="1551" y="363"/>
                    </a:cubicBezTo>
                    <a:cubicBezTo>
                      <a:pt x="1347" y="118"/>
                      <a:pt x="1120" y="1"/>
                      <a:pt x="90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48"/>
              <p:cNvSpPr/>
              <p:nvPr/>
            </p:nvSpPr>
            <p:spPr>
              <a:xfrm>
                <a:off x="6802857" y="1868162"/>
                <a:ext cx="157897" cy="228691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2956" extrusionOk="0">
                    <a:moveTo>
                      <a:pt x="829" y="1"/>
                    </a:moveTo>
                    <a:cubicBezTo>
                      <a:pt x="572" y="1"/>
                      <a:pt x="341" y="190"/>
                      <a:pt x="216" y="547"/>
                    </a:cubicBezTo>
                    <a:cubicBezTo>
                      <a:pt x="1" y="1187"/>
                      <a:pt x="177" y="2111"/>
                      <a:pt x="624" y="2627"/>
                    </a:cubicBezTo>
                    <a:cubicBezTo>
                      <a:pt x="812" y="2849"/>
                      <a:pt x="1019" y="2956"/>
                      <a:pt x="1211" y="2956"/>
                    </a:cubicBezTo>
                    <a:cubicBezTo>
                      <a:pt x="1467" y="2956"/>
                      <a:pt x="1697" y="2767"/>
                      <a:pt x="1822" y="2411"/>
                    </a:cubicBezTo>
                    <a:cubicBezTo>
                      <a:pt x="2041" y="1771"/>
                      <a:pt x="1865" y="831"/>
                      <a:pt x="1414" y="329"/>
                    </a:cubicBezTo>
                    <a:cubicBezTo>
                      <a:pt x="1228" y="107"/>
                      <a:pt x="1021" y="1"/>
                      <a:pt x="829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48"/>
              <p:cNvSpPr/>
              <p:nvPr/>
            </p:nvSpPr>
            <p:spPr>
              <a:xfrm>
                <a:off x="6820805" y="1901815"/>
                <a:ext cx="106141" cy="162621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2102" extrusionOk="0">
                    <a:moveTo>
                      <a:pt x="587" y="1"/>
                    </a:moveTo>
                    <a:cubicBezTo>
                      <a:pt x="415" y="1"/>
                      <a:pt x="250" y="138"/>
                      <a:pt x="164" y="396"/>
                    </a:cubicBezTo>
                    <a:cubicBezTo>
                      <a:pt x="1" y="847"/>
                      <a:pt x="134" y="1513"/>
                      <a:pt x="448" y="1865"/>
                    </a:cubicBezTo>
                    <a:cubicBezTo>
                      <a:pt x="590" y="2026"/>
                      <a:pt x="737" y="2102"/>
                      <a:pt x="873" y="2102"/>
                    </a:cubicBezTo>
                    <a:cubicBezTo>
                      <a:pt x="933" y="2102"/>
                      <a:pt x="991" y="2087"/>
                      <a:pt x="1045" y="2058"/>
                    </a:cubicBezTo>
                    <a:cubicBezTo>
                      <a:pt x="1143" y="2015"/>
                      <a:pt x="1208" y="1921"/>
                      <a:pt x="1277" y="1800"/>
                    </a:cubicBezTo>
                    <a:cubicBezTo>
                      <a:pt x="1290" y="1771"/>
                      <a:pt x="1290" y="1744"/>
                      <a:pt x="1306" y="1718"/>
                    </a:cubicBezTo>
                    <a:cubicBezTo>
                      <a:pt x="1319" y="1676"/>
                      <a:pt x="1332" y="1620"/>
                      <a:pt x="1345" y="1581"/>
                    </a:cubicBezTo>
                    <a:cubicBezTo>
                      <a:pt x="1358" y="1513"/>
                      <a:pt x="1372" y="1431"/>
                      <a:pt x="1372" y="1349"/>
                    </a:cubicBezTo>
                    <a:lnTo>
                      <a:pt x="1372" y="1186"/>
                    </a:lnTo>
                    <a:cubicBezTo>
                      <a:pt x="1358" y="1079"/>
                      <a:pt x="1345" y="968"/>
                      <a:pt x="1319" y="860"/>
                    </a:cubicBezTo>
                    <a:cubicBezTo>
                      <a:pt x="1319" y="834"/>
                      <a:pt x="1306" y="821"/>
                      <a:pt x="1306" y="791"/>
                    </a:cubicBezTo>
                    <a:cubicBezTo>
                      <a:pt x="1277" y="697"/>
                      <a:pt x="1238" y="602"/>
                      <a:pt x="1195" y="520"/>
                    </a:cubicBezTo>
                    <a:cubicBezTo>
                      <a:pt x="1169" y="452"/>
                      <a:pt x="1127" y="383"/>
                      <a:pt x="1088" y="331"/>
                    </a:cubicBezTo>
                    <a:cubicBezTo>
                      <a:pt x="1074" y="289"/>
                      <a:pt x="1045" y="263"/>
                      <a:pt x="1019" y="233"/>
                    </a:cubicBezTo>
                    <a:cubicBezTo>
                      <a:pt x="993" y="194"/>
                      <a:pt x="964" y="168"/>
                      <a:pt x="937" y="152"/>
                    </a:cubicBezTo>
                    <a:cubicBezTo>
                      <a:pt x="911" y="125"/>
                      <a:pt x="882" y="99"/>
                      <a:pt x="843" y="86"/>
                    </a:cubicBezTo>
                    <a:cubicBezTo>
                      <a:pt x="774" y="31"/>
                      <a:pt x="706" y="18"/>
                      <a:pt x="637" y="5"/>
                    </a:cubicBezTo>
                    <a:cubicBezTo>
                      <a:pt x="620" y="2"/>
                      <a:pt x="604" y="1"/>
                      <a:pt x="58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48"/>
              <p:cNvSpPr/>
              <p:nvPr/>
            </p:nvSpPr>
            <p:spPr>
              <a:xfrm>
                <a:off x="6823822" y="1895858"/>
                <a:ext cx="114729" cy="173684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245" extrusionOk="0">
                    <a:moveTo>
                      <a:pt x="614" y="65"/>
                    </a:moveTo>
                    <a:cubicBezTo>
                      <a:pt x="654" y="65"/>
                      <a:pt x="696" y="65"/>
                      <a:pt x="735" y="82"/>
                    </a:cubicBezTo>
                    <a:cubicBezTo>
                      <a:pt x="843" y="121"/>
                      <a:pt x="911" y="216"/>
                      <a:pt x="1006" y="327"/>
                    </a:cubicBezTo>
                    <a:cubicBezTo>
                      <a:pt x="1225" y="555"/>
                      <a:pt x="1333" y="911"/>
                      <a:pt x="1349" y="1263"/>
                    </a:cubicBezTo>
                    <a:cubicBezTo>
                      <a:pt x="1362" y="1453"/>
                      <a:pt x="1375" y="1632"/>
                      <a:pt x="1319" y="1779"/>
                    </a:cubicBezTo>
                    <a:cubicBezTo>
                      <a:pt x="1251" y="1972"/>
                      <a:pt x="1143" y="2092"/>
                      <a:pt x="1022" y="2148"/>
                    </a:cubicBezTo>
                    <a:lnTo>
                      <a:pt x="1006" y="2148"/>
                    </a:lnTo>
                    <a:cubicBezTo>
                      <a:pt x="980" y="2161"/>
                      <a:pt x="954" y="2161"/>
                      <a:pt x="925" y="2174"/>
                    </a:cubicBezTo>
                    <a:cubicBezTo>
                      <a:pt x="914" y="2175"/>
                      <a:pt x="904" y="2175"/>
                      <a:pt x="894" y="2175"/>
                    </a:cubicBezTo>
                    <a:cubicBezTo>
                      <a:pt x="755" y="2175"/>
                      <a:pt x="604" y="2094"/>
                      <a:pt x="464" y="1942"/>
                    </a:cubicBezTo>
                    <a:cubicBezTo>
                      <a:pt x="151" y="1577"/>
                      <a:pt x="14" y="911"/>
                      <a:pt x="177" y="460"/>
                    </a:cubicBezTo>
                    <a:cubicBezTo>
                      <a:pt x="246" y="245"/>
                      <a:pt x="370" y="121"/>
                      <a:pt x="517" y="82"/>
                    </a:cubicBezTo>
                    <a:cubicBezTo>
                      <a:pt x="546" y="65"/>
                      <a:pt x="559" y="65"/>
                      <a:pt x="585" y="65"/>
                    </a:cubicBezTo>
                    <a:close/>
                    <a:moveTo>
                      <a:pt x="572" y="0"/>
                    </a:moveTo>
                    <a:cubicBezTo>
                      <a:pt x="546" y="0"/>
                      <a:pt x="533" y="0"/>
                      <a:pt x="503" y="13"/>
                    </a:cubicBezTo>
                    <a:lnTo>
                      <a:pt x="464" y="13"/>
                    </a:lnTo>
                    <a:cubicBezTo>
                      <a:pt x="327" y="65"/>
                      <a:pt x="206" y="202"/>
                      <a:pt x="138" y="408"/>
                    </a:cubicBezTo>
                    <a:cubicBezTo>
                      <a:pt x="138" y="434"/>
                      <a:pt x="125" y="460"/>
                      <a:pt x="108" y="490"/>
                    </a:cubicBezTo>
                    <a:lnTo>
                      <a:pt x="108" y="503"/>
                    </a:lnTo>
                    <a:cubicBezTo>
                      <a:pt x="1" y="937"/>
                      <a:pt x="108" y="1534"/>
                      <a:pt x="383" y="1916"/>
                    </a:cubicBezTo>
                    <a:cubicBezTo>
                      <a:pt x="396" y="1942"/>
                      <a:pt x="422" y="1972"/>
                      <a:pt x="451" y="1998"/>
                    </a:cubicBezTo>
                    <a:cubicBezTo>
                      <a:pt x="587" y="2172"/>
                      <a:pt x="761" y="2244"/>
                      <a:pt x="905" y="2244"/>
                    </a:cubicBezTo>
                    <a:cubicBezTo>
                      <a:pt x="917" y="2244"/>
                      <a:pt x="929" y="2244"/>
                      <a:pt x="941" y="2242"/>
                    </a:cubicBezTo>
                    <a:cubicBezTo>
                      <a:pt x="967" y="2242"/>
                      <a:pt x="993" y="2229"/>
                      <a:pt x="1022" y="2229"/>
                    </a:cubicBezTo>
                    <a:cubicBezTo>
                      <a:pt x="1035" y="2216"/>
                      <a:pt x="1049" y="2216"/>
                      <a:pt x="1062" y="2203"/>
                    </a:cubicBezTo>
                    <a:cubicBezTo>
                      <a:pt x="1186" y="2148"/>
                      <a:pt x="1293" y="2024"/>
                      <a:pt x="1362" y="1821"/>
                    </a:cubicBezTo>
                    <a:cubicBezTo>
                      <a:pt x="1483" y="1482"/>
                      <a:pt x="1443" y="1032"/>
                      <a:pt x="1293" y="653"/>
                    </a:cubicBezTo>
                    <a:cubicBezTo>
                      <a:pt x="1238" y="503"/>
                      <a:pt x="1156" y="353"/>
                      <a:pt x="1049" y="245"/>
                    </a:cubicBezTo>
                    <a:cubicBezTo>
                      <a:pt x="1035" y="216"/>
                      <a:pt x="1022" y="202"/>
                      <a:pt x="993" y="176"/>
                    </a:cubicBezTo>
                    <a:cubicBezTo>
                      <a:pt x="872" y="65"/>
                      <a:pt x="748" y="0"/>
                      <a:pt x="62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48"/>
              <p:cNvSpPr/>
              <p:nvPr/>
            </p:nvSpPr>
            <p:spPr>
              <a:xfrm>
                <a:off x="6838521" y="1902124"/>
                <a:ext cx="88425" cy="158908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2054" extrusionOk="0">
                    <a:moveTo>
                      <a:pt x="408" y="1"/>
                    </a:moveTo>
                    <a:cubicBezTo>
                      <a:pt x="300" y="53"/>
                      <a:pt x="219" y="177"/>
                      <a:pt x="150" y="340"/>
                    </a:cubicBezTo>
                    <a:cubicBezTo>
                      <a:pt x="0" y="800"/>
                      <a:pt x="124" y="1470"/>
                      <a:pt x="437" y="1822"/>
                    </a:cubicBezTo>
                    <a:cubicBezTo>
                      <a:pt x="558" y="1972"/>
                      <a:pt x="695" y="2041"/>
                      <a:pt x="816" y="2054"/>
                    </a:cubicBezTo>
                    <a:cubicBezTo>
                      <a:pt x="914" y="2011"/>
                      <a:pt x="979" y="1917"/>
                      <a:pt x="1048" y="1796"/>
                    </a:cubicBezTo>
                    <a:cubicBezTo>
                      <a:pt x="1061" y="1767"/>
                      <a:pt x="1061" y="1740"/>
                      <a:pt x="1077" y="1714"/>
                    </a:cubicBezTo>
                    <a:cubicBezTo>
                      <a:pt x="1090" y="1672"/>
                      <a:pt x="1103" y="1616"/>
                      <a:pt x="1116" y="1577"/>
                    </a:cubicBezTo>
                    <a:cubicBezTo>
                      <a:pt x="1129" y="1509"/>
                      <a:pt x="1143" y="1427"/>
                      <a:pt x="1143" y="1345"/>
                    </a:cubicBezTo>
                    <a:lnTo>
                      <a:pt x="1143" y="1182"/>
                    </a:lnTo>
                    <a:cubicBezTo>
                      <a:pt x="1129" y="1075"/>
                      <a:pt x="1116" y="964"/>
                      <a:pt x="1090" y="856"/>
                    </a:cubicBezTo>
                    <a:cubicBezTo>
                      <a:pt x="1090" y="830"/>
                      <a:pt x="1077" y="817"/>
                      <a:pt x="1077" y="787"/>
                    </a:cubicBezTo>
                    <a:cubicBezTo>
                      <a:pt x="1048" y="693"/>
                      <a:pt x="1009" y="598"/>
                      <a:pt x="966" y="516"/>
                    </a:cubicBezTo>
                    <a:cubicBezTo>
                      <a:pt x="940" y="448"/>
                      <a:pt x="898" y="379"/>
                      <a:pt x="859" y="327"/>
                    </a:cubicBezTo>
                    <a:cubicBezTo>
                      <a:pt x="845" y="285"/>
                      <a:pt x="816" y="259"/>
                      <a:pt x="790" y="229"/>
                    </a:cubicBezTo>
                    <a:cubicBezTo>
                      <a:pt x="764" y="190"/>
                      <a:pt x="735" y="164"/>
                      <a:pt x="708" y="148"/>
                    </a:cubicBezTo>
                    <a:cubicBezTo>
                      <a:pt x="682" y="121"/>
                      <a:pt x="653" y="95"/>
                      <a:pt x="614" y="82"/>
                    </a:cubicBezTo>
                    <a:cubicBezTo>
                      <a:pt x="545" y="27"/>
                      <a:pt x="477" y="14"/>
                      <a:pt x="408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48"/>
              <p:cNvSpPr/>
              <p:nvPr/>
            </p:nvSpPr>
            <p:spPr>
              <a:xfrm>
                <a:off x="6817555" y="1895858"/>
                <a:ext cx="119989" cy="17445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255" extrusionOk="0">
                    <a:moveTo>
                      <a:pt x="679" y="82"/>
                    </a:moveTo>
                    <a:cubicBezTo>
                      <a:pt x="722" y="82"/>
                      <a:pt x="748" y="95"/>
                      <a:pt x="777" y="95"/>
                    </a:cubicBezTo>
                    <a:cubicBezTo>
                      <a:pt x="790" y="108"/>
                      <a:pt x="803" y="108"/>
                      <a:pt x="803" y="108"/>
                    </a:cubicBezTo>
                    <a:cubicBezTo>
                      <a:pt x="816" y="121"/>
                      <a:pt x="829" y="121"/>
                      <a:pt x="842" y="134"/>
                    </a:cubicBezTo>
                    <a:cubicBezTo>
                      <a:pt x="859" y="147"/>
                      <a:pt x="872" y="147"/>
                      <a:pt x="885" y="163"/>
                    </a:cubicBezTo>
                    <a:cubicBezTo>
                      <a:pt x="911" y="163"/>
                      <a:pt x="924" y="176"/>
                      <a:pt x="940" y="189"/>
                    </a:cubicBezTo>
                    <a:cubicBezTo>
                      <a:pt x="966" y="202"/>
                      <a:pt x="979" y="229"/>
                      <a:pt x="1006" y="245"/>
                    </a:cubicBezTo>
                    <a:lnTo>
                      <a:pt x="1006" y="258"/>
                    </a:lnTo>
                    <a:cubicBezTo>
                      <a:pt x="1006" y="258"/>
                      <a:pt x="1022" y="258"/>
                      <a:pt x="1022" y="271"/>
                    </a:cubicBezTo>
                    <a:cubicBezTo>
                      <a:pt x="1035" y="284"/>
                      <a:pt x="1048" y="297"/>
                      <a:pt x="1061" y="310"/>
                    </a:cubicBezTo>
                    <a:cubicBezTo>
                      <a:pt x="1087" y="340"/>
                      <a:pt x="1116" y="366"/>
                      <a:pt x="1130" y="408"/>
                    </a:cubicBezTo>
                    <a:cubicBezTo>
                      <a:pt x="1169" y="460"/>
                      <a:pt x="1211" y="529"/>
                      <a:pt x="1237" y="597"/>
                    </a:cubicBezTo>
                    <a:cubicBezTo>
                      <a:pt x="1250" y="624"/>
                      <a:pt x="1267" y="653"/>
                      <a:pt x="1280" y="692"/>
                    </a:cubicBezTo>
                    <a:cubicBezTo>
                      <a:pt x="1293" y="718"/>
                      <a:pt x="1306" y="761"/>
                      <a:pt x="1319" y="800"/>
                    </a:cubicBezTo>
                    <a:cubicBezTo>
                      <a:pt x="1332" y="829"/>
                      <a:pt x="1332" y="842"/>
                      <a:pt x="1348" y="868"/>
                    </a:cubicBezTo>
                    <a:cubicBezTo>
                      <a:pt x="1348" y="898"/>
                      <a:pt x="1361" y="911"/>
                      <a:pt x="1361" y="937"/>
                    </a:cubicBezTo>
                    <a:cubicBezTo>
                      <a:pt x="1374" y="963"/>
                      <a:pt x="1374" y="992"/>
                      <a:pt x="1387" y="1018"/>
                    </a:cubicBezTo>
                    <a:lnTo>
                      <a:pt x="1387" y="1061"/>
                    </a:lnTo>
                    <a:cubicBezTo>
                      <a:pt x="1387" y="1074"/>
                      <a:pt x="1400" y="1100"/>
                      <a:pt x="1400" y="1113"/>
                    </a:cubicBezTo>
                    <a:lnTo>
                      <a:pt x="1400" y="1182"/>
                    </a:lnTo>
                    <a:cubicBezTo>
                      <a:pt x="1400" y="1195"/>
                      <a:pt x="1400" y="1208"/>
                      <a:pt x="1414" y="1224"/>
                    </a:cubicBezTo>
                    <a:lnTo>
                      <a:pt x="1414" y="1319"/>
                    </a:lnTo>
                    <a:lnTo>
                      <a:pt x="1414" y="1426"/>
                    </a:lnTo>
                    <a:lnTo>
                      <a:pt x="1414" y="1495"/>
                    </a:lnTo>
                    <a:cubicBezTo>
                      <a:pt x="1400" y="1508"/>
                      <a:pt x="1400" y="1521"/>
                      <a:pt x="1400" y="1551"/>
                    </a:cubicBezTo>
                    <a:lnTo>
                      <a:pt x="1400" y="1577"/>
                    </a:lnTo>
                    <a:cubicBezTo>
                      <a:pt x="1400" y="1590"/>
                      <a:pt x="1400" y="1603"/>
                      <a:pt x="1387" y="1616"/>
                    </a:cubicBezTo>
                    <a:lnTo>
                      <a:pt x="1387" y="1658"/>
                    </a:lnTo>
                    <a:cubicBezTo>
                      <a:pt x="1374" y="1684"/>
                      <a:pt x="1374" y="1697"/>
                      <a:pt x="1374" y="1714"/>
                    </a:cubicBezTo>
                    <a:cubicBezTo>
                      <a:pt x="1361" y="1740"/>
                      <a:pt x="1361" y="1766"/>
                      <a:pt x="1348" y="1795"/>
                    </a:cubicBezTo>
                    <a:cubicBezTo>
                      <a:pt x="1332" y="1821"/>
                      <a:pt x="1332" y="1848"/>
                      <a:pt x="1319" y="1877"/>
                    </a:cubicBezTo>
                    <a:lnTo>
                      <a:pt x="1306" y="1877"/>
                    </a:lnTo>
                    <a:cubicBezTo>
                      <a:pt x="1306" y="1890"/>
                      <a:pt x="1306" y="1903"/>
                      <a:pt x="1293" y="1916"/>
                    </a:cubicBezTo>
                    <a:cubicBezTo>
                      <a:pt x="1267" y="1959"/>
                      <a:pt x="1237" y="1998"/>
                      <a:pt x="1211" y="2040"/>
                    </a:cubicBezTo>
                    <a:cubicBezTo>
                      <a:pt x="1198" y="2053"/>
                      <a:pt x="1198" y="2053"/>
                      <a:pt x="1185" y="2066"/>
                    </a:cubicBezTo>
                    <a:cubicBezTo>
                      <a:pt x="1169" y="2079"/>
                      <a:pt x="1156" y="2092"/>
                      <a:pt x="1143" y="2105"/>
                    </a:cubicBezTo>
                    <a:cubicBezTo>
                      <a:pt x="1143" y="2105"/>
                      <a:pt x="1130" y="2105"/>
                      <a:pt x="1116" y="2122"/>
                    </a:cubicBezTo>
                    <a:cubicBezTo>
                      <a:pt x="1116" y="2122"/>
                      <a:pt x="1103" y="2135"/>
                      <a:pt x="1087" y="2135"/>
                    </a:cubicBezTo>
                    <a:cubicBezTo>
                      <a:pt x="1074" y="2148"/>
                      <a:pt x="1061" y="2148"/>
                      <a:pt x="1048" y="2161"/>
                    </a:cubicBezTo>
                    <a:lnTo>
                      <a:pt x="1022" y="2161"/>
                    </a:lnTo>
                    <a:lnTo>
                      <a:pt x="1006" y="2174"/>
                    </a:lnTo>
                    <a:lnTo>
                      <a:pt x="979" y="2174"/>
                    </a:lnTo>
                    <a:cubicBezTo>
                      <a:pt x="966" y="2174"/>
                      <a:pt x="953" y="2174"/>
                      <a:pt x="940" y="2187"/>
                    </a:cubicBezTo>
                    <a:lnTo>
                      <a:pt x="898" y="2187"/>
                    </a:lnTo>
                    <a:cubicBezTo>
                      <a:pt x="829" y="2174"/>
                      <a:pt x="748" y="2161"/>
                      <a:pt x="666" y="2105"/>
                    </a:cubicBezTo>
                    <a:cubicBezTo>
                      <a:pt x="640" y="2092"/>
                      <a:pt x="627" y="2079"/>
                      <a:pt x="598" y="2053"/>
                    </a:cubicBezTo>
                    <a:cubicBezTo>
                      <a:pt x="584" y="2040"/>
                      <a:pt x="571" y="2040"/>
                      <a:pt x="558" y="2024"/>
                    </a:cubicBezTo>
                    <a:cubicBezTo>
                      <a:pt x="545" y="2011"/>
                      <a:pt x="532" y="1998"/>
                      <a:pt x="532" y="1985"/>
                    </a:cubicBezTo>
                    <a:cubicBezTo>
                      <a:pt x="516" y="1972"/>
                      <a:pt x="503" y="1959"/>
                      <a:pt x="490" y="1942"/>
                    </a:cubicBezTo>
                    <a:cubicBezTo>
                      <a:pt x="477" y="1942"/>
                      <a:pt x="477" y="1929"/>
                      <a:pt x="464" y="1916"/>
                    </a:cubicBezTo>
                    <a:cubicBezTo>
                      <a:pt x="421" y="1861"/>
                      <a:pt x="395" y="1821"/>
                      <a:pt x="353" y="1766"/>
                    </a:cubicBezTo>
                    <a:lnTo>
                      <a:pt x="353" y="1753"/>
                    </a:lnTo>
                    <a:cubicBezTo>
                      <a:pt x="340" y="1740"/>
                      <a:pt x="327" y="1714"/>
                      <a:pt x="314" y="1684"/>
                    </a:cubicBezTo>
                    <a:cubicBezTo>
                      <a:pt x="314" y="1658"/>
                      <a:pt x="300" y="1645"/>
                      <a:pt x="287" y="1632"/>
                    </a:cubicBezTo>
                    <a:cubicBezTo>
                      <a:pt x="271" y="1590"/>
                      <a:pt x="258" y="1534"/>
                      <a:pt x="232" y="1495"/>
                    </a:cubicBezTo>
                    <a:cubicBezTo>
                      <a:pt x="232" y="1469"/>
                      <a:pt x="219" y="1440"/>
                      <a:pt x="219" y="1413"/>
                    </a:cubicBezTo>
                    <a:cubicBezTo>
                      <a:pt x="189" y="1332"/>
                      <a:pt x="163" y="1224"/>
                      <a:pt x="150" y="1126"/>
                    </a:cubicBezTo>
                    <a:cubicBezTo>
                      <a:pt x="150" y="1100"/>
                      <a:pt x="150" y="1074"/>
                      <a:pt x="137" y="1045"/>
                    </a:cubicBezTo>
                    <a:lnTo>
                      <a:pt x="137" y="1032"/>
                    </a:lnTo>
                    <a:lnTo>
                      <a:pt x="137" y="950"/>
                    </a:lnTo>
                    <a:lnTo>
                      <a:pt x="137" y="937"/>
                    </a:lnTo>
                    <a:lnTo>
                      <a:pt x="137" y="842"/>
                    </a:lnTo>
                    <a:cubicBezTo>
                      <a:pt x="137" y="816"/>
                      <a:pt x="137" y="774"/>
                      <a:pt x="150" y="748"/>
                    </a:cubicBezTo>
                    <a:lnTo>
                      <a:pt x="150" y="666"/>
                    </a:lnTo>
                    <a:cubicBezTo>
                      <a:pt x="150" y="666"/>
                      <a:pt x="150" y="653"/>
                      <a:pt x="163" y="653"/>
                    </a:cubicBezTo>
                    <a:cubicBezTo>
                      <a:pt x="163" y="624"/>
                      <a:pt x="163" y="597"/>
                      <a:pt x="176" y="571"/>
                    </a:cubicBezTo>
                    <a:cubicBezTo>
                      <a:pt x="176" y="542"/>
                      <a:pt x="189" y="516"/>
                      <a:pt x="189" y="503"/>
                    </a:cubicBezTo>
                    <a:lnTo>
                      <a:pt x="189" y="490"/>
                    </a:lnTo>
                    <a:lnTo>
                      <a:pt x="206" y="473"/>
                    </a:lnTo>
                    <a:cubicBezTo>
                      <a:pt x="206" y="447"/>
                      <a:pt x="219" y="434"/>
                      <a:pt x="219" y="421"/>
                    </a:cubicBezTo>
                    <a:cubicBezTo>
                      <a:pt x="232" y="408"/>
                      <a:pt x="232" y="392"/>
                      <a:pt x="232" y="392"/>
                    </a:cubicBezTo>
                    <a:cubicBezTo>
                      <a:pt x="245" y="379"/>
                      <a:pt x="245" y="366"/>
                      <a:pt x="258" y="353"/>
                    </a:cubicBezTo>
                    <a:cubicBezTo>
                      <a:pt x="258" y="340"/>
                      <a:pt x="271" y="327"/>
                      <a:pt x="271" y="310"/>
                    </a:cubicBezTo>
                    <a:cubicBezTo>
                      <a:pt x="287" y="297"/>
                      <a:pt x="287" y="284"/>
                      <a:pt x="300" y="271"/>
                    </a:cubicBezTo>
                    <a:cubicBezTo>
                      <a:pt x="314" y="258"/>
                      <a:pt x="327" y="245"/>
                      <a:pt x="327" y="229"/>
                    </a:cubicBezTo>
                    <a:lnTo>
                      <a:pt x="340" y="229"/>
                    </a:lnTo>
                    <a:cubicBezTo>
                      <a:pt x="353" y="216"/>
                      <a:pt x="353" y="202"/>
                      <a:pt x="369" y="189"/>
                    </a:cubicBezTo>
                    <a:cubicBezTo>
                      <a:pt x="382" y="176"/>
                      <a:pt x="395" y="176"/>
                      <a:pt x="408" y="163"/>
                    </a:cubicBezTo>
                    <a:lnTo>
                      <a:pt x="434" y="134"/>
                    </a:lnTo>
                    <a:cubicBezTo>
                      <a:pt x="451" y="134"/>
                      <a:pt x="464" y="121"/>
                      <a:pt x="464" y="121"/>
                    </a:cubicBezTo>
                    <a:cubicBezTo>
                      <a:pt x="477" y="108"/>
                      <a:pt x="490" y="108"/>
                      <a:pt x="503" y="108"/>
                    </a:cubicBezTo>
                    <a:cubicBezTo>
                      <a:pt x="516" y="95"/>
                      <a:pt x="532" y="95"/>
                      <a:pt x="532" y="95"/>
                    </a:cubicBezTo>
                    <a:cubicBezTo>
                      <a:pt x="545" y="95"/>
                      <a:pt x="558" y="82"/>
                      <a:pt x="571" y="82"/>
                    </a:cubicBezTo>
                    <a:close/>
                    <a:moveTo>
                      <a:pt x="614" y="0"/>
                    </a:moveTo>
                    <a:cubicBezTo>
                      <a:pt x="598" y="0"/>
                      <a:pt x="598" y="0"/>
                      <a:pt x="584" y="13"/>
                    </a:cubicBezTo>
                    <a:cubicBezTo>
                      <a:pt x="558" y="13"/>
                      <a:pt x="516" y="13"/>
                      <a:pt x="490" y="26"/>
                    </a:cubicBezTo>
                    <a:cubicBezTo>
                      <a:pt x="353" y="82"/>
                      <a:pt x="232" y="216"/>
                      <a:pt x="163" y="421"/>
                    </a:cubicBezTo>
                    <a:cubicBezTo>
                      <a:pt x="0" y="911"/>
                      <a:pt x="137" y="1616"/>
                      <a:pt x="477" y="2011"/>
                    </a:cubicBezTo>
                    <a:cubicBezTo>
                      <a:pt x="620" y="2178"/>
                      <a:pt x="783" y="2254"/>
                      <a:pt x="926" y="2254"/>
                    </a:cubicBezTo>
                    <a:cubicBezTo>
                      <a:pt x="959" y="2254"/>
                      <a:pt x="991" y="2250"/>
                      <a:pt x="1022" y="2242"/>
                    </a:cubicBezTo>
                    <a:cubicBezTo>
                      <a:pt x="1048" y="2229"/>
                      <a:pt x="1074" y="2229"/>
                      <a:pt x="1103" y="2216"/>
                    </a:cubicBezTo>
                    <a:cubicBezTo>
                      <a:pt x="1116" y="2203"/>
                      <a:pt x="1130" y="2203"/>
                      <a:pt x="1130" y="2187"/>
                    </a:cubicBezTo>
                    <a:cubicBezTo>
                      <a:pt x="1237" y="2122"/>
                      <a:pt x="1332" y="2011"/>
                      <a:pt x="1387" y="1834"/>
                    </a:cubicBezTo>
                    <a:cubicBezTo>
                      <a:pt x="1551" y="1345"/>
                      <a:pt x="1414" y="637"/>
                      <a:pt x="1074" y="258"/>
                    </a:cubicBezTo>
                    <a:cubicBezTo>
                      <a:pt x="966" y="108"/>
                      <a:pt x="829" y="39"/>
                      <a:pt x="708" y="13"/>
                    </a:cubicBezTo>
                    <a:lnTo>
                      <a:pt x="653" y="13"/>
                    </a:lnTo>
                    <a:cubicBezTo>
                      <a:pt x="640" y="0"/>
                      <a:pt x="627" y="0"/>
                      <a:pt x="61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48"/>
              <p:cNvSpPr/>
              <p:nvPr/>
            </p:nvSpPr>
            <p:spPr>
              <a:xfrm>
                <a:off x="6865984" y="1942275"/>
                <a:ext cx="52607" cy="75431"/>
              </a:xfrm>
              <a:custGeom>
                <a:avLst/>
                <a:gdLst/>
                <a:ahLst/>
                <a:cxnLst/>
                <a:rect l="l" t="t" r="r" b="b"/>
                <a:pathLst>
                  <a:path w="680" h="975" extrusionOk="0">
                    <a:moveTo>
                      <a:pt x="281" y="1"/>
                    </a:moveTo>
                    <a:cubicBezTo>
                      <a:pt x="196" y="1"/>
                      <a:pt x="122" y="63"/>
                      <a:pt x="82" y="187"/>
                    </a:cubicBezTo>
                    <a:cubicBezTo>
                      <a:pt x="1" y="392"/>
                      <a:pt x="69" y="706"/>
                      <a:pt x="216" y="869"/>
                    </a:cubicBezTo>
                    <a:cubicBezTo>
                      <a:pt x="276" y="940"/>
                      <a:pt x="342" y="974"/>
                      <a:pt x="406" y="974"/>
                    </a:cubicBezTo>
                    <a:cubicBezTo>
                      <a:pt x="488" y="974"/>
                      <a:pt x="565" y="915"/>
                      <a:pt x="611" y="800"/>
                    </a:cubicBezTo>
                    <a:cubicBezTo>
                      <a:pt x="680" y="582"/>
                      <a:pt x="624" y="281"/>
                      <a:pt x="477" y="105"/>
                    </a:cubicBezTo>
                    <a:cubicBezTo>
                      <a:pt x="413" y="35"/>
                      <a:pt x="345" y="1"/>
                      <a:pt x="281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48"/>
              <p:cNvSpPr/>
              <p:nvPr/>
            </p:nvSpPr>
            <p:spPr>
              <a:xfrm>
                <a:off x="6867995" y="1948619"/>
                <a:ext cx="44329" cy="6429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831" extrusionOk="0">
                    <a:moveTo>
                      <a:pt x="237" y="0"/>
                    </a:moveTo>
                    <a:cubicBezTo>
                      <a:pt x="165" y="0"/>
                      <a:pt x="102" y="57"/>
                      <a:pt x="70" y="160"/>
                    </a:cubicBezTo>
                    <a:cubicBezTo>
                      <a:pt x="1" y="336"/>
                      <a:pt x="56" y="594"/>
                      <a:pt x="177" y="744"/>
                    </a:cubicBezTo>
                    <a:cubicBezTo>
                      <a:pt x="230" y="802"/>
                      <a:pt x="287" y="831"/>
                      <a:pt x="340" y="831"/>
                    </a:cubicBezTo>
                    <a:cubicBezTo>
                      <a:pt x="413" y="831"/>
                      <a:pt x="479" y="778"/>
                      <a:pt x="517" y="676"/>
                    </a:cubicBezTo>
                    <a:cubicBezTo>
                      <a:pt x="572" y="500"/>
                      <a:pt x="533" y="242"/>
                      <a:pt x="396" y="92"/>
                    </a:cubicBezTo>
                    <a:cubicBezTo>
                      <a:pt x="344" y="29"/>
                      <a:pt x="289" y="0"/>
                      <a:pt x="23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48"/>
              <p:cNvSpPr/>
              <p:nvPr/>
            </p:nvSpPr>
            <p:spPr>
              <a:xfrm>
                <a:off x="6865984" y="1952100"/>
                <a:ext cx="39996" cy="58797"/>
              </a:xfrm>
              <a:custGeom>
                <a:avLst/>
                <a:gdLst/>
                <a:ahLst/>
                <a:cxnLst/>
                <a:rect l="l" t="t" r="r" b="b"/>
                <a:pathLst>
                  <a:path w="517" h="760" extrusionOk="0">
                    <a:moveTo>
                      <a:pt x="208" y="1"/>
                    </a:moveTo>
                    <a:cubicBezTo>
                      <a:pt x="142" y="1"/>
                      <a:pt x="84" y="49"/>
                      <a:pt x="53" y="141"/>
                    </a:cubicBezTo>
                    <a:cubicBezTo>
                      <a:pt x="1" y="305"/>
                      <a:pt x="40" y="549"/>
                      <a:pt x="164" y="673"/>
                    </a:cubicBezTo>
                    <a:cubicBezTo>
                      <a:pt x="211" y="731"/>
                      <a:pt x="263" y="759"/>
                      <a:pt x="311" y="759"/>
                    </a:cubicBezTo>
                    <a:cubicBezTo>
                      <a:pt x="374" y="759"/>
                      <a:pt x="431" y="711"/>
                      <a:pt x="461" y="618"/>
                    </a:cubicBezTo>
                    <a:cubicBezTo>
                      <a:pt x="517" y="455"/>
                      <a:pt x="477" y="223"/>
                      <a:pt x="366" y="89"/>
                    </a:cubicBezTo>
                    <a:cubicBezTo>
                      <a:pt x="314" y="29"/>
                      <a:pt x="258" y="1"/>
                      <a:pt x="20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48"/>
              <p:cNvSpPr/>
              <p:nvPr/>
            </p:nvSpPr>
            <p:spPr>
              <a:xfrm>
                <a:off x="6904897" y="1927422"/>
                <a:ext cx="8433" cy="14699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90" extrusionOk="0">
                    <a:moveTo>
                      <a:pt x="1" y="0"/>
                    </a:moveTo>
                    <a:cubicBezTo>
                      <a:pt x="1" y="52"/>
                      <a:pt x="14" y="121"/>
                      <a:pt x="40" y="163"/>
                    </a:cubicBezTo>
                    <a:cubicBezTo>
                      <a:pt x="69" y="189"/>
                      <a:pt x="95" y="189"/>
                      <a:pt x="108" y="189"/>
                    </a:cubicBezTo>
                    <a:cubicBezTo>
                      <a:pt x="82" y="121"/>
                      <a:pt x="40" y="52"/>
                      <a:pt x="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48"/>
              <p:cNvSpPr/>
              <p:nvPr/>
            </p:nvSpPr>
            <p:spPr>
              <a:xfrm>
                <a:off x="6921839" y="1963009"/>
                <a:ext cx="1083" cy="5338"/>
              </a:xfrm>
              <a:custGeom>
                <a:avLst/>
                <a:gdLst/>
                <a:ahLst/>
                <a:cxnLst/>
                <a:rect l="l" t="t" r="r" b="b"/>
                <a:pathLst>
                  <a:path w="14" h="69" extrusionOk="0">
                    <a:moveTo>
                      <a:pt x="0" y="0"/>
                    </a:moveTo>
                    <a:cubicBezTo>
                      <a:pt x="0" y="10"/>
                      <a:pt x="0" y="22"/>
                      <a:pt x="6" y="32"/>
                    </a:cubicBezTo>
                    <a:lnTo>
                      <a:pt x="6" y="32"/>
                    </a:lnTo>
                    <a:cubicBezTo>
                      <a:pt x="3" y="23"/>
                      <a:pt x="0" y="13"/>
                      <a:pt x="0" y="0"/>
                    </a:cubicBezTo>
                    <a:close/>
                    <a:moveTo>
                      <a:pt x="6" y="32"/>
                    </a:moveTo>
                    <a:lnTo>
                      <a:pt x="6" y="32"/>
                    </a:lnTo>
                    <a:cubicBezTo>
                      <a:pt x="9" y="44"/>
                      <a:pt x="13" y="54"/>
                      <a:pt x="13" y="69"/>
                    </a:cubicBezTo>
                    <a:lnTo>
                      <a:pt x="13" y="43"/>
                    </a:lnTo>
                    <a:cubicBezTo>
                      <a:pt x="10" y="39"/>
                      <a:pt x="7" y="36"/>
                      <a:pt x="6" y="32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48"/>
              <p:cNvSpPr/>
              <p:nvPr/>
            </p:nvSpPr>
            <p:spPr>
              <a:xfrm>
                <a:off x="6924856" y="1993567"/>
                <a:ext cx="2089" cy="12688"/>
              </a:xfrm>
              <a:custGeom>
                <a:avLst/>
                <a:gdLst/>
                <a:ahLst/>
                <a:cxnLst/>
                <a:rect l="l" t="t" r="r" b="b"/>
                <a:pathLst>
                  <a:path w="27" h="164" extrusionOk="0">
                    <a:moveTo>
                      <a:pt x="27" y="0"/>
                    </a:moveTo>
                    <a:cubicBezTo>
                      <a:pt x="13" y="13"/>
                      <a:pt x="13" y="43"/>
                      <a:pt x="13" y="56"/>
                    </a:cubicBezTo>
                    <a:cubicBezTo>
                      <a:pt x="0" y="95"/>
                      <a:pt x="13" y="137"/>
                      <a:pt x="27" y="163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48"/>
              <p:cNvSpPr/>
              <p:nvPr/>
            </p:nvSpPr>
            <p:spPr>
              <a:xfrm>
                <a:off x="6914258" y="2021108"/>
                <a:ext cx="10676" cy="1996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58" extrusionOk="0">
                    <a:moveTo>
                      <a:pt x="70" y="0"/>
                    </a:moveTo>
                    <a:cubicBezTo>
                      <a:pt x="55" y="0"/>
                      <a:pt x="41" y="8"/>
                      <a:pt x="30" y="26"/>
                    </a:cubicBezTo>
                    <a:cubicBezTo>
                      <a:pt x="0" y="65"/>
                      <a:pt x="0" y="147"/>
                      <a:pt x="43" y="215"/>
                    </a:cubicBezTo>
                    <a:cubicBezTo>
                      <a:pt x="43" y="229"/>
                      <a:pt x="56" y="242"/>
                      <a:pt x="69" y="258"/>
                    </a:cubicBezTo>
                    <a:cubicBezTo>
                      <a:pt x="82" y="229"/>
                      <a:pt x="82" y="202"/>
                      <a:pt x="98" y="176"/>
                    </a:cubicBezTo>
                    <a:cubicBezTo>
                      <a:pt x="111" y="134"/>
                      <a:pt x="124" y="78"/>
                      <a:pt x="137" y="39"/>
                    </a:cubicBezTo>
                    <a:cubicBezTo>
                      <a:pt x="115" y="15"/>
                      <a:pt x="91" y="0"/>
                      <a:pt x="7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48"/>
              <p:cNvSpPr/>
              <p:nvPr/>
            </p:nvSpPr>
            <p:spPr>
              <a:xfrm>
                <a:off x="6894299" y="2031397"/>
                <a:ext cx="13616" cy="20192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61" extrusionOk="0">
                    <a:moveTo>
                      <a:pt x="69" y="1"/>
                    </a:moveTo>
                    <a:cubicBezTo>
                      <a:pt x="30" y="1"/>
                      <a:pt x="0" y="56"/>
                      <a:pt x="0" y="125"/>
                    </a:cubicBezTo>
                    <a:cubicBezTo>
                      <a:pt x="14" y="207"/>
                      <a:pt x="56" y="259"/>
                      <a:pt x="95" y="259"/>
                    </a:cubicBezTo>
                    <a:cubicBezTo>
                      <a:pt x="99" y="260"/>
                      <a:pt x="104" y="261"/>
                      <a:pt x="108" y="261"/>
                    </a:cubicBezTo>
                    <a:cubicBezTo>
                      <a:pt x="145" y="261"/>
                      <a:pt x="175" y="211"/>
                      <a:pt x="164" y="138"/>
                    </a:cubicBezTo>
                    <a:cubicBezTo>
                      <a:pt x="151" y="69"/>
                      <a:pt x="111" y="1"/>
                      <a:pt x="6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48"/>
              <p:cNvSpPr/>
              <p:nvPr/>
            </p:nvSpPr>
            <p:spPr>
              <a:xfrm>
                <a:off x="6871322" y="2017781"/>
                <a:ext cx="13693" cy="20579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66" extrusionOk="0">
                    <a:moveTo>
                      <a:pt x="70" y="0"/>
                    </a:moveTo>
                    <a:cubicBezTo>
                      <a:pt x="49" y="0"/>
                      <a:pt x="28" y="17"/>
                      <a:pt x="13" y="56"/>
                    </a:cubicBezTo>
                    <a:cubicBezTo>
                      <a:pt x="0" y="108"/>
                      <a:pt x="13" y="190"/>
                      <a:pt x="53" y="232"/>
                    </a:cubicBezTo>
                    <a:cubicBezTo>
                      <a:pt x="71" y="255"/>
                      <a:pt x="89" y="266"/>
                      <a:pt x="106" y="266"/>
                    </a:cubicBezTo>
                    <a:cubicBezTo>
                      <a:pt x="128" y="266"/>
                      <a:pt x="147" y="249"/>
                      <a:pt x="164" y="219"/>
                    </a:cubicBezTo>
                    <a:cubicBezTo>
                      <a:pt x="177" y="164"/>
                      <a:pt x="164" y="82"/>
                      <a:pt x="121" y="27"/>
                    </a:cubicBezTo>
                    <a:cubicBezTo>
                      <a:pt x="104" y="10"/>
                      <a:pt x="87" y="0"/>
                      <a:pt x="7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48"/>
              <p:cNvSpPr/>
              <p:nvPr/>
            </p:nvSpPr>
            <p:spPr>
              <a:xfrm>
                <a:off x="6854380" y="1986063"/>
                <a:ext cx="13693" cy="2034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63" extrusionOk="0">
                    <a:moveTo>
                      <a:pt x="71" y="0"/>
                    </a:moveTo>
                    <a:cubicBezTo>
                      <a:pt x="66" y="0"/>
                      <a:pt x="61" y="1"/>
                      <a:pt x="56" y="3"/>
                    </a:cubicBezTo>
                    <a:cubicBezTo>
                      <a:pt x="14" y="16"/>
                      <a:pt x="1" y="97"/>
                      <a:pt x="14" y="166"/>
                    </a:cubicBezTo>
                    <a:cubicBezTo>
                      <a:pt x="37" y="226"/>
                      <a:pt x="82" y="263"/>
                      <a:pt x="110" y="263"/>
                    </a:cubicBezTo>
                    <a:cubicBezTo>
                      <a:pt x="114" y="263"/>
                      <a:pt x="118" y="262"/>
                      <a:pt x="122" y="260"/>
                    </a:cubicBezTo>
                    <a:cubicBezTo>
                      <a:pt x="164" y="234"/>
                      <a:pt x="177" y="166"/>
                      <a:pt x="164" y="97"/>
                    </a:cubicBezTo>
                    <a:cubicBezTo>
                      <a:pt x="141" y="38"/>
                      <a:pt x="106" y="0"/>
                      <a:pt x="7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48"/>
              <p:cNvSpPr/>
              <p:nvPr/>
            </p:nvSpPr>
            <p:spPr>
              <a:xfrm>
                <a:off x="6851131" y="1947691"/>
                <a:ext cx="12687" cy="20424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64" extrusionOk="0">
                    <a:moveTo>
                      <a:pt x="72" y="1"/>
                    </a:moveTo>
                    <a:cubicBezTo>
                      <a:pt x="40" y="1"/>
                      <a:pt x="13" y="37"/>
                      <a:pt x="0" y="91"/>
                    </a:cubicBezTo>
                    <a:cubicBezTo>
                      <a:pt x="0" y="159"/>
                      <a:pt x="30" y="228"/>
                      <a:pt x="69" y="254"/>
                    </a:cubicBezTo>
                    <a:cubicBezTo>
                      <a:pt x="80" y="261"/>
                      <a:pt x="90" y="264"/>
                      <a:pt x="100" y="264"/>
                    </a:cubicBezTo>
                    <a:cubicBezTo>
                      <a:pt x="130" y="264"/>
                      <a:pt x="154" y="236"/>
                      <a:pt x="164" y="185"/>
                    </a:cubicBezTo>
                    <a:cubicBezTo>
                      <a:pt x="164" y="117"/>
                      <a:pt x="137" y="35"/>
                      <a:pt x="98" y="9"/>
                    </a:cubicBezTo>
                    <a:cubicBezTo>
                      <a:pt x="89" y="3"/>
                      <a:pt x="80" y="1"/>
                      <a:pt x="7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48"/>
              <p:cNvSpPr/>
              <p:nvPr/>
            </p:nvSpPr>
            <p:spPr>
              <a:xfrm>
                <a:off x="6860723" y="1918138"/>
                <a:ext cx="13693" cy="20502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65" extrusionOk="0">
                    <a:moveTo>
                      <a:pt x="79" y="0"/>
                    </a:moveTo>
                    <a:cubicBezTo>
                      <a:pt x="64" y="0"/>
                      <a:pt x="50" y="8"/>
                      <a:pt x="40" y="22"/>
                    </a:cubicBezTo>
                    <a:cubicBezTo>
                      <a:pt x="0" y="65"/>
                      <a:pt x="0" y="146"/>
                      <a:pt x="40" y="202"/>
                    </a:cubicBezTo>
                    <a:cubicBezTo>
                      <a:pt x="58" y="243"/>
                      <a:pt x="85" y="264"/>
                      <a:pt x="110" y="264"/>
                    </a:cubicBezTo>
                    <a:cubicBezTo>
                      <a:pt x="125" y="264"/>
                      <a:pt x="140" y="257"/>
                      <a:pt x="150" y="241"/>
                    </a:cubicBezTo>
                    <a:cubicBezTo>
                      <a:pt x="177" y="202"/>
                      <a:pt x="177" y="120"/>
                      <a:pt x="150" y="65"/>
                    </a:cubicBezTo>
                    <a:cubicBezTo>
                      <a:pt x="132" y="21"/>
                      <a:pt x="104" y="0"/>
                      <a:pt x="79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48"/>
              <p:cNvSpPr/>
              <p:nvPr/>
            </p:nvSpPr>
            <p:spPr>
              <a:xfrm>
                <a:off x="6881689" y="1908468"/>
                <a:ext cx="13693" cy="2003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59" extrusionOk="0">
                    <a:moveTo>
                      <a:pt x="56" y="0"/>
                    </a:moveTo>
                    <a:cubicBezTo>
                      <a:pt x="30" y="0"/>
                      <a:pt x="0" y="53"/>
                      <a:pt x="13" y="121"/>
                    </a:cubicBezTo>
                    <a:cubicBezTo>
                      <a:pt x="13" y="190"/>
                      <a:pt x="56" y="258"/>
                      <a:pt x="95" y="258"/>
                    </a:cubicBezTo>
                    <a:cubicBezTo>
                      <a:pt x="150" y="258"/>
                      <a:pt x="177" y="203"/>
                      <a:pt x="163" y="134"/>
                    </a:cubicBezTo>
                    <a:cubicBezTo>
                      <a:pt x="163" y="108"/>
                      <a:pt x="150" y="82"/>
                      <a:pt x="150" y="66"/>
                    </a:cubicBezTo>
                    <a:cubicBezTo>
                      <a:pt x="124" y="39"/>
                      <a:pt x="95" y="13"/>
                      <a:pt x="56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48"/>
              <p:cNvSpPr/>
              <p:nvPr/>
            </p:nvSpPr>
            <p:spPr>
              <a:xfrm>
                <a:off x="6259002" y="978184"/>
                <a:ext cx="1298220" cy="857668"/>
              </a:xfrm>
              <a:custGeom>
                <a:avLst/>
                <a:gdLst/>
                <a:ahLst/>
                <a:cxnLst/>
                <a:rect l="l" t="t" r="r" b="b"/>
                <a:pathLst>
                  <a:path w="16781" h="11086" extrusionOk="0">
                    <a:moveTo>
                      <a:pt x="1032" y="1"/>
                    </a:moveTo>
                    <a:cubicBezTo>
                      <a:pt x="979" y="14"/>
                      <a:pt x="937" y="43"/>
                      <a:pt x="898" y="69"/>
                    </a:cubicBezTo>
                    <a:cubicBezTo>
                      <a:pt x="881" y="69"/>
                      <a:pt x="881" y="82"/>
                      <a:pt x="868" y="82"/>
                    </a:cubicBezTo>
                    <a:lnTo>
                      <a:pt x="868" y="95"/>
                    </a:lnTo>
                    <a:cubicBezTo>
                      <a:pt x="800" y="151"/>
                      <a:pt x="774" y="219"/>
                      <a:pt x="761" y="245"/>
                    </a:cubicBezTo>
                    <a:lnTo>
                      <a:pt x="761" y="1061"/>
                    </a:lnTo>
                    <a:lnTo>
                      <a:pt x="705" y="1048"/>
                    </a:lnTo>
                    <a:lnTo>
                      <a:pt x="340" y="980"/>
                    </a:lnTo>
                    <a:lnTo>
                      <a:pt x="340" y="1319"/>
                    </a:lnTo>
                    <a:lnTo>
                      <a:pt x="366" y="1443"/>
                    </a:lnTo>
                    <a:lnTo>
                      <a:pt x="0" y="1430"/>
                    </a:lnTo>
                    <a:lnTo>
                      <a:pt x="340" y="1809"/>
                    </a:lnTo>
                    <a:lnTo>
                      <a:pt x="379" y="1864"/>
                    </a:lnTo>
                    <a:lnTo>
                      <a:pt x="447" y="1933"/>
                    </a:lnTo>
                    <a:lnTo>
                      <a:pt x="473" y="1946"/>
                    </a:lnTo>
                    <a:lnTo>
                      <a:pt x="761" y="2152"/>
                    </a:lnTo>
                    <a:lnTo>
                      <a:pt x="816" y="2191"/>
                    </a:lnTo>
                    <a:lnTo>
                      <a:pt x="1427" y="2612"/>
                    </a:lnTo>
                    <a:lnTo>
                      <a:pt x="1482" y="2654"/>
                    </a:lnTo>
                    <a:lnTo>
                      <a:pt x="2637" y="3457"/>
                    </a:lnTo>
                    <a:lnTo>
                      <a:pt x="2651" y="3457"/>
                    </a:lnTo>
                    <a:lnTo>
                      <a:pt x="2664" y="3020"/>
                    </a:lnTo>
                    <a:cubicBezTo>
                      <a:pt x="2692" y="2628"/>
                      <a:pt x="2922" y="2414"/>
                      <a:pt x="3242" y="2414"/>
                    </a:cubicBezTo>
                    <a:cubicBezTo>
                      <a:pt x="3400" y="2414"/>
                      <a:pt x="3579" y="2465"/>
                      <a:pt x="3767" y="2573"/>
                    </a:cubicBezTo>
                    <a:lnTo>
                      <a:pt x="4309" y="2899"/>
                    </a:lnTo>
                    <a:cubicBezTo>
                      <a:pt x="4896" y="3226"/>
                      <a:pt x="5386" y="3986"/>
                      <a:pt x="5412" y="4600"/>
                    </a:cubicBezTo>
                    <a:lnTo>
                      <a:pt x="5425" y="4965"/>
                    </a:lnTo>
                    <a:lnTo>
                      <a:pt x="5438" y="5128"/>
                    </a:lnTo>
                    <a:lnTo>
                      <a:pt x="5438" y="5292"/>
                    </a:lnTo>
                    <a:lnTo>
                      <a:pt x="5533" y="5171"/>
                    </a:lnTo>
                    <a:lnTo>
                      <a:pt x="5549" y="5184"/>
                    </a:lnTo>
                    <a:lnTo>
                      <a:pt x="5751" y="5305"/>
                    </a:lnTo>
                    <a:lnTo>
                      <a:pt x="5807" y="5334"/>
                    </a:lnTo>
                    <a:lnTo>
                      <a:pt x="5833" y="5347"/>
                    </a:lnTo>
                    <a:lnTo>
                      <a:pt x="6949" y="6176"/>
                    </a:lnTo>
                    <a:lnTo>
                      <a:pt x="7426" y="6447"/>
                    </a:lnTo>
                    <a:lnTo>
                      <a:pt x="8118" y="6855"/>
                    </a:lnTo>
                    <a:lnTo>
                      <a:pt x="8826" y="7263"/>
                    </a:lnTo>
                    <a:lnTo>
                      <a:pt x="8878" y="7292"/>
                    </a:lnTo>
                    <a:lnTo>
                      <a:pt x="9058" y="7400"/>
                    </a:lnTo>
                    <a:lnTo>
                      <a:pt x="9139" y="7439"/>
                    </a:lnTo>
                    <a:lnTo>
                      <a:pt x="9368" y="7576"/>
                    </a:lnTo>
                    <a:lnTo>
                      <a:pt x="9479" y="7645"/>
                    </a:lnTo>
                    <a:lnTo>
                      <a:pt x="10377" y="8148"/>
                    </a:lnTo>
                    <a:lnTo>
                      <a:pt x="12430" y="9346"/>
                    </a:lnTo>
                    <a:lnTo>
                      <a:pt x="12430" y="9332"/>
                    </a:lnTo>
                    <a:cubicBezTo>
                      <a:pt x="12417" y="9277"/>
                      <a:pt x="12417" y="9222"/>
                      <a:pt x="12430" y="9169"/>
                    </a:cubicBezTo>
                    <a:lnTo>
                      <a:pt x="12443" y="8882"/>
                    </a:lnTo>
                    <a:lnTo>
                      <a:pt x="12443" y="8663"/>
                    </a:lnTo>
                    <a:cubicBezTo>
                      <a:pt x="12443" y="8637"/>
                      <a:pt x="12456" y="8611"/>
                      <a:pt x="12456" y="8582"/>
                    </a:cubicBezTo>
                    <a:cubicBezTo>
                      <a:pt x="12456" y="8569"/>
                      <a:pt x="12456" y="8543"/>
                      <a:pt x="12469" y="8530"/>
                    </a:cubicBezTo>
                    <a:cubicBezTo>
                      <a:pt x="12469" y="8500"/>
                      <a:pt x="12469" y="8487"/>
                      <a:pt x="12485" y="8474"/>
                    </a:cubicBezTo>
                    <a:lnTo>
                      <a:pt x="12485" y="8435"/>
                    </a:lnTo>
                    <a:cubicBezTo>
                      <a:pt x="12498" y="8406"/>
                      <a:pt x="12511" y="8366"/>
                      <a:pt x="12524" y="8337"/>
                    </a:cubicBezTo>
                    <a:cubicBezTo>
                      <a:pt x="12537" y="8324"/>
                      <a:pt x="12537" y="8324"/>
                      <a:pt x="12537" y="8311"/>
                    </a:cubicBezTo>
                    <a:cubicBezTo>
                      <a:pt x="12550" y="8311"/>
                      <a:pt x="12550" y="8298"/>
                      <a:pt x="12567" y="8285"/>
                    </a:cubicBezTo>
                    <a:cubicBezTo>
                      <a:pt x="12606" y="8216"/>
                      <a:pt x="12674" y="8161"/>
                      <a:pt x="12743" y="8122"/>
                    </a:cubicBezTo>
                    <a:cubicBezTo>
                      <a:pt x="12756" y="8108"/>
                      <a:pt x="12782" y="8108"/>
                      <a:pt x="12795" y="8092"/>
                    </a:cubicBezTo>
                    <a:cubicBezTo>
                      <a:pt x="12811" y="8092"/>
                      <a:pt x="12825" y="8092"/>
                      <a:pt x="12838" y="8079"/>
                    </a:cubicBezTo>
                    <a:lnTo>
                      <a:pt x="12851" y="8079"/>
                    </a:lnTo>
                    <a:cubicBezTo>
                      <a:pt x="12864" y="8079"/>
                      <a:pt x="12877" y="8079"/>
                      <a:pt x="12893" y="8066"/>
                    </a:cubicBezTo>
                    <a:lnTo>
                      <a:pt x="12919" y="8066"/>
                    </a:lnTo>
                    <a:cubicBezTo>
                      <a:pt x="12953" y="8060"/>
                      <a:pt x="12991" y="8056"/>
                      <a:pt x="13030" y="8056"/>
                    </a:cubicBezTo>
                    <a:cubicBezTo>
                      <a:pt x="13069" y="8056"/>
                      <a:pt x="13110" y="8060"/>
                      <a:pt x="13151" y="8066"/>
                    </a:cubicBezTo>
                    <a:cubicBezTo>
                      <a:pt x="13190" y="8079"/>
                      <a:pt x="13233" y="8092"/>
                      <a:pt x="13272" y="8092"/>
                    </a:cubicBezTo>
                    <a:cubicBezTo>
                      <a:pt x="13285" y="8108"/>
                      <a:pt x="13314" y="8108"/>
                      <a:pt x="13340" y="8122"/>
                    </a:cubicBezTo>
                    <a:cubicBezTo>
                      <a:pt x="13383" y="8135"/>
                      <a:pt x="13422" y="8161"/>
                      <a:pt x="13477" y="8190"/>
                    </a:cubicBezTo>
                    <a:cubicBezTo>
                      <a:pt x="13490" y="8203"/>
                      <a:pt x="13517" y="8216"/>
                      <a:pt x="13546" y="8229"/>
                    </a:cubicBezTo>
                    <a:lnTo>
                      <a:pt x="14182" y="8598"/>
                    </a:lnTo>
                    <a:cubicBezTo>
                      <a:pt x="14225" y="8611"/>
                      <a:pt x="14251" y="8637"/>
                      <a:pt x="14293" y="8663"/>
                    </a:cubicBezTo>
                    <a:cubicBezTo>
                      <a:pt x="14319" y="8680"/>
                      <a:pt x="14362" y="8706"/>
                      <a:pt x="14388" y="8719"/>
                    </a:cubicBezTo>
                    <a:cubicBezTo>
                      <a:pt x="14457" y="8774"/>
                      <a:pt x="14509" y="8827"/>
                      <a:pt x="14577" y="8895"/>
                    </a:cubicBezTo>
                    <a:cubicBezTo>
                      <a:pt x="14607" y="8924"/>
                      <a:pt x="14633" y="8951"/>
                      <a:pt x="14659" y="8990"/>
                    </a:cubicBezTo>
                    <a:lnTo>
                      <a:pt x="14672" y="8990"/>
                    </a:lnTo>
                    <a:cubicBezTo>
                      <a:pt x="14701" y="9019"/>
                      <a:pt x="14727" y="9058"/>
                      <a:pt x="14754" y="9088"/>
                    </a:cubicBezTo>
                    <a:cubicBezTo>
                      <a:pt x="14809" y="9153"/>
                      <a:pt x="14865" y="9222"/>
                      <a:pt x="14904" y="9290"/>
                    </a:cubicBezTo>
                    <a:cubicBezTo>
                      <a:pt x="14946" y="9359"/>
                      <a:pt x="14985" y="9414"/>
                      <a:pt x="15028" y="9479"/>
                    </a:cubicBezTo>
                    <a:cubicBezTo>
                      <a:pt x="15041" y="9509"/>
                      <a:pt x="15054" y="9535"/>
                      <a:pt x="15067" y="9577"/>
                    </a:cubicBezTo>
                    <a:lnTo>
                      <a:pt x="15080" y="9577"/>
                    </a:lnTo>
                    <a:cubicBezTo>
                      <a:pt x="15096" y="9603"/>
                      <a:pt x="15109" y="9643"/>
                      <a:pt x="15122" y="9672"/>
                    </a:cubicBezTo>
                    <a:cubicBezTo>
                      <a:pt x="15122" y="9685"/>
                      <a:pt x="15135" y="9698"/>
                      <a:pt x="15135" y="9711"/>
                    </a:cubicBezTo>
                    <a:cubicBezTo>
                      <a:pt x="15149" y="9724"/>
                      <a:pt x="15149" y="9740"/>
                      <a:pt x="15162" y="9754"/>
                    </a:cubicBezTo>
                    <a:cubicBezTo>
                      <a:pt x="15162" y="9780"/>
                      <a:pt x="15178" y="9793"/>
                      <a:pt x="15178" y="9822"/>
                    </a:cubicBezTo>
                    <a:cubicBezTo>
                      <a:pt x="15178" y="9822"/>
                      <a:pt x="15191" y="9835"/>
                      <a:pt x="15191" y="9848"/>
                    </a:cubicBezTo>
                    <a:cubicBezTo>
                      <a:pt x="15204" y="9874"/>
                      <a:pt x="15217" y="9917"/>
                      <a:pt x="15230" y="9956"/>
                    </a:cubicBezTo>
                    <a:lnTo>
                      <a:pt x="15230" y="9969"/>
                    </a:lnTo>
                    <a:cubicBezTo>
                      <a:pt x="15230" y="9998"/>
                      <a:pt x="15243" y="10011"/>
                      <a:pt x="15243" y="10038"/>
                    </a:cubicBezTo>
                    <a:lnTo>
                      <a:pt x="15243" y="10051"/>
                    </a:lnTo>
                    <a:cubicBezTo>
                      <a:pt x="15260" y="10067"/>
                      <a:pt x="15260" y="10093"/>
                      <a:pt x="15260" y="10106"/>
                    </a:cubicBezTo>
                    <a:lnTo>
                      <a:pt x="15260" y="10132"/>
                    </a:lnTo>
                    <a:cubicBezTo>
                      <a:pt x="15273" y="10148"/>
                      <a:pt x="15273" y="10175"/>
                      <a:pt x="15273" y="10188"/>
                    </a:cubicBezTo>
                    <a:cubicBezTo>
                      <a:pt x="15273" y="10214"/>
                      <a:pt x="15286" y="10230"/>
                      <a:pt x="15286" y="10243"/>
                    </a:cubicBezTo>
                    <a:lnTo>
                      <a:pt x="15286" y="10256"/>
                    </a:lnTo>
                    <a:lnTo>
                      <a:pt x="15286" y="10269"/>
                    </a:lnTo>
                    <a:lnTo>
                      <a:pt x="15286" y="10295"/>
                    </a:lnTo>
                    <a:lnTo>
                      <a:pt x="15286" y="10419"/>
                    </a:lnTo>
                    <a:lnTo>
                      <a:pt x="15286" y="10446"/>
                    </a:lnTo>
                    <a:lnTo>
                      <a:pt x="15299" y="10488"/>
                    </a:lnTo>
                    <a:lnTo>
                      <a:pt x="15299" y="10514"/>
                    </a:lnTo>
                    <a:lnTo>
                      <a:pt x="15299" y="10583"/>
                    </a:lnTo>
                    <a:lnTo>
                      <a:pt x="15312" y="10827"/>
                    </a:lnTo>
                    <a:lnTo>
                      <a:pt x="15312" y="10948"/>
                    </a:lnTo>
                    <a:lnTo>
                      <a:pt x="15341" y="10948"/>
                    </a:lnTo>
                    <a:cubicBezTo>
                      <a:pt x="15423" y="10965"/>
                      <a:pt x="15543" y="10978"/>
                      <a:pt x="15651" y="10991"/>
                    </a:cubicBezTo>
                    <a:cubicBezTo>
                      <a:pt x="15668" y="10991"/>
                      <a:pt x="15668" y="10991"/>
                      <a:pt x="15681" y="11004"/>
                    </a:cubicBezTo>
                    <a:lnTo>
                      <a:pt x="15762" y="11004"/>
                    </a:lnTo>
                    <a:cubicBezTo>
                      <a:pt x="15775" y="11017"/>
                      <a:pt x="15801" y="11017"/>
                      <a:pt x="15814" y="11017"/>
                    </a:cubicBezTo>
                    <a:cubicBezTo>
                      <a:pt x="15896" y="11030"/>
                      <a:pt x="15965" y="11046"/>
                      <a:pt x="16020" y="11046"/>
                    </a:cubicBezTo>
                    <a:cubicBezTo>
                      <a:pt x="16183" y="11072"/>
                      <a:pt x="16291" y="11085"/>
                      <a:pt x="16291" y="11085"/>
                    </a:cubicBezTo>
                    <a:cubicBezTo>
                      <a:pt x="16291" y="11085"/>
                      <a:pt x="16386" y="11072"/>
                      <a:pt x="16454" y="11059"/>
                    </a:cubicBezTo>
                    <a:cubicBezTo>
                      <a:pt x="16523" y="11046"/>
                      <a:pt x="16578" y="11030"/>
                      <a:pt x="16578" y="11030"/>
                    </a:cubicBezTo>
                    <a:cubicBezTo>
                      <a:pt x="16578" y="11017"/>
                      <a:pt x="16741" y="10867"/>
                      <a:pt x="16741" y="10867"/>
                    </a:cubicBezTo>
                    <a:lnTo>
                      <a:pt x="16767" y="10772"/>
                    </a:lnTo>
                    <a:lnTo>
                      <a:pt x="16767" y="10746"/>
                    </a:lnTo>
                    <a:lnTo>
                      <a:pt x="16781" y="10720"/>
                    </a:lnTo>
                    <a:lnTo>
                      <a:pt x="16630" y="10690"/>
                    </a:lnTo>
                    <a:lnTo>
                      <a:pt x="16565" y="10459"/>
                    </a:lnTo>
                    <a:lnTo>
                      <a:pt x="16523" y="10011"/>
                    </a:lnTo>
                    <a:lnTo>
                      <a:pt x="16497" y="9985"/>
                    </a:lnTo>
                    <a:lnTo>
                      <a:pt x="16497" y="9969"/>
                    </a:lnTo>
                    <a:lnTo>
                      <a:pt x="16454" y="9848"/>
                    </a:lnTo>
                    <a:lnTo>
                      <a:pt x="16291" y="9440"/>
                    </a:lnTo>
                    <a:lnTo>
                      <a:pt x="16265" y="9385"/>
                    </a:lnTo>
                    <a:lnTo>
                      <a:pt x="16196" y="9208"/>
                    </a:lnTo>
                    <a:lnTo>
                      <a:pt x="16141" y="9088"/>
                    </a:lnTo>
                    <a:lnTo>
                      <a:pt x="16115" y="9006"/>
                    </a:lnTo>
                    <a:lnTo>
                      <a:pt x="15965" y="8843"/>
                    </a:lnTo>
                    <a:cubicBezTo>
                      <a:pt x="15965" y="8843"/>
                      <a:pt x="15925" y="8814"/>
                      <a:pt x="14933" y="8108"/>
                    </a:cubicBezTo>
                    <a:cubicBezTo>
                      <a:pt x="14401" y="7714"/>
                      <a:pt x="13448" y="7074"/>
                      <a:pt x="12687" y="6571"/>
                    </a:cubicBezTo>
                    <a:cubicBezTo>
                      <a:pt x="12374" y="6365"/>
                      <a:pt x="12116" y="6189"/>
                      <a:pt x="11898" y="6052"/>
                    </a:cubicBezTo>
                    <a:cubicBezTo>
                      <a:pt x="11708" y="5931"/>
                      <a:pt x="11587" y="5837"/>
                      <a:pt x="11532" y="5794"/>
                    </a:cubicBezTo>
                    <a:lnTo>
                      <a:pt x="11506" y="5794"/>
                    </a:lnTo>
                    <a:lnTo>
                      <a:pt x="11506" y="5781"/>
                    </a:lnTo>
                    <a:lnTo>
                      <a:pt x="11408" y="5687"/>
                    </a:lnTo>
                    <a:lnTo>
                      <a:pt x="11395" y="5674"/>
                    </a:lnTo>
                    <a:cubicBezTo>
                      <a:pt x="11356" y="5631"/>
                      <a:pt x="11274" y="5536"/>
                      <a:pt x="11150" y="5416"/>
                    </a:cubicBezTo>
                    <a:cubicBezTo>
                      <a:pt x="11111" y="5360"/>
                      <a:pt x="11042" y="5305"/>
                      <a:pt x="10987" y="5236"/>
                    </a:cubicBezTo>
                    <a:cubicBezTo>
                      <a:pt x="10458" y="4694"/>
                      <a:pt x="9574" y="3578"/>
                      <a:pt x="9110" y="3144"/>
                    </a:cubicBezTo>
                    <a:lnTo>
                      <a:pt x="9110" y="3131"/>
                    </a:lnTo>
                    <a:lnTo>
                      <a:pt x="9097" y="3131"/>
                    </a:lnTo>
                    <a:cubicBezTo>
                      <a:pt x="9002" y="3033"/>
                      <a:pt x="8895" y="2951"/>
                      <a:pt x="8771" y="2857"/>
                    </a:cubicBezTo>
                    <a:lnTo>
                      <a:pt x="8758" y="2844"/>
                    </a:lnTo>
                    <a:cubicBezTo>
                      <a:pt x="8594" y="2723"/>
                      <a:pt x="8418" y="2599"/>
                      <a:pt x="8199" y="2462"/>
                    </a:cubicBezTo>
                    <a:cubicBezTo>
                      <a:pt x="8186" y="2462"/>
                      <a:pt x="8186" y="2462"/>
                      <a:pt x="8173" y="2449"/>
                    </a:cubicBezTo>
                    <a:cubicBezTo>
                      <a:pt x="8144" y="2436"/>
                      <a:pt x="8131" y="2423"/>
                      <a:pt x="8131" y="2423"/>
                    </a:cubicBezTo>
                    <a:lnTo>
                      <a:pt x="8118" y="2410"/>
                    </a:lnTo>
                    <a:lnTo>
                      <a:pt x="8105" y="2410"/>
                    </a:lnTo>
                    <a:lnTo>
                      <a:pt x="8092" y="2396"/>
                    </a:lnTo>
                    <a:cubicBezTo>
                      <a:pt x="7547" y="2070"/>
                      <a:pt x="6855" y="1851"/>
                      <a:pt x="5941" y="1336"/>
                    </a:cubicBezTo>
                    <a:cubicBezTo>
                      <a:pt x="4704" y="614"/>
                      <a:pt x="4459" y="288"/>
                      <a:pt x="4243" y="288"/>
                    </a:cubicBezTo>
                    <a:lnTo>
                      <a:pt x="4227" y="288"/>
                    </a:lnTo>
                    <a:cubicBezTo>
                      <a:pt x="4162" y="288"/>
                      <a:pt x="4080" y="301"/>
                      <a:pt x="3982" y="314"/>
                    </a:cubicBezTo>
                    <a:lnTo>
                      <a:pt x="3969" y="314"/>
                    </a:lnTo>
                    <a:cubicBezTo>
                      <a:pt x="3930" y="327"/>
                      <a:pt x="3901" y="327"/>
                      <a:pt x="3861" y="340"/>
                    </a:cubicBezTo>
                    <a:cubicBezTo>
                      <a:pt x="3767" y="369"/>
                      <a:pt x="3672" y="396"/>
                      <a:pt x="3574" y="438"/>
                    </a:cubicBezTo>
                    <a:cubicBezTo>
                      <a:pt x="3535" y="451"/>
                      <a:pt x="3509" y="464"/>
                      <a:pt x="3480" y="477"/>
                    </a:cubicBezTo>
                    <a:cubicBezTo>
                      <a:pt x="3385" y="520"/>
                      <a:pt x="2840" y="735"/>
                      <a:pt x="2827" y="735"/>
                    </a:cubicBezTo>
                    <a:cubicBezTo>
                      <a:pt x="2595" y="614"/>
                      <a:pt x="2840" y="696"/>
                      <a:pt x="2487" y="520"/>
                    </a:cubicBezTo>
                    <a:cubicBezTo>
                      <a:pt x="2040" y="314"/>
                      <a:pt x="1182" y="1"/>
                      <a:pt x="1032" y="1"/>
                    </a:cubicBez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48"/>
              <p:cNvSpPr/>
              <p:nvPr/>
            </p:nvSpPr>
            <p:spPr>
              <a:xfrm>
                <a:off x="7219528" y="1589812"/>
                <a:ext cx="224042" cy="226061"/>
              </a:xfrm>
              <a:custGeom>
                <a:avLst/>
                <a:gdLst/>
                <a:ahLst/>
                <a:cxnLst/>
                <a:rect l="l" t="t" r="r" b="b"/>
                <a:pathLst>
                  <a:path w="2896" h="2922" extrusionOk="0">
                    <a:moveTo>
                      <a:pt x="1" y="1256"/>
                    </a:moveTo>
                    <a:lnTo>
                      <a:pt x="1" y="1263"/>
                    </a:lnTo>
                    <a:cubicBezTo>
                      <a:pt x="1" y="1316"/>
                      <a:pt x="1" y="1371"/>
                      <a:pt x="14" y="1426"/>
                    </a:cubicBezTo>
                    <a:cubicBezTo>
                      <a:pt x="4" y="1370"/>
                      <a:pt x="2" y="1313"/>
                      <a:pt x="1" y="1256"/>
                    </a:cubicBezTo>
                    <a:close/>
                    <a:moveTo>
                      <a:pt x="616" y="0"/>
                    </a:moveTo>
                    <a:cubicBezTo>
                      <a:pt x="285" y="0"/>
                      <a:pt x="44" y="234"/>
                      <a:pt x="27" y="650"/>
                    </a:cubicBezTo>
                    <a:lnTo>
                      <a:pt x="1" y="1182"/>
                    </a:lnTo>
                    <a:cubicBezTo>
                      <a:pt x="1" y="1207"/>
                      <a:pt x="1" y="1231"/>
                      <a:pt x="1" y="1256"/>
                    </a:cubicBezTo>
                    <a:lnTo>
                      <a:pt x="1" y="1256"/>
                    </a:lnTo>
                    <a:lnTo>
                      <a:pt x="27" y="757"/>
                    </a:lnTo>
                    <a:cubicBezTo>
                      <a:pt x="55" y="365"/>
                      <a:pt x="285" y="151"/>
                      <a:pt x="605" y="151"/>
                    </a:cubicBezTo>
                    <a:cubicBezTo>
                      <a:pt x="763" y="151"/>
                      <a:pt x="942" y="203"/>
                      <a:pt x="1130" y="310"/>
                    </a:cubicBezTo>
                    <a:lnTo>
                      <a:pt x="1766" y="692"/>
                    </a:lnTo>
                    <a:cubicBezTo>
                      <a:pt x="2338" y="1018"/>
                      <a:pt x="2844" y="1779"/>
                      <a:pt x="2870" y="2389"/>
                    </a:cubicBezTo>
                    <a:lnTo>
                      <a:pt x="2896" y="2921"/>
                    </a:lnTo>
                    <a:lnTo>
                      <a:pt x="2896" y="2866"/>
                    </a:lnTo>
                    <a:lnTo>
                      <a:pt x="2870" y="2295"/>
                    </a:lnTo>
                    <a:cubicBezTo>
                      <a:pt x="2844" y="1642"/>
                      <a:pt x="2354" y="868"/>
                      <a:pt x="1766" y="529"/>
                    </a:cubicBezTo>
                    <a:lnTo>
                      <a:pt x="1130" y="160"/>
                    </a:lnTo>
                    <a:cubicBezTo>
                      <a:pt x="947" y="52"/>
                      <a:pt x="772" y="0"/>
                      <a:pt x="616" y="0"/>
                    </a:cubicBezTo>
                    <a:close/>
                  </a:path>
                </a:pathLst>
              </a:custGeom>
              <a:solidFill>
                <a:srgbClr val="DDDC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48"/>
              <p:cNvSpPr/>
              <p:nvPr/>
            </p:nvSpPr>
            <p:spPr>
              <a:xfrm>
                <a:off x="6463006" y="1153178"/>
                <a:ext cx="217775" cy="234416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3030" extrusionOk="0">
                    <a:moveTo>
                      <a:pt x="615" y="0"/>
                    </a:moveTo>
                    <a:cubicBezTo>
                      <a:pt x="285" y="0"/>
                      <a:pt x="47" y="233"/>
                      <a:pt x="27" y="650"/>
                    </a:cubicBezTo>
                    <a:lnTo>
                      <a:pt x="0" y="1179"/>
                    </a:lnTo>
                    <a:lnTo>
                      <a:pt x="0" y="1195"/>
                    </a:lnTo>
                    <a:lnTo>
                      <a:pt x="14" y="1195"/>
                    </a:lnTo>
                    <a:lnTo>
                      <a:pt x="27" y="758"/>
                    </a:lnTo>
                    <a:cubicBezTo>
                      <a:pt x="55" y="366"/>
                      <a:pt x="285" y="152"/>
                      <a:pt x="605" y="152"/>
                    </a:cubicBezTo>
                    <a:cubicBezTo>
                      <a:pt x="763" y="152"/>
                      <a:pt x="942" y="203"/>
                      <a:pt x="1130" y="311"/>
                    </a:cubicBezTo>
                    <a:lnTo>
                      <a:pt x="1672" y="637"/>
                    </a:lnTo>
                    <a:cubicBezTo>
                      <a:pt x="2243" y="964"/>
                      <a:pt x="2749" y="1724"/>
                      <a:pt x="2775" y="2338"/>
                    </a:cubicBezTo>
                    <a:lnTo>
                      <a:pt x="2801" y="2866"/>
                    </a:lnTo>
                    <a:lnTo>
                      <a:pt x="2801" y="3030"/>
                    </a:lnTo>
                    <a:cubicBezTo>
                      <a:pt x="2801" y="2961"/>
                      <a:pt x="2814" y="2879"/>
                      <a:pt x="2801" y="2798"/>
                    </a:cubicBezTo>
                    <a:lnTo>
                      <a:pt x="2775" y="2240"/>
                    </a:lnTo>
                    <a:cubicBezTo>
                      <a:pt x="2749" y="1587"/>
                      <a:pt x="2259" y="813"/>
                      <a:pt x="1672" y="474"/>
                    </a:cubicBezTo>
                    <a:lnTo>
                      <a:pt x="1130" y="161"/>
                    </a:lnTo>
                    <a:cubicBezTo>
                      <a:pt x="947" y="52"/>
                      <a:pt x="771" y="0"/>
                      <a:pt x="615" y="0"/>
                    </a:cubicBezTo>
                    <a:close/>
                  </a:path>
                </a:pathLst>
              </a:custGeom>
              <a:solidFill>
                <a:srgbClr val="DDDC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48"/>
              <p:cNvSpPr/>
              <p:nvPr/>
            </p:nvSpPr>
            <p:spPr>
              <a:xfrm>
                <a:off x="7220534" y="1700131"/>
                <a:ext cx="77" cy="1083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extrusionOk="0">
                    <a:moveTo>
                      <a:pt x="1" y="0"/>
                    </a:moveTo>
                    <a:lnTo>
                      <a:pt x="1" y="14"/>
                    </a:ln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48"/>
              <p:cNvSpPr/>
              <p:nvPr/>
            </p:nvSpPr>
            <p:spPr>
              <a:xfrm>
                <a:off x="6281205" y="1049589"/>
                <a:ext cx="212437" cy="108698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1405" extrusionOk="0">
                    <a:moveTo>
                      <a:pt x="50" y="24"/>
                    </a:moveTo>
                    <a:cubicBezTo>
                      <a:pt x="1" y="24"/>
                      <a:pt x="55" y="93"/>
                      <a:pt x="66" y="93"/>
                    </a:cubicBezTo>
                    <a:cubicBezTo>
                      <a:pt x="70" y="93"/>
                      <a:pt x="68" y="83"/>
                      <a:pt x="53" y="57"/>
                    </a:cubicBezTo>
                    <a:lnTo>
                      <a:pt x="53" y="57"/>
                    </a:lnTo>
                    <a:lnTo>
                      <a:pt x="210" y="87"/>
                    </a:lnTo>
                    <a:lnTo>
                      <a:pt x="210" y="87"/>
                    </a:lnTo>
                    <a:cubicBezTo>
                      <a:pt x="121" y="40"/>
                      <a:pt x="74" y="24"/>
                      <a:pt x="50" y="24"/>
                    </a:cubicBezTo>
                    <a:close/>
                    <a:moveTo>
                      <a:pt x="327" y="0"/>
                    </a:moveTo>
                    <a:cubicBezTo>
                      <a:pt x="292" y="0"/>
                      <a:pt x="474" y="138"/>
                      <a:pt x="474" y="138"/>
                    </a:cubicBezTo>
                    <a:lnTo>
                      <a:pt x="210" y="87"/>
                    </a:lnTo>
                    <a:lnTo>
                      <a:pt x="210" y="87"/>
                    </a:lnTo>
                    <a:cubicBezTo>
                      <a:pt x="224" y="95"/>
                      <a:pt x="239" y="103"/>
                      <a:pt x="255" y="112"/>
                    </a:cubicBezTo>
                    <a:cubicBezTo>
                      <a:pt x="650" y="344"/>
                      <a:pt x="2690" y="1405"/>
                      <a:pt x="2690" y="1405"/>
                    </a:cubicBezTo>
                    <a:lnTo>
                      <a:pt x="2745" y="1376"/>
                    </a:lnTo>
                    <a:cubicBezTo>
                      <a:pt x="2745" y="1376"/>
                      <a:pt x="826" y="276"/>
                      <a:pt x="474" y="70"/>
                    </a:cubicBezTo>
                    <a:cubicBezTo>
                      <a:pt x="383" y="19"/>
                      <a:pt x="340" y="0"/>
                      <a:pt x="327" y="0"/>
                    </a:cubicBezTo>
                    <a:close/>
                  </a:path>
                </a:pathLst>
              </a:custGeom>
              <a:solidFill>
                <a:srgbClr val="DDDC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48"/>
              <p:cNvSpPr/>
              <p:nvPr/>
            </p:nvSpPr>
            <p:spPr>
              <a:xfrm>
                <a:off x="7468788" y="1728445"/>
                <a:ext cx="76821" cy="60113"/>
              </a:xfrm>
              <a:custGeom>
                <a:avLst/>
                <a:gdLst/>
                <a:ahLst/>
                <a:cxnLst/>
                <a:rect l="l" t="t" r="r" b="b"/>
                <a:pathLst>
                  <a:path w="993" h="777" extrusionOk="0">
                    <a:moveTo>
                      <a:pt x="0" y="0"/>
                    </a:moveTo>
                    <a:lnTo>
                      <a:pt x="95" y="124"/>
                    </a:lnTo>
                    <a:cubicBezTo>
                      <a:pt x="95" y="124"/>
                      <a:pt x="885" y="777"/>
                      <a:pt x="992" y="777"/>
                    </a:cubicBezTo>
                    <a:lnTo>
                      <a:pt x="859" y="271"/>
                    </a:lnTo>
                    <a:cubicBezTo>
                      <a:pt x="859" y="271"/>
                      <a:pt x="853" y="361"/>
                      <a:pt x="738" y="361"/>
                    </a:cubicBezTo>
                    <a:cubicBezTo>
                      <a:pt x="673" y="361"/>
                      <a:pt x="573" y="333"/>
                      <a:pt x="421" y="24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C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48"/>
              <p:cNvSpPr/>
              <p:nvPr/>
            </p:nvSpPr>
            <p:spPr>
              <a:xfrm>
                <a:off x="7446817" y="1665782"/>
                <a:ext cx="88425" cy="83632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081" extrusionOk="0">
                    <a:moveTo>
                      <a:pt x="212" y="1"/>
                    </a:moveTo>
                    <a:cubicBezTo>
                      <a:pt x="122" y="1"/>
                      <a:pt x="47" y="93"/>
                      <a:pt x="26" y="213"/>
                    </a:cubicBezTo>
                    <a:cubicBezTo>
                      <a:pt x="0" y="363"/>
                      <a:pt x="0" y="415"/>
                      <a:pt x="0" y="415"/>
                    </a:cubicBezTo>
                    <a:lnTo>
                      <a:pt x="1143" y="1081"/>
                    </a:lnTo>
                    <a:lnTo>
                      <a:pt x="937" y="376"/>
                    </a:lnTo>
                    <a:cubicBezTo>
                      <a:pt x="937" y="376"/>
                      <a:pt x="395" y="89"/>
                      <a:pt x="284" y="20"/>
                    </a:cubicBezTo>
                    <a:cubicBezTo>
                      <a:pt x="259" y="7"/>
                      <a:pt x="235" y="1"/>
                      <a:pt x="212" y="1"/>
                    </a:cubicBezTo>
                    <a:close/>
                  </a:path>
                </a:pathLst>
              </a:custGeom>
              <a:solidFill>
                <a:srgbClr val="E1ED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48"/>
              <p:cNvSpPr/>
              <p:nvPr/>
            </p:nvSpPr>
            <p:spPr>
              <a:xfrm>
                <a:off x="6313542" y="978184"/>
                <a:ext cx="25298" cy="84792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096" extrusionOk="0">
                    <a:moveTo>
                      <a:pt x="327" y="1"/>
                    </a:moveTo>
                    <a:cubicBezTo>
                      <a:pt x="95" y="69"/>
                      <a:pt x="56" y="245"/>
                      <a:pt x="56" y="245"/>
                    </a:cubicBezTo>
                    <a:cubicBezTo>
                      <a:pt x="56" y="245"/>
                      <a:pt x="0" y="451"/>
                      <a:pt x="0" y="1048"/>
                    </a:cubicBezTo>
                    <a:cubicBezTo>
                      <a:pt x="17" y="1083"/>
                      <a:pt x="28" y="1096"/>
                      <a:pt x="34" y="1096"/>
                    </a:cubicBezTo>
                    <a:cubicBezTo>
                      <a:pt x="52" y="1096"/>
                      <a:pt x="30" y="980"/>
                      <a:pt x="30" y="980"/>
                    </a:cubicBezTo>
                    <a:cubicBezTo>
                      <a:pt x="30" y="980"/>
                      <a:pt x="300" y="490"/>
                      <a:pt x="300" y="369"/>
                    </a:cubicBezTo>
                    <a:cubicBezTo>
                      <a:pt x="300" y="245"/>
                      <a:pt x="327" y="1"/>
                      <a:pt x="327" y="1"/>
                    </a:cubicBezTo>
                    <a:close/>
                  </a:path>
                </a:pathLst>
              </a:custGeom>
              <a:solidFill>
                <a:srgbClr val="E72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48"/>
              <p:cNvSpPr/>
              <p:nvPr/>
            </p:nvSpPr>
            <p:spPr>
              <a:xfrm>
                <a:off x="7237476" y="1625863"/>
                <a:ext cx="188146" cy="223817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893" extrusionOk="0">
                    <a:moveTo>
                      <a:pt x="691" y="1"/>
                    </a:moveTo>
                    <a:cubicBezTo>
                      <a:pt x="297" y="1"/>
                      <a:pt x="0" y="274"/>
                      <a:pt x="0" y="781"/>
                    </a:cubicBezTo>
                    <a:cubicBezTo>
                      <a:pt x="0" y="1532"/>
                      <a:pt x="624" y="2331"/>
                      <a:pt x="1263" y="2700"/>
                    </a:cubicBezTo>
                    <a:cubicBezTo>
                      <a:pt x="1486" y="2827"/>
                      <a:pt x="1695" y="2893"/>
                      <a:pt x="1873" y="2893"/>
                    </a:cubicBezTo>
                    <a:cubicBezTo>
                      <a:pt x="2207" y="2893"/>
                      <a:pt x="2432" y="2663"/>
                      <a:pt x="2432" y="2184"/>
                    </a:cubicBezTo>
                    <a:cubicBezTo>
                      <a:pt x="2432" y="1450"/>
                      <a:pt x="1903" y="552"/>
                      <a:pt x="1263" y="171"/>
                    </a:cubicBezTo>
                    <a:cubicBezTo>
                      <a:pt x="1065" y="56"/>
                      <a:pt x="868" y="1"/>
                      <a:pt x="691" y="1"/>
                    </a:cubicBez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48"/>
              <p:cNvSpPr/>
              <p:nvPr/>
            </p:nvSpPr>
            <p:spPr>
              <a:xfrm>
                <a:off x="7094279" y="1678469"/>
                <a:ext cx="440966" cy="335223"/>
              </a:xfrm>
              <a:custGeom>
                <a:avLst/>
                <a:gdLst/>
                <a:ahLst/>
                <a:cxnLst/>
                <a:rect l="l" t="t" r="r" b="b"/>
                <a:pathLst>
                  <a:path w="5700" h="4333" extrusionOk="0">
                    <a:moveTo>
                      <a:pt x="5070" y="0"/>
                    </a:moveTo>
                    <a:cubicBezTo>
                      <a:pt x="3396" y="0"/>
                      <a:pt x="1" y="3244"/>
                      <a:pt x="1" y="3244"/>
                    </a:cubicBezTo>
                    <a:cubicBezTo>
                      <a:pt x="1" y="3244"/>
                      <a:pt x="27" y="4292"/>
                      <a:pt x="203" y="4318"/>
                    </a:cubicBezTo>
                    <a:cubicBezTo>
                      <a:pt x="264" y="4327"/>
                      <a:pt x="328" y="4333"/>
                      <a:pt x="397" y="4333"/>
                    </a:cubicBezTo>
                    <a:cubicBezTo>
                      <a:pt x="927" y="4333"/>
                      <a:pt x="1742" y="4020"/>
                      <a:pt x="3646" y="2875"/>
                    </a:cubicBezTo>
                    <a:cubicBezTo>
                      <a:pt x="5657" y="1694"/>
                      <a:pt x="5700" y="1286"/>
                      <a:pt x="5700" y="917"/>
                    </a:cubicBezTo>
                    <a:cubicBezTo>
                      <a:pt x="5700" y="796"/>
                      <a:pt x="5536" y="346"/>
                      <a:pt x="5468" y="130"/>
                    </a:cubicBezTo>
                    <a:lnTo>
                      <a:pt x="5425" y="62"/>
                    </a:lnTo>
                    <a:cubicBezTo>
                      <a:pt x="5319" y="20"/>
                      <a:pt x="5199" y="0"/>
                      <a:pt x="507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48"/>
              <p:cNvSpPr/>
              <p:nvPr/>
            </p:nvSpPr>
            <p:spPr>
              <a:xfrm>
                <a:off x="6713504" y="1425416"/>
                <a:ext cx="804802" cy="510222"/>
              </a:xfrm>
              <a:custGeom>
                <a:avLst/>
                <a:gdLst/>
                <a:ahLst/>
                <a:cxnLst/>
                <a:rect l="l" t="t" r="r" b="b"/>
                <a:pathLst>
                  <a:path w="10403" h="6595" extrusionOk="0">
                    <a:moveTo>
                      <a:pt x="5631" y="0"/>
                    </a:moveTo>
                    <a:lnTo>
                      <a:pt x="5520" y="69"/>
                    </a:lnTo>
                    <a:lnTo>
                      <a:pt x="5507" y="69"/>
                    </a:lnTo>
                    <a:lnTo>
                      <a:pt x="5370" y="150"/>
                    </a:lnTo>
                    <a:lnTo>
                      <a:pt x="5223" y="232"/>
                    </a:lnTo>
                    <a:lnTo>
                      <a:pt x="4652" y="532"/>
                    </a:lnTo>
                    <a:lnTo>
                      <a:pt x="3330" y="1267"/>
                    </a:lnTo>
                    <a:lnTo>
                      <a:pt x="2951" y="1482"/>
                    </a:lnTo>
                    <a:lnTo>
                      <a:pt x="2393" y="1782"/>
                    </a:lnTo>
                    <a:lnTo>
                      <a:pt x="1779" y="2122"/>
                    </a:lnTo>
                    <a:lnTo>
                      <a:pt x="1074" y="2504"/>
                    </a:lnTo>
                    <a:lnTo>
                      <a:pt x="555" y="2788"/>
                    </a:lnTo>
                    <a:lnTo>
                      <a:pt x="503" y="2817"/>
                    </a:lnTo>
                    <a:lnTo>
                      <a:pt x="310" y="2925"/>
                    </a:lnTo>
                    <a:lnTo>
                      <a:pt x="297" y="2925"/>
                    </a:lnTo>
                    <a:lnTo>
                      <a:pt x="147" y="3019"/>
                    </a:lnTo>
                    <a:lnTo>
                      <a:pt x="13" y="3088"/>
                    </a:lnTo>
                    <a:lnTo>
                      <a:pt x="0" y="3101"/>
                    </a:lnTo>
                    <a:cubicBezTo>
                      <a:pt x="0" y="3225"/>
                      <a:pt x="147" y="3414"/>
                      <a:pt x="408" y="3646"/>
                    </a:cubicBezTo>
                    <a:lnTo>
                      <a:pt x="421" y="3646"/>
                    </a:lnTo>
                    <a:cubicBezTo>
                      <a:pt x="490" y="3715"/>
                      <a:pt x="555" y="3780"/>
                      <a:pt x="637" y="3849"/>
                    </a:cubicBezTo>
                    <a:lnTo>
                      <a:pt x="653" y="3849"/>
                    </a:lnTo>
                    <a:cubicBezTo>
                      <a:pt x="748" y="3930"/>
                      <a:pt x="856" y="4012"/>
                      <a:pt x="980" y="4106"/>
                    </a:cubicBezTo>
                    <a:cubicBezTo>
                      <a:pt x="1809" y="4733"/>
                      <a:pt x="3003" y="5481"/>
                      <a:pt x="3956" y="6013"/>
                    </a:cubicBezTo>
                    <a:cubicBezTo>
                      <a:pt x="4120" y="6107"/>
                      <a:pt x="4296" y="6202"/>
                      <a:pt x="4446" y="6283"/>
                    </a:cubicBezTo>
                    <a:cubicBezTo>
                      <a:pt x="4622" y="6378"/>
                      <a:pt x="4785" y="6460"/>
                      <a:pt x="4923" y="6515"/>
                    </a:cubicBezTo>
                    <a:lnTo>
                      <a:pt x="4936" y="6515"/>
                    </a:lnTo>
                    <a:cubicBezTo>
                      <a:pt x="4949" y="6528"/>
                      <a:pt x="4962" y="6528"/>
                      <a:pt x="4978" y="6541"/>
                    </a:cubicBezTo>
                    <a:cubicBezTo>
                      <a:pt x="5068" y="6575"/>
                      <a:pt x="5176" y="6594"/>
                      <a:pt x="5310" y="6594"/>
                    </a:cubicBezTo>
                    <a:cubicBezTo>
                      <a:pt x="5617" y="6594"/>
                      <a:pt x="6054" y="6490"/>
                      <a:pt x="6692" y="6215"/>
                    </a:cubicBezTo>
                    <a:lnTo>
                      <a:pt x="6705" y="6215"/>
                    </a:lnTo>
                    <a:cubicBezTo>
                      <a:pt x="6718" y="6202"/>
                      <a:pt x="6731" y="6202"/>
                      <a:pt x="6744" y="6202"/>
                    </a:cubicBezTo>
                    <a:cubicBezTo>
                      <a:pt x="6907" y="6120"/>
                      <a:pt x="7083" y="6039"/>
                      <a:pt x="7276" y="5957"/>
                    </a:cubicBezTo>
                    <a:cubicBezTo>
                      <a:pt x="7302" y="5944"/>
                      <a:pt x="7328" y="5931"/>
                      <a:pt x="7358" y="5918"/>
                    </a:cubicBezTo>
                    <a:cubicBezTo>
                      <a:pt x="7426" y="5875"/>
                      <a:pt x="9123" y="4883"/>
                      <a:pt x="9205" y="4828"/>
                    </a:cubicBezTo>
                    <a:cubicBezTo>
                      <a:pt x="9247" y="4802"/>
                      <a:pt x="9287" y="4759"/>
                      <a:pt x="9329" y="4733"/>
                    </a:cubicBezTo>
                    <a:cubicBezTo>
                      <a:pt x="9355" y="4720"/>
                      <a:pt x="9385" y="4694"/>
                      <a:pt x="9411" y="4665"/>
                    </a:cubicBezTo>
                    <a:lnTo>
                      <a:pt x="9424" y="4665"/>
                    </a:lnTo>
                    <a:cubicBezTo>
                      <a:pt x="9561" y="4557"/>
                      <a:pt x="9695" y="4449"/>
                      <a:pt x="9793" y="4367"/>
                    </a:cubicBezTo>
                    <a:cubicBezTo>
                      <a:pt x="9887" y="4286"/>
                      <a:pt x="9969" y="4217"/>
                      <a:pt x="10037" y="4149"/>
                    </a:cubicBezTo>
                    <a:cubicBezTo>
                      <a:pt x="10063" y="4136"/>
                      <a:pt x="10076" y="4123"/>
                      <a:pt x="10090" y="4093"/>
                    </a:cubicBezTo>
                    <a:cubicBezTo>
                      <a:pt x="10132" y="4054"/>
                      <a:pt x="10171" y="3999"/>
                      <a:pt x="10214" y="3959"/>
                    </a:cubicBezTo>
                    <a:cubicBezTo>
                      <a:pt x="10308" y="3822"/>
                      <a:pt x="10377" y="3715"/>
                      <a:pt x="10390" y="3604"/>
                    </a:cubicBezTo>
                    <a:cubicBezTo>
                      <a:pt x="10403" y="3565"/>
                      <a:pt x="10403" y="3509"/>
                      <a:pt x="10403" y="3470"/>
                    </a:cubicBezTo>
                    <a:cubicBezTo>
                      <a:pt x="10403" y="3441"/>
                      <a:pt x="10390" y="3414"/>
                      <a:pt x="10377" y="3388"/>
                    </a:cubicBezTo>
                    <a:cubicBezTo>
                      <a:pt x="10377" y="3372"/>
                      <a:pt x="10377" y="3359"/>
                      <a:pt x="10364" y="3359"/>
                    </a:cubicBezTo>
                    <a:cubicBezTo>
                      <a:pt x="10364" y="3346"/>
                      <a:pt x="10364" y="3346"/>
                      <a:pt x="10347" y="3333"/>
                    </a:cubicBezTo>
                    <a:cubicBezTo>
                      <a:pt x="10321" y="3290"/>
                      <a:pt x="10282" y="3251"/>
                      <a:pt x="10240" y="3225"/>
                    </a:cubicBezTo>
                    <a:cubicBezTo>
                      <a:pt x="10214" y="3196"/>
                      <a:pt x="10184" y="3183"/>
                      <a:pt x="10158" y="3170"/>
                    </a:cubicBezTo>
                    <a:lnTo>
                      <a:pt x="6812" y="829"/>
                    </a:lnTo>
                    <a:lnTo>
                      <a:pt x="5657" y="13"/>
                    </a:lnTo>
                    <a:lnTo>
                      <a:pt x="5631" y="13"/>
                    </a:lnTo>
                    <a:lnTo>
                      <a:pt x="563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48"/>
              <p:cNvSpPr/>
              <p:nvPr/>
            </p:nvSpPr>
            <p:spPr>
              <a:xfrm>
                <a:off x="6697567" y="1394858"/>
                <a:ext cx="531403" cy="503105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6503" extrusionOk="0">
                    <a:moveTo>
                      <a:pt x="3591" y="0"/>
                    </a:moveTo>
                    <a:lnTo>
                      <a:pt x="1" y="2083"/>
                    </a:lnTo>
                    <a:lnTo>
                      <a:pt x="6842" y="6502"/>
                    </a:lnTo>
                    <a:cubicBezTo>
                      <a:pt x="6842" y="6502"/>
                      <a:pt x="6868" y="6460"/>
                      <a:pt x="6855" y="6434"/>
                    </a:cubicBezTo>
                    <a:lnTo>
                      <a:pt x="3591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48"/>
              <p:cNvSpPr/>
              <p:nvPr/>
            </p:nvSpPr>
            <p:spPr>
              <a:xfrm>
                <a:off x="7252097" y="1808438"/>
                <a:ext cx="231623" cy="163318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111" extrusionOk="0">
                    <a:moveTo>
                      <a:pt x="2896" y="1"/>
                    </a:moveTo>
                    <a:cubicBezTo>
                      <a:pt x="2896" y="1"/>
                      <a:pt x="1" y="1538"/>
                      <a:pt x="14" y="2054"/>
                    </a:cubicBezTo>
                    <a:cubicBezTo>
                      <a:pt x="29" y="2047"/>
                      <a:pt x="43" y="2044"/>
                      <a:pt x="57" y="2044"/>
                    </a:cubicBezTo>
                    <a:cubicBezTo>
                      <a:pt x="124" y="2044"/>
                      <a:pt x="180" y="2110"/>
                      <a:pt x="290" y="2110"/>
                    </a:cubicBezTo>
                    <a:cubicBezTo>
                      <a:pt x="297" y="2110"/>
                      <a:pt x="306" y="2110"/>
                      <a:pt x="314" y="2109"/>
                    </a:cubicBezTo>
                    <a:cubicBezTo>
                      <a:pt x="448" y="2093"/>
                      <a:pt x="1509" y="1522"/>
                      <a:pt x="1753" y="1388"/>
                    </a:cubicBezTo>
                    <a:cubicBezTo>
                      <a:pt x="1998" y="1238"/>
                      <a:pt x="2733" y="761"/>
                      <a:pt x="2831" y="667"/>
                    </a:cubicBezTo>
                    <a:cubicBezTo>
                      <a:pt x="2994" y="516"/>
                      <a:pt x="2896" y="1"/>
                      <a:pt x="2896" y="1"/>
                    </a:cubicBezTo>
                    <a:close/>
                  </a:path>
                </a:pathLst>
              </a:custGeom>
              <a:solidFill>
                <a:srgbClr val="D4D5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48"/>
              <p:cNvSpPr/>
              <p:nvPr/>
            </p:nvSpPr>
            <p:spPr>
              <a:xfrm>
                <a:off x="7097296" y="1797840"/>
                <a:ext cx="453576" cy="296772"/>
              </a:xfrm>
              <a:custGeom>
                <a:avLst/>
                <a:gdLst/>
                <a:ahLst/>
                <a:cxnLst/>
                <a:rect l="l" t="t" r="r" b="b"/>
                <a:pathLst>
                  <a:path w="5863" h="3836" extrusionOk="0">
                    <a:moveTo>
                      <a:pt x="5661" y="1"/>
                    </a:moveTo>
                    <a:lnTo>
                      <a:pt x="2530" y="1946"/>
                    </a:lnTo>
                    <a:cubicBezTo>
                      <a:pt x="2530" y="1946"/>
                      <a:pt x="17" y="2328"/>
                      <a:pt x="17" y="2693"/>
                    </a:cubicBezTo>
                    <a:cubicBezTo>
                      <a:pt x="1" y="3075"/>
                      <a:pt x="164" y="3836"/>
                      <a:pt x="164" y="3836"/>
                    </a:cubicBezTo>
                    <a:cubicBezTo>
                      <a:pt x="164" y="3836"/>
                      <a:pt x="1701" y="3552"/>
                      <a:pt x="2938" y="2899"/>
                    </a:cubicBezTo>
                    <a:cubicBezTo>
                      <a:pt x="4162" y="2230"/>
                      <a:pt x="5292" y="1035"/>
                      <a:pt x="5579" y="627"/>
                    </a:cubicBezTo>
                    <a:cubicBezTo>
                      <a:pt x="5863" y="206"/>
                      <a:pt x="5661" y="1"/>
                      <a:pt x="566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48"/>
              <p:cNvSpPr/>
              <p:nvPr/>
            </p:nvSpPr>
            <p:spPr>
              <a:xfrm>
                <a:off x="6697567" y="1394858"/>
                <a:ext cx="769293" cy="497766"/>
              </a:xfrm>
              <a:custGeom>
                <a:avLst/>
                <a:gdLst/>
                <a:ahLst/>
                <a:cxnLst/>
                <a:rect l="l" t="t" r="r" b="b"/>
                <a:pathLst>
                  <a:path w="9944" h="6434" extrusionOk="0">
                    <a:moveTo>
                      <a:pt x="3591" y="0"/>
                    </a:moveTo>
                    <a:lnTo>
                      <a:pt x="1" y="2083"/>
                    </a:lnTo>
                    <a:cubicBezTo>
                      <a:pt x="1" y="2083"/>
                      <a:pt x="6787" y="6421"/>
                      <a:pt x="6855" y="6434"/>
                    </a:cubicBezTo>
                    <a:cubicBezTo>
                      <a:pt x="6868" y="6365"/>
                      <a:pt x="7005" y="6313"/>
                      <a:pt x="7061" y="6284"/>
                    </a:cubicBezTo>
                    <a:cubicBezTo>
                      <a:pt x="7440" y="6133"/>
                      <a:pt x="8256" y="5712"/>
                      <a:pt x="8908" y="5317"/>
                    </a:cubicBezTo>
                    <a:cubicBezTo>
                      <a:pt x="9411" y="5020"/>
                      <a:pt x="9711" y="4802"/>
                      <a:pt x="9835" y="4694"/>
                    </a:cubicBezTo>
                    <a:cubicBezTo>
                      <a:pt x="9872" y="4655"/>
                      <a:pt x="9902" y="4647"/>
                      <a:pt x="9921" y="4647"/>
                    </a:cubicBezTo>
                    <a:cubicBezTo>
                      <a:pt x="9935" y="4647"/>
                      <a:pt x="9943" y="4652"/>
                      <a:pt x="9943" y="4652"/>
                    </a:cubicBezTo>
                    <a:lnTo>
                      <a:pt x="359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48"/>
              <p:cNvSpPr/>
              <p:nvPr/>
            </p:nvSpPr>
            <p:spPr>
              <a:xfrm>
                <a:off x="6591272" y="1220328"/>
                <a:ext cx="557861" cy="445700"/>
              </a:xfrm>
              <a:custGeom>
                <a:avLst/>
                <a:gdLst/>
                <a:ahLst/>
                <a:cxnLst/>
                <a:rect l="l" t="t" r="r" b="b"/>
                <a:pathLst>
                  <a:path w="7211" h="5761" extrusionOk="0">
                    <a:moveTo>
                      <a:pt x="4802" y="1"/>
                    </a:moveTo>
                    <a:lnTo>
                      <a:pt x="1" y="2775"/>
                    </a:lnTo>
                    <a:lnTo>
                      <a:pt x="1551" y="5697"/>
                    </a:lnTo>
                    <a:lnTo>
                      <a:pt x="1580" y="5752"/>
                    </a:lnTo>
                    <a:cubicBezTo>
                      <a:pt x="1599" y="5758"/>
                      <a:pt x="1623" y="5760"/>
                      <a:pt x="1652" y="5760"/>
                    </a:cubicBezTo>
                    <a:cubicBezTo>
                      <a:pt x="2126" y="5760"/>
                      <a:pt x="4001" y="5064"/>
                      <a:pt x="5334" y="4296"/>
                    </a:cubicBezTo>
                    <a:cubicBezTo>
                      <a:pt x="6326" y="3725"/>
                      <a:pt x="6966" y="3115"/>
                      <a:pt x="7155" y="2814"/>
                    </a:cubicBezTo>
                    <a:cubicBezTo>
                      <a:pt x="7195" y="2733"/>
                      <a:pt x="7211" y="2677"/>
                      <a:pt x="7211" y="2651"/>
                    </a:cubicBezTo>
                    <a:lnTo>
                      <a:pt x="4802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48"/>
              <p:cNvSpPr/>
              <p:nvPr/>
            </p:nvSpPr>
            <p:spPr>
              <a:xfrm>
                <a:off x="6751411" y="1306433"/>
                <a:ext cx="112408" cy="69783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902" extrusionOk="0">
                    <a:moveTo>
                      <a:pt x="1319" y="1"/>
                    </a:moveTo>
                    <a:cubicBezTo>
                      <a:pt x="1319" y="1"/>
                      <a:pt x="555" y="451"/>
                      <a:pt x="0" y="748"/>
                    </a:cubicBezTo>
                    <a:cubicBezTo>
                      <a:pt x="59" y="867"/>
                      <a:pt x="169" y="901"/>
                      <a:pt x="271" y="901"/>
                    </a:cubicBezTo>
                    <a:cubicBezTo>
                      <a:pt x="357" y="901"/>
                      <a:pt x="436" y="877"/>
                      <a:pt x="473" y="859"/>
                    </a:cubicBezTo>
                    <a:cubicBezTo>
                      <a:pt x="555" y="804"/>
                      <a:pt x="1250" y="409"/>
                      <a:pt x="1345" y="340"/>
                    </a:cubicBezTo>
                    <a:cubicBezTo>
                      <a:pt x="1453" y="259"/>
                      <a:pt x="1319" y="1"/>
                      <a:pt x="131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48"/>
              <p:cNvSpPr/>
              <p:nvPr/>
            </p:nvSpPr>
            <p:spPr>
              <a:xfrm>
                <a:off x="6628173" y="1076898"/>
                <a:ext cx="488157" cy="345589"/>
              </a:xfrm>
              <a:custGeom>
                <a:avLst/>
                <a:gdLst/>
                <a:ahLst/>
                <a:cxnLst/>
                <a:rect l="l" t="t" r="r" b="b"/>
                <a:pathLst>
                  <a:path w="6310" h="4467" extrusionOk="0">
                    <a:moveTo>
                      <a:pt x="346" y="1"/>
                    </a:moveTo>
                    <a:cubicBezTo>
                      <a:pt x="313" y="1"/>
                      <a:pt x="282" y="22"/>
                      <a:pt x="258" y="43"/>
                    </a:cubicBezTo>
                    <a:lnTo>
                      <a:pt x="232" y="60"/>
                    </a:lnTo>
                    <a:cubicBezTo>
                      <a:pt x="108" y="167"/>
                      <a:pt x="327" y="60"/>
                      <a:pt x="176" y="275"/>
                    </a:cubicBezTo>
                    <a:cubicBezTo>
                      <a:pt x="0" y="533"/>
                      <a:pt x="0" y="670"/>
                      <a:pt x="26" y="726"/>
                    </a:cubicBezTo>
                    <a:cubicBezTo>
                      <a:pt x="43" y="765"/>
                      <a:pt x="56" y="778"/>
                      <a:pt x="69" y="778"/>
                    </a:cubicBezTo>
                    <a:lnTo>
                      <a:pt x="82" y="794"/>
                    </a:lnTo>
                    <a:cubicBezTo>
                      <a:pt x="124" y="820"/>
                      <a:pt x="4815" y="3595"/>
                      <a:pt x="6081" y="4329"/>
                    </a:cubicBezTo>
                    <a:cubicBezTo>
                      <a:pt x="6202" y="4398"/>
                      <a:pt x="6270" y="4437"/>
                      <a:pt x="6310" y="4466"/>
                    </a:cubicBezTo>
                    <a:cubicBezTo>
                      <a:pt x="6296" y="4450"/>
                      <a:pt x="6283" y="4424"/>
                      <a:pt x="6270" y="4398"/>
                    </a:cubicBezTo>
                    <a:cubicBezTo>
                      <a:pt x="6039" y="4071"/>
                      <a:pt x="4514" y="2452"/>
                      <a:pt x="4025" y="2002"/>
                    </a:cubicBezTo>
                    <a:lnTo>
                      <a:pt x="4012" y="2002"/>
                    </a:lnTo>
                    <a:cubicBezTo>
                      <a:pt x="3848" y="1839"/>
                      <a:pt x="3780" y="1786"/>
                      <a:pt x="3522" y="1594"/>
                    </a:cubicBezTo>
                    <a:cubicBezTo>
                      <a:pt x="3277" y="1417"/>
                      <a:pt x="2912" y="1378"/>
                      <a:pt x="2667" y="1228"/>
                    </a:cubicBezTo>
                    <a:lnTo>
                      <a:pt x="2572" y="1173"/>
                    </a:lnTo>
                    <a:cubicBezTo>
                      <a:pt x="2122" y="915"/>
                      <a:pt x="1103" y="344"/>
                      <a:pt x="1087" y="331"/>
                    </a:cubicBezTo>
                    <a:cubicBezTo>
                      <a:pt x="1087" y="331"/>
                      <a:pt x="597" y="73"/>
                      <a:pt x="369" y="4"/>
                    </a:cubicBezTo>
                    <a:cubicBezTo>
                      <a:pt x="361" y="2"/>
                      <a:pt x="354" y="1"/>
                      <a:pt x="34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48"/>
              <p:cNvSpPr/>
              <p:nvPr/>
            </p:nvSpPr>
            <p:spPr>
              <a:xfrm>
                <a:off x="6708166" y="1413812"/>
                <a:ext cx="436711" cy="25221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260" extrusionOk="0">
                    <a:moveTo>
                      <a:pt x="4747" y="0"/>
                    </a:moveTo>
                    <a:cubicBezTo>
                      <a:pt x="4502" y="0"/>
                      <a:pt x="4394" y="287"/>
                      <a:pt x="2325" y="1456"/>
                    </a:cubicBezTo>
                    <a:cubicBezTo>
                      <a:pt x="2286" y="1482"/>
                      <a:pt x="448" y="2327"/>
                      <a:pt x="298" y="2491"/>
                    </a:cubicBezTo>
                    <a:cubicBezTo>
                      <a:pt x="151" y="2667"/>
                      <a:pt x="69" y="2748"/>
                      <a:pt x="69" y="2748"/>
                    </a:cubicBezTo>
                    <a:cubicBezTo>
                      <a:pt x="69" y="2748"/>
                      <a:pt x="1" y="3006"/>
                      <a:pt x="40" y="3196"/>
                    </a:cubicBezTo>
                    <a:lnTo>
                      <a:pt x="69" y="3251"/>
                    </a:lnTo>
                    <a:cubicBezTo>
                      <a:pt x="88" y="3257"/>
                      <a:pt x="112" y="3259"/>
                      <a:pt x="141" y="3259"/>
                    </a:cubicBezTo>
                    <a:cubicBezTo>
                      <a:pt x="615" y="3259"/>
                      <a:pt x="2490" y="2563"/>
                      <a:pt x="3823" y="1795"/>
                    </a:cubicBezTo>
                    <a:cubicBezTo>
                      <a:pt x="4815" y="1224"/>
                      <a:pt x="5455" y="614"/>
                      <a:pt x="5644" y="313"/>
                    </a:cubicBezTo>
                    <a:lnTo>
                      <a:pt x="5494" y="111"/>
                    </a:lnTo>
                    <a:cubicBezTo>
                      <a:pt x="5210" y="0"/>
                      <a:pt x="4992" y="0"/>
                      <a:pt x="4747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48"/>
              <p:cNvSpPr/>
              <p:nvPr/>
            </p:nvSpPr>
            <p:spPr>
              <a:xfrm>
                <a:off x="6867995" y="1398107"/>
                <a:ext cx="205397" cy="145291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1878" extrusionOk="0">
                    <a:moveTo>
                      <a:pt x="1809" y="1"/>
                    </a:moveTo>
                    <a:cubicBezTo>
                      <a:pt x="1757" y="1"/>
                      <a:pt x="125" y="967"/>
                      <a:pt x="70" y="1032"/>
                    </a:cubicBezTo>
                    <a:cubicBezTo>
                      <a:pt x="1" y="1114"/>
                      <a:pt x="43" y="1672"/>
                      <a:pt x="43" y="1672"/>
                    </a:cubicBezTo>
                    <a:lnTo>
                      <a:pt x="138" y="1878"/>
                    </a:lnTo>
                    <a:lnTo>
                      <a:pt x="2655" y="409"/>
                    </a:lnTo>
                    <a:cubicBezTo>
                      <a:pt x="2655" y="409"/>
                      <a:pt x="1878" y="14"/>
                      <a:pt x="180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48"/>
              <p:cNvSpPr/>
              <p:nvPr/>
            </p:nvSpPr>
            <p:spPr>
              <a:xfrm>
                <a:off x="6591272" y="1430677"/>
                <a:ext cx="146060" cy="239367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094" extrusionOk="0">
                    <a:moveTo>
                      <a:pt x="177" y="1"/>
                    </a:moveTo>
                    <a:lnTo>
                      <a:pt x="1" y="56"/>
                    </a:lnTo>
                    <a:lnTo>
                      <a:pt x="1580" y="3033"/>
                    </a:lnTo>
                    <a:cubicBezTo>
                      <a:pt x="1580" y="3033"/>
                      <a:pt x="1804" y="3094"/>
                      <a:pt x="1860" y="3094"/>
                    </a:cubicBezTo>
                    <a:cubicBezTo>
                      <a:pt x="1888" y="3094"/>
                      <a:pt x="1874" y="3079"/>
                      <a:pt x="1770" y="3033"/>
                    </a:cubicBezTo>
                    <a:cubicBezTo>
                      <a:pt x="1401" y="2325"/>
                      <a:pt x="722" y="791"/>
                      <a:pt x="1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48"/>
              <p:cNvSpPr/>
              <p:nvPr/>
            </p:nvSpPr>
            <p:spPr>
              <a:xfrm>
                <a:off x="5914819" y="978106"/>
                <a:ext cx="582849" cy="315804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4082" extrusionOk="0">
                    <a:moveTo>
                      <a:pt x="5456" y="1"/>
                    </a:moveTo>
                    <a:cubicBezTo>
                      <a:pt x="5014" y="1"/>
                      <a:pt x="3840" y="654"/>
                      <a:pt x="2736" y="1281"/>
                    </a:cubicBezTo>
                    <a:cubicBezTo>
                      <a:pt x="1332" y="2055"/>
                      <a:pt x="232" y="2750"/>
                      <a:pt x="163" y="3063"/>
                    </a:cubicBezTo>
                    <a:cubicBezTo>
                      <a:pt x="0" y="3755"/>
                      <a:pt x="2001" y="4082"/>
                      <a:pt x="2001" y="4082"/>
                    </a:cubicBezTo>
                    <a:lnTo>
                      <a:pt x="7534" y="886"/>
                    </a:lnTo>
                    <a:lnTo>
                      <a:pt x="5481" y="2"/>
                    </a:lnTo>
                    <a:cubicBezTo>
                      <a:pt x="5473" y="1"/>
                      <a:pt x="5464" y="1"/>
                      <a:pt x="5456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48"/>
              <p:cNvSpPr/>
              <p:nvPr/>
            </p:nvSpPr>
            <p:spPr>
              <a:xfrm>
                <a:off x="6067067" y="1000387"/>
                <a:ext cx="551827" cy="305592"/>
              </a:xfrm>
              <a:custGeom>
                <a:avLst/>
                <a:gdLst/>
                <a:ahLst/>
                <a:cxnLst/>
                <a:rect l="l" t="t" r="r" b="b"/>
                <a:pathLst>
                  <a:path w="7133" h="3950" extrusionOk="0">
                    <a:moveTo>
                      <a:pt x="6724" y="1"/>
                    </a:moveTo>
                    <a:cubicBezTo>
                      <a:pt x="6724" y="1"/>
                      <a:pt x="6519" y="40"/>
                      <a:pt x="6342" y="53"/>
                    </a:cubicBezTo>
                    <a:cubicBezTo>
                      <a:pt x="6111" y="69"/>
                      <a:pt x="5050" y="543"/>
                      <a:pt x="4697" y="667"/>
                    </a:cubicBezTo>
                    <a:cubicBezTo>
                      <a:pt x="4165" y="843"/>
                      <a:pt x="3431" y="1169"/>
                      <a:pt x="2426" y="1754"/>
                    </a:cubicBezTo>
                    <a:cubicBezTo>
                      <a:pt x="794" y="2694"/>
                      <a:pt x="180" y="3333"/>
                      <a:pt x="33" y="3794"/>
                    </a:cubicBezTo>
                    <a:cubicBezTo>
                      <a:pt x="1" y="3904"/>
                      <a:pt x="61" y="3949"/>
                      <a:pt x="180" y="3949"/>
                    </a:cubicBezTo>
                    <a:cubicBezTo>
                      <a:pt x="726" y="3949"/>
                      <a:pt x="2520" y="3007"/>
                      <a:pt x="2520" y="3007"/>
                    </a:cubicBezTo>
                    <a:lnTo>
                      <a:pt x="7132" y="164"/>
                    </a:lnTo>
                    <a:lnTo>
                      <a:pt x="6724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48"/>
              <p:cNvSpPr/>
              <p:nvPr/>
            </p:nvSpPr>
            <p:spPr>
              <a:xfrm>
                <a:off x="6071013" y="1003481"/>
                <a:ext cx="550898" cy="305669"/>
              </a:xfrm>
              <a:custGeom>
                <a:avLst/>
                <a:gdLst/>
                <a:ahLst/>
                <a:cxnLst/>
                <a:rect l="l" t="t" r="r" b="b"/>
                <a:pathLst>
                  <a:path w="7121" h="3951" extrusionOk="0">
                    <a:moveTo>
                      <a:pt x="6713" y="0"/>
                    </a:moveTo>
                    <a:cubicBezTo>
                      <a:pt x="6713" y="0"/>
                      <a:pt x="6510" y="42"/>
                      <a:pt x="6331" y="56"/>
                    </a:cubicBezTo>
                    <a:cubicBezTo>
                      <a:pt x="6102" y="69"/>
                      <a:pt x="5081" y="477"/>
                      <a:pt x="4715" y="601"/>
                    </a:cubicBezTo>
                    <a:cubicBezTo>
                      <a:pt x="4196" y="777"/>
                      <a:pt x="3422" y="1172"/>
                      <a:pt x="2414" y="1756"/>
                    </a:cubicBezTo>
                    <a:cubicBezTo>
                      <a:pt x="782" y="2693"/>
                      <a:pt x="171" y="3333"/>
                      <a:pt x="34" y="3796"/>
                    </a:cubicBezTo>
                    <a:cubicBezTo>
                      <a:pt x="0" y="3905"/>
                      <a:pt x="58" y="3950"/>
                      <a:pt x="175" y="3950"/>
                    </a:cubicBezTo>
                    <a:cubicBezTo>
                      <a:pt x="714" y="3950"/>
                      <a:pt x="2512" y="3006"/>
                      <a:pt x="2512" y="3006"/>
                    </a:cubicBezTo>
                    <a:lnTo>
                      <a:pt x="7121" y="163"/>
                    </a:lnTo>
                    <a:lnTo>
                      <a:pt x="6713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48"/>
              <p:cNvSpPr/>
              <p:nvPr/>
            </p:nvSpPr>
            <p:spPr>
              <a:xfrm>
                <a:off x="6069620" y="1202458"/>
                <a:ext cx="157897" cy="91445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182" extrusionOk="0">
                    <a:moveTo>
                      <a:pt x="1985" y="0"/>
                    </a:moveTo>
                    <a:cubicBezTo>
                      <a:pt x="1551" y="82"/>
                      <a:pt x="924" y="477"/>
                      <a:pt x="529" y="679"/>
                    </a:cubicBezTo>
                    <a:cubicBezTo>
                      <a:pt x="392" y="761"/>
                      <a:pt x="297" y="787"/>
                      <a:pt x="216" y="787"/>
                    </a:cubicBezTo>
                    <a:cubicBezTo>
                      <a:pt x="195" y="789"/>
                      <a:pt x="176" y="790"/>
                      <a:pt x="158" y="790"/>
                    </a:cubicBezTo>
                    <a:cubicBezTo>
                      <a:pt x="40" y="790"/>
                      <a:pt x="0" y="748"/>
                      <a:pt x="0" y="748"/>
                    </a:cubicBezTo>
                    <a:lnTo>
                      <a:pt x="0" y="1182"/>
                    </a:lnTo>
                    <a:lnTo>
                      <a:pt x="950" y="1100"/>
                    </a:lnTo>
                    <a:lnTo>
                      <a:pt x="2040" y="202"/>
                    </a:lnTo>
                    <a:lnTo>
                      <a:pt x="198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48"/>
              <p:cNvSpPr/>
              <p:nvPr/>
            </p:nvSpPr>
            <p:spPr>
              <a:xfrm>
                <a:off x="6209491" y="1000309"/>
                <a:ext cx="754362" cy="434791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5620" extrusionOk="0">
                    <a:moveTo>
                      <a:pt x="4909" y="0"/>
                    </a:moveTo>
                    <a:cubicBezTo>
                      <a:pt x="4899" y="0"/>
                      <a:pt x="4891" y="1"/>
                      <a:pt x="4883" y="2"/>
                    </a:cubicBezTo>
                    <a:cubicBezTo>
                      <a:pt x="4815" y="2"/>
                      <a:pt x="4746" y="15"/>
                      <a:pt x="4665" y="28"/>
                    </a:cubicBezTo>
                    <a:cubicBezTo>
                      <a:pt x="4652" y="41"/>
                      <a:pt x="4639" y="41"/>
                      <a:pt x="4622" y="41"/>
                    </a:cubicBezTo>
                    <a:cubicBezTo>
                      <a:pt x="4557" y="70"/>
                      <a:pt x="4475" y="83"/>
                      <a:pt x="4407" y="110"/>
                    </a:cubicBezTo>
                    <a:cubicBezTo>
                      <a:pt x="4351" y="136"/>
                      <a:pt x="4283" y="152"/>
                      <a:pt x="4231" y="178"/>
                    </a:cubicBezTo>
                    <a:cubicBezTo>
                      <a:pt x="4107" y="234"/>
                      <a:pt x="3969" y="286"/>
                      <a:pt x="3836" y="354"/>
                    </a:cubicBezTo>
                    <a:cubicBezTo>
                      <a:pt x="3793" y="367"/>
                      <a:pt x="3754" y="381"/>
                      <a:pt x="3712" y="410"/>
                    </a:cubicBezTo>
                    <a:cubicBezTo>
                      <a:pt x="3291" y="599"/>
                      <a:pt x="2827" y="844"/>
                      <a:pt x="2380" y="1089"/>
                    </a:cubicBezTo>
                    <a:cubicBezTo>
                      <a:pt x="2354" y="1115"/>
                      <a:pt x="2337" y="1115"/>
                      <a:pt x="2311" y="1131"/>
                    </a:cubicBezTo>
                    <a:cubicBezTo>
                      <a:pt x="2298" y="1144"/>
                      <a:pt x="2285" y="1144"/>
                      <a:pt x="2272" y="1157"/>
                    </a:cubicBezTo>
                    <a:cubicBezTo>
                      <a:pt x="1972" y="1334"/>
                      <a:pt x="1672" y="1510"/>
                      <a:pt x="1401" y="1686"/>
                    </a:cubicBezTo>
                    <a:cubicBezTo>
                      <a:pt x="1264" y="1784"/>
                      <a:pt x="1130" y="1866"/>
                      <a:pt x="993" y="1960"/>
                    </a:cubicBezTo>
                    <a:cubicBezTo>
                      <a:pt x="885" y="2029"/>
                      <a:pt x="787" y="2094"/>
                      <a:pt x="692" y="2163"/>
                    </a:cubicBezTo>
                    <a:cubicBezTo>
                      <a:pt x="461" y="2339"/>
                      <a:pt x="284" y="2489"/>
                      <a:pt x="177" y="2613"/>
                    </a:cubicBezTo>
                    <a:cubicBezTo>
                      <a:pt x="121" y="2682"/>
                      <a:pt x="82" y="2734"/>
                      <a:pt x="82" y="2776"/>
                    </a:cubicBezTo>
                    <a:cubicBezTo>
                      <a:pt x="40" y="2815"/>
                      <a:pt x="26" y="2858"/>
                      <a:pt x="13" y="2910"/>
                    </a:cubicBezTo>
                    <a:lnTo>
                      <a:pt x="13" y="2966"/>
                    </a:lnTo>
                    <a:cubicBezTo>
                      <a:pt x="0" y="3060"/>
                      <a:pt x="26" y="3348"/>
                      <a:pt x="82" y="3442"/>
                    </a:cubicBezTo>
                    <a:cubicBezTo>
                      <a:pt x="95" y="3455"/>
                      <a:pt x="95" y="3468"/>
                      <a:pt x="108" y="3498"/>
                    </a:cubicBezTo>
                    <a:cubicBezTo>
                      <a:pt x="164" y="3579"/>
                      <a:pt x="258" y="3674"/>
                      <a:pt x="353" y="3769"/>
                    </a:cubicBezTo>
                    <a:cubicBezTo>
                      <a:pt x="366" y="3782"/>
                      <a:pt x="395" y="3795"/>
                      <a:pt x="408" y="3808"/>
                    </a:cubicBezTo>
                    <a:cubicBezTo>
                      <a:pt x="448" y="3850"/>
                      <a:pt x="490" y="3876"/>
                      <a:pt x="529" y="3906"/>
                    </a:cubicBezTo>
                    <a:cubicBezTo>
                      <a:pt x="559" y="3932"/>
                      <a:pt x="585" y="3958"/>
                      <a:pt x="624" y="3987"/>
                    </a:cubicBezTo>
                    <a:cubicBezTo>
                      <a:pt x="640" y="4000"/>
                      <a:pt x="666" y="4013"/>
                      <a:pt x="692" y="4026"/>
                    </a:cubicBezTo>
                    <a:cubicBezTo>
                      <a:pt x="843" y="4134"/>
                      <a:pt x="1019" y="4232"/>
                      <a:pt x="1195" y="4340"/>
                    </a:cubicBezTo>
                    <a:cubicBezTo>
                      <a:pt x="1251" y="4366"/>
                      <a:pt x="1293" y="4379"/>
                      <a:pt x="1332" y="4408"/>
                    </a:cubicBezTo>
                    <a:cubicBezTo>
                      <a:pt x="1822" y="4666"/>
                      <a:pt x="2393" y="4911"/>
                      <a:pt x="2925" y="5113"/>
                    </a:cubicBezTo>
                    <a:cubicBezTo>
                      <a:pt x="2990" y="5143"/>
                      <a:pt x="3059" y="5169"/>
                      <a:pt x="3127" y="5182"/>
                    </a:cubicBezTo>
                    <a:cubicBezTo>
                      <a:pt x="3183" y="5211"/>
                      <a:pt x="3222" y="5224"/>
                      <a:pt x="3277" y="5237"/>
                    </a:cubicBezTo>
                    <a:cubicBezTo>
                      <a:pt x="3314" y="5255"/>
                      <a:pt x="3351" y="5262"/>
                      <a:pt x="3389" y="5262"/>
                    </a:cubicBezTo>
                    <a:cubicBezTo>
                      <a:pt x="3435" y="5262"/>
                      <a:pt x="3483" y="5252"/>
                      <a:pt x="3535" y="5237"/>
                    </a:cubicBezTo>
                    <a:cubicBezTo>
                      <a:pt x="3575" y="5230"/>
                      <a:pt x="3619" y="5222"/>
                      <a:pt x="3665" y="5222"/>
                    </a:cubicBezTo>
                    <a:cubicBezTo>
                      <a:pt x="3698" y="5222"/>
                      <a:pt x="3733" y="5226"/>
                      <a:pt x="3767" y="5237"/>
                    </a:cubicBezTo>
                    <a:cubicBezTo>
                      <a:pt x="3806" y="5250"/>
                      <a:pt x="3849" y="5263"/>
                      <a:pt x="3888" y="5277"/>
                    </a:cubicBezTo>
                    <a:cubicBezTo>
                      <a:pt x="3969" y="5306"/>
                      <a:pt x="4051" y="5332"/>
                      <a:pt x="4133" y="5374"/>
                    </a:cubicBezTo>
                    <a:cubicBezTo>
                      <a:pt x="4214" y="5388"/>
                      <a:pt x="4283" y="5414"/>
                      <a:pt x="4364" y="5440"/>
                    </a:cubicBezTo>
                    <a:cubicBezTo>
                      <a:pt x="4433" y="5469"/>
                      <a:pt x="4488" y="5482"/>
                      <a:pt x="4541" y="5495"/>
                    </a:cubicBezTo>
                    <a:cubicBezTo>
                      <a:pt x="4596" y="5521"/>
                      <a:pt x="4639" y="5538"/>
                      <a:pt x="4678" y="5551"/>
                    </a:cubicBezTo>
                    <a:cubicBezTo>
                      <a:pt x="4746" y="5564"/>
                      <a:pt x="4802" y="5577"/>
                      <a:pt x="4841" y="5590"/>
                    </a:cubicBezTo>
                    <a:cubicBezTo>
                      <a:pt x="4909" y="5619"/>
                      <a:pt x="4936" y="5619"/>
                      <a:pt x="4936" y="5619"/>
                    </a:cubicBezTo>
                    <a:cubicBezTo>
                      <a:pt x="4991" y="5603"/>
                      <a:pt x="5047" y="5590"/>
                      <a:pt x="5112" y="5564"/>
                    </a:cubicBezTo>
                    <a:cubicBezTo>
                      <a:pt x="5154" y="5551"/>
                      <a:pt x="5210" y="5538"/>
                      <a:pt x="5262" y="5521"/>
                    </a:cubicBezTo>
                    <a:cubicBezTo>
                      <a:pt x="5304" y="5495"/>
                      <a:pt x="5357" y="5482"/>
                      <a:pt x="5399" y="5469"/>
                    </a:cubicBezTo>
                    <a:cubicBezTo>
                      <a:pt x="5438" y="5440"/>
                      <a:pt x="5481" y="5427"/>
                      <a:pt x="5520" y="5414"/>
                    </a:cubicBezTo>
                    <a:cubicBezTo>
                      <a:pt x="5536" y="5414"/>
                      <a:pt x="5549" y="5401"/>
                      <a:pt x="5562" y="5401"/>
                    </a:cubicBezTo>
                    <a:cubicBezTo>
                      <a:pt x="5618" y="5374"/>
                      <a:pt x="5657" y="5358"/>
                      <a:pt x="5712" y="5332"/>
                    </a:cubicBezTo>
                    <a:cubicBezTo>
                      <a:pt x="5765" y="5306"/>
                      <a:pt x="5820" y="5293"/>
                      <a:pt x="5876" y="5263"/>
                    </a:cubicBezTo>
                    <a:cubicBezTo>
                      <a:pt x="5944" y="5237"/>
                      <a:pt x="5996" y="5211"/>
                      <a:pt x="6052" y="5182"/>
                    </a:cubicBezTo>
                    <a:cubicBezTo>
                      <a:pt x="6160" y="5130"/>
                      <a:pt x="6284" y="5074"/>
                      <a:pt x="6391" y="5019"/>
                    </a:cubicBezTo>
                    <a:cubicBezTo>
                      <a:pt x="6499" y="4966"/>
                      <a:pt x="6610" y="4911"/>
                      <a:pt x="6718" y="4855"/>
                    </a:cubicBezTo>
                    <a:cubicBezTo>
                      <a:pt x="6812" y="4803"/>
                      <a:pt x="6907" y="4761"/>
                      <a:pt x="7005" y="4705"/>
                    </a:cubicBezTo>
                    <a:cubicBezTo>
                      <a:pt x="7070" y="4666"/>
                      <a:pt x="7152" y="4624"/>
                      <a:pt x="7220" y="4585"/>
                    </a:cubicBezTo>
                    <a:cubicBezTo>
                      <a:pt x="7302" y="4542"/>
                      <a:pt x="7371" y="4503"/>
                      <a:pt x="7452" y="4461"/>
                    </a:cubicBezTo>
                    <a:cubicBezTo>
                      <a:pt x="7602" y="4379"/>
                      <a:pt x="7766" y="4284"/>
                      <a:pt x="7903" y="4203"/>
                    </a:cubicBezTo>
                    <a:cubicBezTo>
                      <a:pt x="8010" y="4150"/>
                      <a:pt x="8118" y="4082"/>
                      <a:pt x="8229" y="4013"/>
                    </a:cubicBezTo>
                    <a:cubicBezTo>
                      <a:pt x="8255" y="4000"/>
                      <a:pt x="8281" y="3987"/>
                      <a:pt x="8311" y="3971"/>
                    </a:cubicBezTo>
                    <a:lnTo>
                      <a:pt x="8324" y="3958"/>
                    </a:lnTo>
                    <a:cubicBezTo>
                      <a:pt x="8526" y="3850"/>
                      <a:pt x="8719" y="3726"/>
                      <a:pt x="8895" y="3605"/>
                    </a:cubicBezTo>
                    <a:cubicBezTo>
                      <a:pt x="9166" y="3429"/>
                      <a:pt x="9411" y="3253"/>
                      <a:pt x="9561" y="3103"/>
                    </a:cubicBezTo>
                    <a:cubicBezTo>
                      <a:pt x="9574" y="3090"/>
                      <a:pt x="9587" y="3073"/>
                      <a:pt x="9600" y="3073"/>
                    </a:cubicBezTo>
                    <a:cubicBezTo>
                      <a:pt x="9629" y="3034"/>
                      <a:pt x="9668" y="2992"/>
                      <a:pt x="9682" y="2966"/>
                    </a:cubicBezTo>
                    <a:cubicBezTo>
                      <a:pt x="9711" y="2926"/>
                      <a:pt x="9737" y="2884"/>
                      <a:pt x="9750" y="2845"/>
                    </a:cubicBezTo>
                    <a:cubicBezTo>
                      <a:pt x="9737" y="2802"/>
                      <a:pt x="9587" y="2695"/>
                      <a:pt x="9411" y="2571"/>
                    </a:cubicBezTo>
                    <a:lnTo>
                      <a:pt x="9398" y="2558"/>
                    </a:lnTo>
                    <a:cubicBezTo>
                      <a:pt x="9179" y="2407"/>
                      <a:pt x="8921" y="2231"/>
                      <a:pt x="8813" y="2163"/>
                    </a:cubicBezTo>
                    <a:cubicBezTo>
                      <a:pt x="8784" y="2150"/>
                      <a:pt x="8771" y="2137"/>
                      <a:pt x="8771" y="2137"/>
                    </a:cubicBezTo>
                    <a:lnTo>
                      <a:pt x="8758" y="2124"/>
                    </a:lnTo>
                    <a:lnTo>
                      <a:pt x="8745" y="2124"/>
                    </a:lnTo>
                    <a:cubicBezTo>
                      <a:pt x="8424" y="1909"/>
                      <a:pt x="5435" y="0"/>
                      <a:pt x="490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48"/>
              <p:cNvSpPr/>
              <p:nvPr/>
            </p:nvSpPr>
            <p:spPr>
              <a:xfrm>
                <a:off x="5876912" y="1215068"/>
                <a:ext cx="1254356" cy="881574"/>
              </a:xfrm>
              <a:custGeom>
                <a:avLst/>
                <a:gdLst/>
                <a:ahLst/>
                <a:cxnLst/>
                <a:rect l="l" t="t" r="r" b="b"/>
                <a:pathLst>
                  <a:path w="16214" h="11395" extrusionOk="0">
                    <a:moveTo>
                      <a:pt x="2108" y="3547"/>
                    </a:moveTo>
                    <a:lnTo>
                      <a:pt x="2109" y="3561"/>
                    </a:lnTo>
                    <a:lnTo>
                      <a:pt x="2109" y="3548"/>
                    </a:lnTo>
                    <a:lnTo>
                      <a:pt x="2108" y="3547"/>
                    </a:lnTo>
                    <a:close/>
                    <a:moveTo>
                      <a:pt x="653" y="0"/>
                    </a:moveTo>
                    <a:cubicBezTo>
                      <a:pt x="451" y="39"/>
                      <a:pt x="383" y="245"/>
                      <a:pt x="383" y="245"/>
                    </a:cubicBezTo>
                    <a:lnTo>
                      <a:pt x="383" y="1061"/>
                    </a:lnTo>
                    <a:lnTo>
                      <a:pt x="1" y="1019"/>
                    </a:lnTo>
                    <a:lnTo>
                      <a:pt x="1" y="1358"/>
                    </a:lnTo>
                    <a:lnTo>
                      <a:pt x="56" y="1864"/>
                    </a:lnTo>
                    <a:lnTo>
                      <a:pt x="490" y="2367"/>
                    </a:lnTo>
                    <a:lnTo>
                      <a:pt x="2108" y="3547"/>
                    </a:lnTo>
                    <a:lnTo>
                      <a:pt x="2108" y="3547"/>
                    </a:lnTo>
                    <a:lnTo>
                      <a:pt x="2067" y="3153"/>
                    </a:lnTo>
                    <a:cubicBezTo>
                      <a:pt x="2095" y="2761"/>
                      <a:pt x="2325" y="2547"/>
                      <a:pt x="2646" y="2547"/>
                    </a:cubicBezTo>
                    <a:cubicBezTo>
                      <a:pt x="2803" y="2547"/>
                      <a:pt x="2982" y="2599"/>
                      <a:pt x="3170" y="2706"/>
                    </a:cubicBezTo>
                    <a:lnTo>
                      <a:pt x="3715" y="3033"/>
                    </a:lnTo>
                    <a:cubicBezTo>
                      <a:pt x="4286" y="3359"/>
                      <a:pt x="4789" y="4120"/>
                      <a:pt x="4815" y="4733"/>
                    </a:cubicBezTo>
                    <a:lnTo>
                      <a:pt x="4897" y="5236"/>
                    </a:lnTo>
                    <a:cubicBezTo>
                      <a:pt x="4910" y="5291"/>
                      <a:pt x="4897" y="5344"/>
                      <a:pt x="4897" y="5399"/>
                    </a:cubicBezTo>
                    <a:lnTo>
                      <a:pt x="4991" y="5454"/>
                    </a:lnTo>
                    <a:lnTo>
                      <a:pt x="11888" y="9437"/>
                    </a:lnTo>
                    <a:lnTo>
                      <a:pt x="11888" y="9260"/>
                    </a:lnTo>
                    <a:lnTo>
                      <a:pt x="11846" y="8800"/>
                    </a:lnTo>
                    <a:cubicBezTo>
                      <a:pt x="11874" y="8406"/>
                      <a:pt x="12104" y="8191"/>
                      <a:pt x="12425" y="8191"/>
                    </a:cubicBezTo>
                    <a:cubicBezTo>
                      <a:pt x="12582" y="8191"/>
                      <a:pt x="12761" y="8242"/>
                      <a:pt x="12949" y="8350"/>
                    </a:cubicBezTo>
                    <a:lnTo>
                      <a:pt x="13491" y="8676"/>
                    </a:lnTo>
                    <a:cubicBezTo>
                      <a:pt x="14062" y="9002"/>
                      <a:pt x="14568" y="9763"/>
                      <a:pt x="14594" y="10377"/>
                    </a:cubicBezTo>
                    <a:lnTo>
                      <a:pt x="14676" y="10879"/>
                    </a:lnTo>
                    <a:lnTo>
                      <a:pt x="14676" y="10987"/>
                    </a:lnTo>
                    <a:lnTo>
                      <a:pt x="14689" y="10987"/>
                    </a:lnTo>
                    <a:cubicBezTo>
                      <a:pt x="14976" y="11029"/>
                      <a:pt x="15694" y="11395"/>
                      <a:pt x="15694" y="11395"/>
                    </a:cubicBezTo>
                    <a:cubicBezTo>
                      <a:pt x="15710" y="11395"/>
                      <a:pt x="15968" y="11167"/>
                      <a:pt x="15981" y="11167"/>
                    </a:cubicBezTo>
                    <a:cubicBezTo>
                      <a:pt x="15981" y="11150"/>
                      <a:pt x="16145" y="11003"/>
                      <a:pt x="16145" y="11003"/>
                    </a:cubicBezTo>
                    <a:lnTo>
                      <a:pt x="16213" y="10742"/>
                    </a:lnTo>
                    <a:lnTo>
                      <a:pt x="16213" y="10527"/>
                    </a:lnTo>
                    <a:lnTo>
                      <a:pt x="15900" y="10106"/>
                    </a:lnTo>
                    <a:lnTo>
                      <a:pt x="15737" y="9234"/>
                    </a:lnTo>
                    <a:cubicBezTo>
                      <a:pt x="15724" y="9208"/>
                      <a:pt x="15205" y="8865"/>
                      <a:pt x="14242" y="8173"/>
                    </a:cubicBezTo>
                    <a:cubicBezTo>
                      <a:pt x="13246" y="7465"/>
                      <a:pt x="10909" y="5915"/>
                      <a:pt x="10909" y="5915"/>
                    </a:cubicBezTo>
                    <a:lnTo>
                      <a:pt x="10814" y="5820"/>
                    </a:lnTo>
                    <a:cubicBezTo>
                      <a:pt x="10814" y="5820"/>
                      <a:pt x="9956" y="3969"/>
                      <a:pt x="9316" y="2977"/>
                    </a:cubicBezTo>
                    <a:cubicBezTo>
                      <a:pt x="8774" y="2461"/>
                      <a:pt x="7727" y="1809"/>
                      <a:pt x="6082" y="855"/>
                    </a:cubicBezTo>
                    <a:cubicBezTo>
                      <a:pt x="4841" y="150"/>
                      <a:pt x="4596" y="0"/>
                      <a:pt x="4381" y="0"/>
                    </a:cubicBezTo>
                    <a:cubicBezTo>
                      <a:pt x="4149" y="0"/>
                      <a:pt x="2938" y="692"/>
                      <a:pt x="2491" y="1019"/>
                    </a:cubicBezTo>
                    <a:cubicBezTo>
                      <a:pt x="2436" y="980"/>
                      <a:pt x="1117" y="190"/>
                      <a:pt x="65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48"/>
              <p:cNvSpPr/>
              <p:nvPr/>
            </p:nvSpPr>
            <p:spPr>
              <a:xfrm>
                <a:off x="5876912" y="1215068"/>
                <a:ext cx="1254356" cy="881574"/>
              </a:xfrm>
              <a:custGeom>
                <a:avLst/>
                <a:gdLst/>
                <a:ahLst/>
                <a:cxnLst/>
                <a:rect l="l" t="t" r="r" b="b"/>
                <a:pathLst>
                  <a:path w="16214" h="11395" extrusionOk="0">
                    <a:moveTo>
                      <a:pt x="2108" y="3547"/>
                    </a:moveTo>
                    <a:lnTo>
                      <a:pt x="2109" y="3561"/>
                    </a:lnTo>
                    <a:lnTo>
                      <a:pt x="2109" y="3548"/>
                    </a:lnTo>
                    <a:lnTo>
                      <a:pt x="2108" y="3547"/>
                    </a:lnTo>
                    <a:close/>
                    <a:moveTo>
                      <a:pt x="653" y="0"/>
                    </a:moveTo>
                    <a:cubicBezTo>
                      <a:pt x="451" y="39"/>
                      <a:pt x="383" y="245"/>
                      <a:pt x="383" y="245"/>
                    </a:cubicBezTo>
                    <a:lnTo>
                      <a:pt x="383" y="1061"/>
                    </a:lnTo>
                    <a:lnTo>
                      <a:pt x="232" y="1032"/>
                    </a:lnTo>
                    <a:lnTo>
                      <a:pt x="1" y="1019"/>
                    </a:lnTo>
                    <a:lnTo>
                      <a:pt x="1" y="1358"/>
                    </a:lnTo>
                    <a:lnTo>
                      <a:pt x="56" y="1864"/>
                    </a:lnTo>
                    <a:lnTo>
                      <a:pt x="490" y="2367"/>
                    </a:lnTo>
                    <a:lnTo>
                      <a:pt x="2108" y="3547"/>
                    </a:lnTo>
                    <a:lnTo>
                      <a:pt x="2108" y="3547"/>
                    </a:lnTo>
                    <a:lnTo>
                      <a:pt x="2067" y="3153"/>
                    </a:lnTo>
                    <a:cubicBezTo>
                      <a:pt x="2095" y="2761"/>
                      <a:pt x="2325" y="2547"/>
                      <a:pt x="2646" y="2547"/>
                    </a:cubicBezTo>
                    <a:cubicBezTo>
                      <a:pt x="2803" y="2547"/>
                      <a:pt x="2982" y="2599"/>
                      <a:pt x="3170" y="2706"/>
                    </a:cubicBezTo>
                    <a:lnTo>
                      <a:pt x="3715" y="3033"/>
                    </a:lnTo>
                    <a:cubicBezTo>
                      <a:pt x="4286" y="3359"/>
                      <a:pt x="4789" y="4120"/>
                      <a:pt x="4815" y="4733"/>
                    </a:cubicBezTo>
                    <a:lnTo>
                      <a:pt x="4897" y="5236"/>
                    </a:lnTo>
                    <a:cubicBezTo>
                      <a:pt x="4910" y="5291"/>
                      <a:pt x="4897" y="5344"/>
                      <a:pt x="4897" y="5399"/>
                    </a:cubicBezTo>
                    <a:lnTo>
                      <a:pt x="4991" y="5454"/>
                    </a:lnTo>
                    <a:lnTo>
                      <a:pt x="11888" y="9437"/>
                    </a:lnTo>
                    <a:lnTo>
                      <a:pt x="11888" y="9260"/>
                    </a:lnTo>
                    <a:lnTo>
                      <a:pt x="11846" y="8800"/>
                    </a:lnTo>
                    <a:cubicBezTo>
                      <a:pt x="11859" y="8663"/>
                      <a:pt x="11888" y="8555"/>
                      <a:pt x="11940" y="8474"/>
                    </a:cubicBezTo>
                    <a:cubicBezTo>
                      <a:pt x="12035" y="8292"/>
                      <a:pt x="12208" y="8197"/>
                      <a:pt x="12424" y="8197"/>
                    </a:cubicBezTo>
                    <a:cubicBezTo>
                      <a:pt x="12580" y="8197"/>
                      <a:pt x="12760" y="8247"/>
                      <a:pt x="12949" y="8350"/>
                    </a:cubicBezTo>
                    <a:lnTo>
                      <a:pt x="13491" y="8676"/>
                    </a:lnTo>
                    <a:cubicBezTo>
                      <a:pt x="14062" y="9002"/>
                      <a:pt x="14568" y="9763"/>
                      <a:pt x="14594" y="10377"/>
                    </a:cubicBezTo>
                    <a:lnTo>
                      <a:pt x="14633" y="10621"/>
                    </a:lnTo>
                    <a:lnTo>
                      <a:pt x="14676" y="10879"/>
                    </a:lnTo>
                    <a:lnTo>
                      <a:pt x="14676" y="10987"/>
                    </a:lnTo>
                    <a:lnTo>
                      <a:pt x="14689" y="10987"/>
                    </a:lnTo>
                    <a:cubicBezTo>
                      <a:pt x="15165" y="11137"/>
                      <a:pt x="15694" y="11395"/>
                      <a:pt x="15694" y="11395"/>
                    </a:cubicBezTo>
                    <a:cubicBezTo>
                      <a:pt x="15710" y="11395"/>
                      <a:pt x="15968" y="11167"/>
                      <a:pt x="15981" y="11167"/>
                    </a:cubicBezTo>
                    <a:cubicBezTo>
                      <a:pt x="15981" y="11150"/>
                      <a:pt x="16145" y="11003"/>
                      <a:pt x="16145" y="11003"/>
                    </a:cubicBezTo>
                    <a:lnTo>
                      <a:pt x="16213" y="10742"/>
                    </a:lnTo>
                    <a:lnTo>
                      <a:pt x="16213" y="10527"/>
                    </a:lnTo>
                    <a:lnTo>
                      <a:pt x="15900" y="10106"/>
                    </a:lnTo>
                    <a:lnTo>
                      <a:pt x="15737" y="9234"/>
                    </a:lnTo>
                    <a:cubicBezTo>
                      <a:pt x="13452" y="7521"/>
                      <a:pt x="3878" y="2053"/>
                      <a:pt x="3878" y="2053"/>
                    </a:cubicBezTo>
                    <a:lnTo>
                      <a:pt x="2380" y="1019"/>
                    </a:lnTo>
                    <a:cubicBezTo>
                      <a:pt x="2328" y="980"/>
                      <a:pt x="1117" y="190"/>
                      <a:pt x="65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48"/>
              <p:cNvSpPr/>
              <p:nvPr/>
            </p:nvSpPr>
            <p:spPr>
              <a:xfrm>
                <a:off x="7003920" y="1832421"/>
                <a:ext cx="506183" cy="221960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2869" extrusionOk="0">
                    <a:moveTo>
                      <a:pt x="6490" y="0"/>
                    </a:moveTo>
                    <a:cubicBezTo>
                      <a:pt x="6483" y="0"/>
                      <a:pt x="6473" y="6"/>
                      <a:pt x="6460" y="17"/>
                    </a:cubicBezTo>
                    <a:cubicBezTo>
                      <a:pt x="6349" y="99"/>
                      <a:pt x="3672" y="1825"/>
                      <a:pt x="3385" y="1976"/>
                    </a:cubicBezTo>
                    <a:cubicBezTo>
                      <a:pt x="3119" y="2123"/>
                      <a:pt x="2313" y="2492"/>
                      <a:pt x="1780" y="2492"/>
                    </a:cubicBezTo>
                    <a:cubicBezTo>
                      <a:pt x="1771" y="2492"/>
                      <a:pt x="1762" y="2492"/>
                      <a:pt x="1753" y="2491"/>
                    </a:cubicBezTo>
                    <a:cubicBezTo>
                      <a:pt x="1224" y="2478"/>
                      <a:pt x="353" y="2233"/>
                      <a:pt x="353" y="2233"/>
                    </a:cubicBezTo>
                    <a:lnTo>
                      <a:pt x="0" y="2191"/>
                    </a:lnTo>
                    <a:lnTo>
                      <a:pt x="52" y="2573"/>
                    </a:lnTo>
                    <a:cubicBezTo>
                      <a:pt x="52" y="2573"/>
                      <a:pt x="1140" y="2868"/>
                      <a:pt x="1846" y="2868"/>
                    </a:cubicBezTo>
                    <a:cubicBezTo>
                      <a:pt x="1983" y="2868"/>
                      <a:pt x="2106" y="2857"/>
                      <a:pt x="2203" y="2831"/>
                    </a:cubicBezTo>
                    <a:cubicBezTo>
                      <a:pt x="2788" y="2668"/>
                      <a:pt x="6460" y="262"/>
                      <a:pt x="6460" y="262"/>
                    </a:cubicBezTo>
                    <a:cubicBezTo>
                      <a:pt x="6460" y="262"/>
                      <a:pt x="6543" y="0"/>
                      <a:pt x="649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48"/>
              <p:cNvSpPr/>
              <p:nvPr/>
            </p:nvSpPr>
            <p:spPr>
              <a:xfrm>
                <a:off x="5876912" y="1293823"/>
                <a:ext cx="923786" cy="651336"/>
              </a:xfrm>
              <a:custGeom>
                <a:avLst/>
                <a:gdLst/>
                <a:ahLst/>
                <a:cxnLst/>
                <a:rect l="l" t="t" r="r" b="b"/>
                <a:pathLst>
                  <a:path w="11941" h="8419" extrusionOk="0">
                    <a:moveTo>
                      <a:pt x="2108" y="2530"/>
                    </a:moveTo>
                    <a:lnTo>
                      <a:pt x="2109" y="2543"/>
                    </a:lnTo>
                    <a:lnTo>
                      <a:pt x="2109" y="2530"/>
                    </a:lnTo>
                    <a:lnTo>
                      <a:pt x="2108" y="2530"/>
                    </a:lnTo>
                    <a:close/>
                    <a:moveTo>
                      <a:pt x="1" y="1"/>
                    </a:moveTo>
                    <a:lnTo>
                      <a:pt x="1" y="340"/>
                    </a:lnTo>
                    <a:lnTo>
                      <a:pt x="56" y="846"/>
                    </a:lnTo>
                    <a:lnTo>
                      <a:pt x="490" y="1349"/>
                    </a:lnTo>
                    <a:lnTo>
                      <a:pt x="2108" y="2530"/>
                    </a:lnTo>
                    <a:lnTo>
                      <a:pt x="2108" y="2530"/>
                    </a:lnTo>
                    <a:lnTo>
                      <a:pt x="2096" y="2315"/>
                    </a:lnTo>
                    <a:lnTo>
                      <a:pt x="2067" y="2135"/>
                    </a:lnTo>
                    <a:cubicBezTo>
                      <a:pt x="2095" y="1743"/>
                      <a:pt x="2325" y="1529"/>
                      <a:pt x="2646" y="1529"/>
                    </a:cubicBezTo>
                    <a:cubicBezTo>
                      <a:pt x="2803" y="1529"/>
                      <a:pt x="2982" y="1581"/>
                      <a:pt x="3170" y="1688"/>
                    </a:cubicBezTo>
                    <a:lnTo>
                      <a:pt x="3715" y="2015"/>
                    </a:lnTo>
                    <a:cubicBezTo>
                      <a:pt x="4286" y="2341"/>
                      <a:pt x="4789" y="3102"/>
                      <a:pt x="4815" y="3715"/>
                    </a:cubicBezTo>
                    <a:lnTo>
                      <a:pt x="4897" y="4218"/>
                    </a:lnTo>
                    <a:cubicBezTo>
                      <a:pt x="4910" y="4273"/>
                      <a:pt x="4897" y="4326"/>
                      <a:pt x="4897" y="4381"/>
                    </a:cubicBezTo>
                    <a:lnTo>
                      <a:pt x="4991" y="4436"/>
                    </a:lnTo>
                    <a:lnTo>
                      <a:pt x="11888" y="8419"/>
                    </a:lnTo>
                    <a:lnTo>
                      <a:pt x="11888" y="8242"/>
                    </a:lnTo>
                    <a:lnTo>
                      <a:pt x="11846" y="7782"/>
                    </a:lnTo>
                    <a:cubicBezTo>
                      <a:pt x="11859" y="7645"/>
                      <a:pt x="11888" y="7537"/>
                      <a:pt x="11940" y="7456"/>
                    </a:cubicBezTo>
                    <a:cubicBezTo>
                      <a:pt x="11657" y="7319"/>
                      <a:pt x="11356" y="7155"/>
                      <a:pt x="11098" y="7005"/>
                    </a:cubicBezTo>
                    <a:cubicBezTo>
                      <a:pt x="10622" y="6721"/>
                      <a:pt x="7126" y="4939"/>
                      <a:pt x="5510" y="3767"/>
                    </a:cubicBezTo>
                    <a:cubicBezTo>
                      <a:pt x="4991" y="3389"/>
                      <a:pt x="5021" y="3226"/>
                      <a:pt x="4910" y="3007"/>
                    </a:cubicBezTo>
                    <a:cubicBezTo>
                      <a:pt x="4652" y="2517"/>
                      <a:pt x="4042" y="2028"/>
                      <a:pt x="3170" y="1538"/>
                    </a:cubicBezTo>
                    <a:cubicBezTo>
                      <a:pt x="2964" y="1417"/>
                      <a:pt x="2843" y="1391"/>
                      <a:pt x="2751" y="1391"/>
                    </a:cubicBezTo>
                    <a:cubicBezTo>
                      <a:pt x="2709" y="1391"/>
                      <a:pt x="2673" y="1397"/>
                      <a:pt x="2638" y="1401"/>
                    </a:cubicBezTo>
                    <a:cubicBezTo>
                      <a:pt x="2601" y="1413"/>
                      <a:pt x="2562" y="1423"/>
                      <a:pt x="2513" y="1423"/>
                    </a:cubicBezTo>
                    <a:cubicBezTo>
                      <a:pt x="2493" y="1423"/>
                      <a:pt x="2472" y="1421"/>
                      <a:pt x="2449" y="1417"/>
                    </a:cubicBezTo>
                    <a:cubicBezTo>
                      <a:pt x="2246" y="1375"/>
                      <a:pt x="1838" y="1104"/>
                      <a:pt x="1659" y="993"/>
                    </a:cubicBezTo>
                    <a:lnTo>
                      <a:pt x="314" y="177"/>
                    </a:lnTo>
                    <a:lnTo>
                      <a:pt x="232" y="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48"/>
              <p:cNvSpPr/>
              <p:nvPr/>
            </p:nvSpPr>
            <p:spPr>
              <a:xfrm>
                <a:off x="6444052" y="1552678"/>
                <a:ext cx="56939" cy="50597"/>
              </a:xfrm>
              <a:custGeom>
                <a:avLst/>
                <a:gdLst/>
                <a:ahLst/>
                <a:cxnLst/>
                <a:rect l="l" t="t" r="r" b="b"/>
                <a:pathLst>
                  <a:path w="736" h="654" extrusionOk="0">
                    <a:moveTo>
                      <a:pt x="82" y="0"/>
                    </a:moveTo>
                    <a:cubicBezTo>
                      <a:pt x="27" y="82"/>
                      <a:pt x="1" y="206"/>
                      <a:pt x="27" y="274"/>
                    </a:cubicBezTo>
                    <a:cubicBezTo>
                      <a:pt x="56" y="340"/>
                      <a:pt x="598" y="640"/>
                      <a:pt x="653" y="653"/>
                    </a:cubicBezTo>
                    <a:cubicBezTo>
                      <a:pt x="656" y="654"/>
                      <a:pt x="658" y="654"/>
                      <a:pt x="660" y="654"/>
                    </a:cubicBezTo>
                    <a:cubicBezTo>
                      <a:pt x="711" y="654"/>
                      <a:pt x="735" y="517"/>
                      <a:pt x="735" y="477"/>
                    </a:cubicBezTo>
                    <a:cubicBezTo>
                      <a:pt x="722" y="438"/>
                      <a:pt x="82" y="0"/>
                      <a:pt x="8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48"/>
              <p:cNvSpPr/>
              <p:nvPr/>
            </p:nvSpPr>
            <p:spPr>
              <a:xfrm>
                <a:off x="6207247" y="1417061"/>
                <a:ext cx="58099" cy="50597"/>
              </a:xfrm>
              <a:custGeom>
                <a:avLst/>
                <a:gdLst/>
                <a:ahLst/>
                <a:cxnLst/>
                <a:rect l="l" t="t" r="r" b="b"/>
                <a:pathLst>
                  <a:path w="751" h="654" extrusionOk="0">
                    <a:moveTo>
                      <a:pt x="82" y="1"/>
                    </a:moveTo>
                    <a:cubicBezTo>
                      <a:pt x="29" y="69"/>
                      <a:pt x="0" y="190"/>
                      <a:pt x="29" y="258"/>
                    </a:cubicBezTo>
                    <a:cubicBezTo>
                      <a:pt x="55" y="340"/>
                      <a:pt x="601" y="640"/>
                      <a:pt x="653" y="653"/>
                    </a:cubicBezTo>
                    <a:cubicBezTo>
                      <a:pt x="708" y="653"/>
                      <a:pt x="751" y="516"/>
                      <a:pt x="734" y="461"/>
                    </a:cubicBezTo>
                    <a:cubicBezTo>
                      <a:pt x="721" y="422"/>
                      <a:pt x="82" y="1"/>
                      <a:pt x="8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48"/>
              <p:cNvSpPr/>
              <p:nvPr/>
            </p:nvSpPr>
            <p:spPr>
              <a:xfrm>
                <a:off x="6255676" y="1625399"/>
                <a:ext cx="540996" cy="319750"/>
              </a:xfrm>
              <a:custGeom>
                <a:avLst/>
                <a:gdLst/>
                <a:ahLst/>
                <a:cxnLst/>
                <a:rect l="l" t="t" r="r" b="b"/>
                <a:pathLst>
                  <a:path w="6993" h="4133" extrusionOk="0">
                    <a:moveTo>
                      <a:pt x="1" y="0"/>
                    </a:moveTo>
                    <a:lnTo>
                      <a:pt x="1" y="95"/>
                    </a:lnTo>
                    <a:lnTo>
                      <a:pt x="95" y="150"/>
                    </a:lnTo>
                    <a:lnTo>
                      <a:pt x="6992" y="4133"/>
                    </a:lnTo>
                    <a:lnTo>
                      <a:pt x="6992" y="402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48"/>
              <p:cNvSpPr/>
              <p:nvPr/>
            </p:nvSpPr>
            <p:spPr>
              <a:xfrm>
                <a:off x="6793264" y="1836985"/>
                <a:ext cx="220019" cy="229078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961" extrusionOk="0">
                    <a:moveTo>
                      <a:pt x="6" y="709"/>
                    </a:moveTo>
                    <a:cubicBezTo>
                      <a:pt x="4" y="726"/>
                      <a:pt x="2" y="744"/>
                      <a:pt x="1" y="761"/>
                    </a:cubicBezTo>
                    <a:lnTo>
                      <a:pt x="40" y="1182"/>
                    </a:lnTo>
                    <a:lnTo>
                      <a:pt x="40" y="1182"/>
                    </a:lnTo>
                    <a:cubicBezTo>
                      <a:pt x="41" y="1172"/>
                      <a:pt x="42" y="1163"/>
                      <a:pt x="43" y="1153"/>
                    </a:cubicBezTo>
                    <a:lnTo>
                      <a:pt x="6" y="709"/>
                    </a:lnTo>
                    <a:close/>
                    <a:moveTo>
                      <a:pt x="40" y="1182"/>
                    </a:moveTo>
                    <a:lnTo>
                      <a:pt x="40" y="1182"/>
                    </a:lnTo>
                    <a:cubicBezTo>
                      <a:pt x="33" y="1254"/>
                      <a:pt x="43" y="1326"/>
                      <a:pt x="43" y="1398"/>
                    </a:cubicBezTo>
                    <a:lnTo>
                      <a:pt x="43" y="1221"/>
                    </a:lnTo>
                    <a:lnTo>
                      <a:pt x="40" y="1182"/>
                    </a:lnTo>
                    <a:close/>
                    <a:moveTo>
                      <a:pt x="591" y="1"/>
                    </a:moveTo>
                    <a:cubicBezTo>
                      <a:pt x="260" y="1"/>
                      <a:pt x="21" y="235"/>
                      <a:pt x="1" y="650"/>
                    </a:cubicBezTo>
                    <a:lnTo>
                      <a:pt x="6" y="709"/>
                    </a:lnTo>
                    <a:lnTo>
                      <a:pt x="6" y="709"/>
                    </a:lnTo>
                    <a:cubicBezTo>
                      <a:pt x="50" y="348"/>
                      <a:pt x="274" y="152"/>
                      <a:pt x="580" y="152"/>
                    </a:cubicBezTo>
                    <a:cubicBezTo>
                      <a:pt x="737" y="152"/>
                      <a:pt x="916" y="203"/>
                      <a:pt x="1104" y="311"/>
                    </a:cubicBezTo>
                    <a:lnTo>
                      <a:pt x="1646" y="637"/>
                    </a:lnTo>
                    <a:cubicBezTo>
                      <a:pt x="2217" y="963"/>
                      <a:pt x="2723" y="1724"/>
                      <a:pt x="2749" y="2338"/>
                    </a:cubicBezTo>
                    <a:lnTo>
                      <a:pt x="2831" y="2840"/>
                    </a:lnTo>
                    <a:lnTo>
                      <a:pt x="2831" y="2948"/>
                    </a:lnTo>
                    <a:cubicBezTo>
                      <a:pt x="2831" y="2956"/>
                      <a:pt x="2831" y="2960"/>
                      <a:pt x="2832" y="2960"/>
                    </a:cubicBezTo>
                    <a:cubicBezTo>
                      <a:pt x="2834" y="2960"/>
                      <a:pt x="2837" y="2956"/>
                      <a:pt x="2844" y="2948"/>
                    </a:cubicBezTo>
                    <a:lnTo>
                      <a:pt x="2844" y="2772"/>
                    </a:lnTo>
                    <a:lnTo>
                      <a:pt x="2749" y="2243"/>
                    </a:lnTo>
                    <a:cubicBezTo>
                      <a:pt x="2723" y="1590"/>
                      <a:pt x="2233" y="813"/>
                      <a:pt x="1646" y="474"/>
                    </a:cubicBezTo>
                    <a:lnTo>
                      <a:pt x="1104" y="161"/>
                    </a:lnTo>
                    <a:cubicBezTo>
                      <a:pt x="922" y="52"/>
                      <a:pt x="746" y="1"/>
                      <a:pt x="59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48"/>
              <p:cNvSpPr/>
              <p:nvPr/>
            </p:nvSpPr>
            <p:spPr>
              <a:xfrm>
                <a:off x="6036741" y="1400428"/>
                <a:ext cx="220019" cy="232327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3003" extrusionOk="0">
                    <a:moveTo>
                      <a:pt x="6" y="707"/>
                    </a:moveTo>
                    <a:cubicBezTo>
                      <a:pt x="4" y="724"/>
                      <a:pt x="2" y="740"/>
                      <a:pt x="1" y="757"/>
                    </a:cubicBezTo>
                    <a:lnTo>
                      <a:pt x="43" y="1165"/>
                    </a:lnTo>
                    <a:lnTo>
                      <a:pt x="43" y="1152"/>
                    </a:lnTo>
                    <a:lnTo>
                      <a:pt x="6" y="707"/>
                    </a:lnTo>
                    <a:close/>
                    <a:moveTo>
                      <a:pt x="591" y="0"/>
                    </a:moveTo>
                    <a:cubicBezTo>
                      <a:pt x="260" y="0"/>
                      <a:pt x="21" y="234"/>
                      <a:pt x="1" y="650"/>
                    </a:cubicBezTo>
                    <a:lnTo>
                      <a:pt x="6" y="707"/>
                    </a:lnTo>
                    <a:lnTo>
                      <a:pt x="6" y="707"/>
                    </a:lnTo>
                    <a:cubicBezTo>
                      <a:pt x="49" y="347"/>
                      <a:pt x="273" y="151"/>
                      <a:pt x="580" y="151"/>
                    </a:cubicBezTo>
                    <a:cubicBezTo>
                      <a:pt x="737" y="151"/>
                      <a:pt x="916" y="203"/>
                      <a:pt x="1104" y="310"/>
                    </a:cubicBezTo>
                    <a:lnTo>
                      <a:pt x="1649" y="637"/>
                    </a:lnTo>
                    <a:cubicBezTo>
                      <a:pt x="2220" y="963"/>
                      <a:pt x="2723" y="1724"/>
                      <a:pt x="2749" y="2337"/>
                    </a:cubicBezTo>
                    <a:lnTo>
                      <a:pt x="2831" y="2840"/>
                    </a:lnTo>
                    <a:cubicBezTo>
                      <a:pt x="2844" y="2895"/>
                      <a:pt x="2831" y="2948"/>
                      <a:pt x="2831" y="3003"/>
                    </a:cubicBezTo>
                    <a:cubicBezTo>
                      <a:pt x="2844" y="2921"/>
                      <a:pt x="2844" y="2853"/>
                      <a:pt x="2844" y="2771"/>
                    </a:cubicBezTo>
                    <a:lnTo>
                      <a:pt x="2749" y="2242"/>
                    </a:lnTo>
                    <a:cubicBezTo>
                      <a:pt x="2723" y="1590"/>
                      <a:pt x="2233" y="800"/>
                      <a:pt x="1649" y="473"/>
                    </a:cubicBezTo>
                    <a:lnTo>
                      <a:pt x="1104" y="160"/>
                    </a:lnTo>
                    <a:cubicBezTo>
                      <a:pt x="922" y="52"/>
                      <a:pt x="746" y="0"/>
                      <a:pt x="59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48"/>
              <p:cNvSpPr/>
              <p:nvPr/>
            </p:nvSpPr>
            <p:spPr>
              <a:xfrm>
                <a:off x="6796590" y="1945060"/>
                <a:ext cx="77" cy="7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48"/>
              <p:cNvSpPr/>
              <p:nvPr/>
            </p:nvSpPr>
            <p:spPr>
              <a:xfrm>
                <a:off x="6170578" y="1374899"/>
                <a:ext cx="548036" cy="446241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5768" extrusionOk="0">
                    <a:moveTo>
                      <a:pt x="82" y="0"/>
                    </a:moveTo>
                    <a:cubicBezTo>
                      <a:pt x="27" y="138"/>
                      <a:pt x="1" y="219"/>
                      <a:pt x="1" y="232"/>
                    </a:cubicBezTo>
                    <a:lnTo>
                      <a:pt x="1" y="245"/>
                    </a:lnTo>
                    <a:cubicBezTo>
                      <a:pt x="1" y="245"/>
                      <a:pt x="27" y="369"/>
                      <a:pt x="53" y="546"/>
                    </a:cubicBezTo>
                    <a:cubicBezTo>
                      <a:pt x="82" y="666"/>
                      <a:pt x="177" y="777"/>
                      <a:pt x="298" y="924"/>
                    </a:cubicBezTo>
                    <a:cubicBezTo>
                      <a:pt x="366" y="993"/>
                      <a:pt x="435" y="1074"/>
                      <a:pt x="503" y="1156"/>
                    </a:cubicBezTo>
                    <a:cubicBezTo>
                      <a:pt x="529" y="1211"/>
                      <a:pt x="572" y="1237"/>
                      <a:pt x="598" y="1280"/>
                    </a:cubicBezTo>
                    <a:cubicBezTo>
                      <a:pt x="654" y="1348"/>
                      <a:pt x="693" y="1401"/>
                      <a:pt x="735" y="1456"/>
                    </a:cubicBezTo>
                    <a:cubicBezTo>
                      <a:pt x="787" y="1512"/>
                      <a:pt x="830" y="1564"/>
                      <a:pt x="882" y="1619"/>
                    </a:cubicBezTo>
                    <a:cubicBezTo>
                      <a:pt x="800" y="1482"/>
                      <a:pt x="748" y="1401"/>
                      <a:pt x="624" y="1251"/>
                    </a:cubicBezTo>
                    <a:cubicBezTo>
                      <a:pt x="598" y="1211"/>
                      <a:pt x="572" y="1185"/>
                      <a:pt x="529" y="1130"/>
                    </a:cubicBezTo>
                    <a:cubicBezTo>
                      <a:pt x="461" y="1048"/>
                      <a:pt x="392" y="967"/>
                      <a:pt x="327" y="898"/>
                    </a:cubicBezTo>
                    <a:cubicBezTo>
                      <a:pt x="216" y="761"/>
                      <a:pt x="121" y="653"/>
                      <a:pt x="95" y="546"/>
                    </a:cubicBezTo>
                    <a:cubicBezTo>
                      <a:pt x="66" y="382"/>
                      <a:pt x="53" y="258"/>
                      <a:pt x="53" y="232"/>
                    </a:cubicBezTo>
                    <a:cubicBezTo>
                      <a:pt x="53" y="219"/>
                      <a:pt x="82" y="138"/>
                      <a:pt x="121" y="13"/>
                    </a:cubicBezTo>
                    <a:cubicBezTo>
                      <a:pt x="108" y="13"/>
                      <a:pt x="95" y="0"/>
                      <a:pt x="82" y="0"/>
                    </a:cubicBezTo>
                    <a:close/>
                    <a:moveTo>
                      <a:pt x="7018" y="4054"/>
                    </a:moveTo>
                    <a:cubicBezTo>
                      <a:pt x="7045" y="4162"/>
                      <a:pt x="7031" y="4286"/>
                      <a:pt x="7002" y="4407"/>
                    </a:cubicBezTo>
                    <a:cubicBezTo>
                      <a:pt x="7002" y="4433"/>
                      <a:pt x="6989" y="4462"/>
                      <a:pt x="6989" y="4475"/>
                    </a:cubicBezTo>
                    <a:lnTo>
                      <a:pt x="6989" y="4583"/>
                    </a:lnTo>
                    <a:cubicBezTo>
                      <a:pt x="6950" y="4789"/>
                      <a:pt x="6894" y="5223"/>
                      <a:pt x="6920" y="5739"/>
                    </a:cubicBezTo>
                    <a:cubicBezTo>
                      <a:pt x="6937" y="5755"/>
                      <a:pt x="6950" y="5768"/>
                      <a:pt x="6963" y="5768"/>
                    </a:cubicBezTo>
                    <a:cubicBezTo>
                      <a:pt x="6937" y="5236"/>
                      <a:pt x="7002" y="4802"/>
                      <a:pt x="7031" y="4583"/>
                    </a:cubicBezTo>
                    <a:cubicBezTo>
                      <a:pt x="7031" y="4531"/>
                      <a:pt x="7045" y="4488"/>
                      <a:pt x="7045" y="4475"/>
                    </a:cubicBezTo>
                    <a:lnTo>
                      <a:pt x="7045" y="4420"/>
                    </a:lnTo>
                    <a:cubicBezTo>
                      <a:pt x="7071" y="4312"/>
                      <a:pt x="7084" y="4188"/>
                      <a:pt x="7071" y="4080"/>
                    </a:cubicBezTo>
                    <a:cubicBezTo>
                      <a:pt x="7045" y="4067"/>
                      <a:pt x="7031" y="4054"/>
                      <a:pt x="7018" y="4054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48"/>
              <p:cNvSpPr/>
              <p:nvPr/>
            </p:nvSpPr>
            <p:spPr>
              <a:xfrm>
                <a:off x="6227439" y="1487539"/>
                <a:ext cx="493495" cy="398817"/>
              </a:xfrm>
              <a:custGeom>
                <a:avLst/>
                <a:gdLst/>
                <a:ahLst/>
                <a:cxnLst/>
                <a:rect l="l" t="t" r="r" b="b"/>
                <a:pathLst>
                  <a:path w="6379" h="515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5" y="108"/>
                      <a:pt x="121" y="219"/>
                      <a:pt x="245" y="447"/>
                    </a:cubicBezTo>
                    <a:cubicBezTo>
                      <a:pt x="421" y="842"/>
                      <a:pt x="516" y="1443"/>
                      <a:pt x="516" y="1619"/>
                    </a:cubicBezTo>
                    <a:cubicBezTo>
                      <a:pt x="529" y="1795"/>
                      <a:pt x="597" y="1822"/>
                      <a:pt x="666" y="1864"/>
                    </a:cubicBezTo>
                    <a:lnTo>
                      <a:pt x="679" y="1877"/>
                    </a:lnTo>
                    <a:cubicBezTo>
                      <a:pt x="679" y="1877"/>
                      <a:pt x="761" y="1916"/>
                      <a:pt x="898" y="1998"/>
                    </a:cubicBezTo>
                    <a:cubicBezTo>
                      <a:pt x="4364" y="4012"/>
                      <a:pt x="6241" y="5099"/>
                      <a:pt x="6323" y="5128"/>
                    </a:cubicBezTo>
                    <a:lnTo>
                      <a:pt x="6378" y="5154"/>
                    </a:lnTo>
                    <a:lnTo>
                      <a:pt x="6349" y="5099"/>
                    </a:lnTo>
                    <a:cubicBezTo>
                      <a:pt x="6267" y="4935"/>
                      <a:pt x="6267" y="4733"/>
                      <a:pt x="6267" y="4733"/>
                    </a:cubicBezTo>
                    <a:cubicBezTo>
                      <a:pt x="6241" y="4583"/>
                      <a:pt x="6228" y="4446"/>
                      <a:pt x="6228" y="4312"/>
                    </a:cubicBezTo>
                    <a:cubicBezTo>
                      <a:pt x="6215" y="4312"/>
                      <a:pt x="6202" y="4299"/>
                      <a:pt x="6185" y="4283"/>
                    </a:cubicBezTo>
                    <a:lnTo>
                      <a:pt x="6185" y="4283"/>
                    </a:lnTo>
                    <a:cubicBezTo>
                      <a:pt x="6185" y="4433"/>
                      <a:pt x="6202" y="4583"/>
                      <a:pt x="6228" y="4733"/>
                    </a:cubicBezTo>
                    <a:cubicBezTo>
                      <a:pt x="6228" y="4733"/>
                      <a:pt x="6228" y="4909"/>
                      <a:pt x="6283" y="5059"/>
                    </a:cubicBezTo>
                    <a:cubicBezTo>
                      <a:pt x="6065" y="4952"/>
                      <a:pt x="5193" y="4433"/>
                      <a:pt x="2611" y="2938"/>
                    </a:cubicBezTo>
                    <a:lnTo>
                      <a:pt x="2611" y="2951"/>
                    </a:lnTo>
                    <a:lnTo>
                      <a:pt x="2569" y="2964"/>
                    </a:lnTo>
                    <a:cubicBezTo>
                      <a:pt x="2569" y="2964"/>
                      <a:pt x="2569" y="2938"/>
                      <a:pt x="2556" y="2912"/>
                    </a:cubicBezTo>
                    <a:cubicBezTo>
                      <a:pt x="2066" y="2624"/>
                      <a:pt x="1521" y="2311"/>
                      <a:pt x="911" y="1959"/>
                    </a:cubicBezTo>
                    <a:cubicBezTo>
                      <a:pt x="787" y="1890"/>
                      <a:pt x="705" y="1835"/>
                      <a:pt x="692" y="1835"/>
                    </a:cubicBezTo>
                    <a:cubicBezTo>
                      <a:pt x="624" y="1795"/>
                      <a:pt x="571" y="1769"/>
                      <a:pt x="571" y="1606"/>
                    </a:cubicBezTo>
                    <a:cubicBezTo>
                      <a:pt x="555" y="1482"/>
                      <a:pt x="473" y="855"/>
                      <a:pt x="271" y="434"/>
                    </a:cubicBezTo>
                    <a:cubicBezTo>
                      <a:pt x="229" y="314"/>
                      <a:pt x="189" y="232"/>
                      <a:pt x="147" y="163"/>
                    </a:cubicBezTo>
                    <a:cubicBezTo>
                      <a:pt x="95" y="108"/>
                      <a:pt x="52" y="56"/>
                      <a:pt x="0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48"/>
              <p:cNvSpPr/>
              <p:nvPr/>
            </p:nvSpPr>
            <p:spPr>
              <a:xfrm>
                <a:off x="6192548" y="1269376"/>
                <a:ext cx="507111" cy="410653"/>
              </a:xfrm>
              <a:custGeom>
                <a:avLst/>
                <a:gdLst/>
                <a:ahLst/>
                <a:cxnLst/>
                <a:rect l="l" t="t" r="r" b="b"/>
                <a:pathLst>
                  <a:path w="6555" h="5308" extrusionOk="0">
                    <a:moveTo>
                      <a:pt x="1149" y="1"/>
                    </a:moveTo>
                    <a:cubicBezTo>
                      <a:pt x="1103" y="1"/>
                      <a:pt x="1056" y="36"/>
                      <a:pt x="1022" y="59"/>
                    </a:cubicBezTo>
                    <a:cubicBezTo>
                      <a:pt x="898" y="153"/>
                      <a:pt x="370" y="656"/>
                      <a:pt x="206" y="901"/>
                    </a:cubicBezTo>
                    <a:cubicBezTo>
                      <a:pt x="43" y="1133"/>
                      <a:pt x="1" y="1296"/>
                      <a:pt x="56" y="1433"/>
                    </a:cubicBezTo>
                    <a:cubicBezTo>
                      <a:pt x="95" y="1570"/>
                      <a:pt x="177" y="1596"/>
                      <a:pt x="177" y="1596"/>
                    </a:cubicBezTo>
                    <a:cubicBezTo>
                      <a:pt x="177" y="1596"/>
                      <a:pt x="6433" y="5307"/>
                      <a:pt x="6502" y="5307"/>
                    </a:cubicBezTo>
                    <a:cubicBezTo>
                      <a:pt x="6502" y="5307"/>
                      <a:pt x="6503" y="5307"/>
                      <a:pt x="6503" y="5307"/>
                    </a:cubicBezTo>
                    <a:cubicBezTo>
                      <a:pt x="6555" y="5307"/>
                      <a:pt x="6529" y="5213"/>
                      <a:pt x="6408" y="5063"/>
                    </a:cubicBezTo>
                    <a:cubicBezTo>
                      <a:pt x="6297" y="4899"/>
                      <a:pt x="5399" y="2696"/>
                      <a:pt x="4871" y="2223"/>
                    </a:cubicBezTo>
                    <a:cubicBezTo>
                      <a:pt x="4694" y="2060"/>
                      <a:pt x="4626" y="1991"/>
                      <a:pt x="4368" y="1799"/>
                    </a:cubicBezTo>
                    <a:cubicBezTo>
                      <a:pt x="4123" y="1622"/>
                      <a:pt x="3754" y="1391"/>
                      <a:pt x="3483" y="1244"/>
                    </a:cubicBezTo>
                    <a:cubicBezTo>
                      <a:pt x="3088" y="999"/>
                      <a:pt x="1920" y="346"/>
                      <a:pt x="1920" y="346"/>
                    </a:cubicBezTo>
                    <a:cubicBezTo>
                      <a:pt x="1920" y="346"/>
                      <a:pt x="1414" y="85"/>
                      <a:pt x="1169" y="3"/>
                    </a:cubicBezTo>
                    <a:cubicBezTo>
                      <a:pt x="1163" y="2"/>
                      <a:pt x="1156" y="1"/>
                      <a:pt x="11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48"/>
              <p:cNvSpPr/>
              <p:nvPr/>
            </p:nvSpPr>
            <p:spPr>
              <a:xfrm>
                <a:off x="6199898" y="1277190"/>
                <a:ext cx="488389" cy="392473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5073" extrusionOk="0">
                    <a:moveTo>
                      <a:pt x="1091" y="0"/>
                    </a:moveTo>
                    <a:cubicBezTo>
                      <a:pt x="1061" y="0"/>
                      <a:pt x="1022" y="26"/>
                      <a:pt x="993" y="52"/>
                    </a:cubicBezTo>
                    <a:lnTo>
                      <a:pt x="967" y="66"/>
                    </a:lnTo>
                    <a:cubicBezTo>
                      <a:pt x="846" y="163"/>
                      <a:pt x="327" y="666"/>
                      <a:pt x="177" y="882"/>
                    </a:cubicBezTo>
                    <a:cubicBezTo>
                      <a:pt x="0" y="1143"/>
                      <a:pt x="0" y="1276"/>
                      <a:pt x="30" y="1332"/>
                    </a:cubicBezTo>
                    <a:cubicBezTo>
                      <a:pt x="43" y="1371"/>
                      <a:pt x="56" y="1387"/>
                      <a:pt x="69" y="1387"/>
                    </a:cubicBezTo>
                    <a:lnTo>
                      <a:pt x="82" y="1401"/>
                    </a:lnTo>
                    <a:cubicBezTo>
                      <a:pt x="124" y="1427"/>
                      <a:pt x="4815" y="4201"/>
                      <a:pt x="6081" y="4935"/>
                    </a:cubicBezTo>
                    <a:cubicBezTo>
                      <a:pt x="6202" y="5004"/>
                      <a:pt x="6271" y="5043"/>
                      <a:pt x="6313" y="5073"/>
                    </a:cubicBezTo>
                    <a:cubicBezTo>
                      <a:pt x="6297" y="5059"/>
                      <a:pt x="6284" y="5030"/>
                      <a:pt x="6271" y="5004"/>
                    </a:cubicBezTo>
                    <a:cubicBezTo>
                      <a:pt x="6039" y="4678"/>
                      <a:pt x="5252" y="2638"/>
                      <a:pt x="4763" y="2187"/>
                    </a:cubicBezTo>
                    <a:lnTo>
                      <a:pt x="4746" y="2187"/>
                    </a:lnTo>
                    <a:cubicBezTo>
                      <a:pt x="4570" y="2024"/>
                      <a:pt x="4518" y="1972"/>
                      <a:pt x="4257" y="1779"/>
                    </a:cubicBezTo>
                    <a:cubicBezTo>
                      <a:pt x="3999" y="1603"/>
                      <a:pt x="3646" y="1371"/>
                      <a:pt x="3388" y="1224"/>
                    </a:cubicBezTo>
                    <a:lnTo>
                      <a:pt x="3307" y="1182"/>
                    </a:lnTo>
                    <a:cubicBezTo>
                      <a:pt x="2843" y="911"/>
                      <a:pt x="1825" y="340"/>
                      <a:pt x="1825" y="340"/>
                    </a:cubicBezTo>
                    <a:cubicBezTo>
                      <a:pt x="1809" y="340"/>
                      <a:pt x="1335" y="82"/>
                      <a:pt x="109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48"/>
              <p:cNvSpPr/>
              <p:nvPr/>
            </p:nvSpPr>
            <p:spPr>
              <a:xfrm>
                <a:off x="6653393" y="1616811"/>
                <a:ext cx="41234" cy="58178"/>
              </a:xfrm>
              <a:custGeom>
                <a:avLst/>
                <a:gdLst/>
                <a:ahLst/>
                <a:cxnLst/>
                <a:rect l="l" t="t" r="r" b="b"/>
                <a:pathLst>
                  <a:path w="533" h="752" extrusionOk="0">
                    <a:moveTo>
                      <a:pt x="82" y="0"/>
                    </a:moveTo>
                    <a:lnTo>
                      <a:pt x="1" y="451"/>
                    </a:lnTo>
                    <a:lnTo>
                      <a:pt x="503" y="751"/>
                    </a:lnTo>
                    <a:cubicBezTo>
                      <a:pt x="516" y="751"/>
                      <a:pt x="516" y="751"/>
                      <a:pt x="533" y="735"/>
                    </a:cubicBezTo>
                    <a:cubicBezTo>
                      <a:pt x="533" y="722"/>
                      <a:pt x="177" y="151"/>
                      <a:pt x="177" y="151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48"/>
              <p:cNvSpPr/>
              <p:nvPr/>
            </p:nvSpPr>
            <p:spPr>
              <a:xfrm>
                <a:off x="6646044" y="1657659"/>
                <a:ext cx="18025" cy="32957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26" extrusionOk="0">
                    <a:moveTo>
                      <a:pt x="146" y="0"/>
                    </a:moveTo>
                    <a:cubicBezTo>
                      <a:pt x="124" y="0"/>
                      <a:pt x="101" y="4"/>
                      <a:pt x="83" y="17"/>
                    </a:cubicBezTo>
                    <a:cubicBezTo>
                      <a:pt x="40" y="31"/>
                      <a:pt x="40" y="86"/>
                      <a:pt x="40" y="141"/>
                    </a:cubicBezTo>
                    <a:cubicBezTo>
                      <a:pt x="69" y="305"/>
                      <a:pt x="1" y="399"/>
                      <a:pt x="1" y="399"/>
                    </a:cubicBezTo>
                    <a:lnTo>
                      <a:pt x="40" y="425"/>
                    </a:lnTo>
                    <a:cubicBezTo>
                      <a:pt x="40" y="425"/>
                      <a:pt x="122" y="331"/>
                      <a:pt x="96" y="125"/>
                    </a:cubicBezTo>
                    <a:cubicBezTo>
                      <a:pt x="96" y="99"/>
                      <a:pt x="96" y="73"/>
                      <a:pt x="109" y="60"/>
                    </a:cubicBezTo>
                    <a:cubicBezTo>
                      <a:pt x="118" y="50"/>
                      <a:pt x="131" y="47"/>
                      <a:pt x="144" y="47"/>
                    </a:cubicBezTo>
                    <a:cubicBezTo>
                      <a:pt x="170" y="47"/>
                      <a:pt x="200" y="60"/>
                      <a:pt x="220" y="60"/>
                    </a:cubicBezTo>
                    <a:lnTo>
                      <a:pt x="233" y="17"/>
                    </a:lnTo>
                    <a:cubicBezTo>
                      <a:pt x="233" y="17"/>
                      <a:pt x="191" y="0"/>
                      <a:pt x="146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48"/>
              <p:cNvSpPr/>
              <p:nvPr/>
            </p:nvSpPr>
            <p:spPr>
              <a:xfrm>
                <a:off x="6204153" y="1283456"/>
                <a:ext cx="468275" cy="370269"/>
              </a:xfrm>
              <a:custGeom>
                <a:avLst/>
                <a:gdLst/>
                <a:ahLst/>
                <a:cxnLst/>
                <a:rect l="l" t="t" r="r" b="b"/>
                <a:pathLst>
                  <a:path w="6053" h="4786" extrusionOk="0">
                    <a:moveTo>
                      <a:pt x="1019" y="1"/>
                    </a:moveTo>
                    <a:cubicBezTo>
                      <a:pt x="1019" y="1"/>
                      <a:pt x="993" y="14"/>
                      <a:pt x="980" y="27"/>
                    </a:cubicBezTo>
                    <a:lnTo>
                      <a:pt x="954" y="40"/>
                    </a:lnTo>
                    <a:cubicBezTo>
                      <a:pt x="925" y="66"/>
                      <a:pt x="885" y="109"/>
                      <a:pt x="817" y="148"/>
                    </a:cubicBezTo>
                    <a:cubicBezTo>
                      <a:pt x="628" y="285"/>
                      <a:pt x="301" y="693"/>
                      <a:pt x="190" y="843"/>
                    </a:cubicBezTo>
                    <a:cubicBezTo>
                      <a:pt x="1" y="1101"/>
                      <a:pt x="27" y="1195"/>
                      <a:pt x="40" y="1225"/>
                    </a:cubicBezTo>
                    <a:cubicBezTo>
                      <a:pt x="40" y="1238"/>
                      <a:pt x="40" y="1238"/>
                      <a:pt x="56" y="1251"/>
                    </a:cubicBezTo>
                    <a:cubicBezTo>
                      <a:pt x="109" y="1277"/>
                      <a:pt x="4747" y="4038"/>
                      <a:pt x="6052" y="4786"/>
                    </a:cubicBezTo>
                    <a:cubicBezTo>
                      <a:pt x="5971" y="4652"/>
                      <a:pt x="5876" y="4460"/>
                      <a:pt x="5768" y="4228"/>
                    </a:cubicBezTo>
                    <a:cubicBezTo>
                      <a:pt x="5426" y="3562"/>
                      <a:pt x="4965" y="2449"/>
                      <a:pt x="4652" y="2162"/>
                    </a:cubicBezTo>
                    <a:cubicBezTo>
                      <a:pt x="4476" y="1998"/>
                      <a:pt x="4407" y="1943"/>
                      <a:pt x="4162" y="1767"/>
                    </a:cubicBezTo>
                    <a:cubicBezTo>
                      <a:pt x="3905" y="1577"/>
                      <a:pt x="3549" y="1359"/>
                      <a:pt x="3304" y="1209"/>
                    </a:cubicBezTo>
                    <a:lnTo>
                      <a:pt x="3209" y="1156"/>
                    </a:lnTo>
                    <a:cubicBezTo>
                      <a:pt x="2814" y="925"/>
                      <a:pt x="1985" y="461"/>
                      <a:pt x="1741" y="327"/>
                    </a:cubicBezTo>
                    <a:lnTo>
                      <a:pt x="1728" y="327"/>
                    </a:lnTo>
                    <a:cubicBezTo>
                      <a:pt x="1688" y="298"/>
                      <a:pt x="1251" y="66"/>
                      <a:pt x="1019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48"/>
              <p:cNvSpPr/>
              <p:nvPr/>
            </p:nvSpPr>
            <p:spPr>
              <a:xfrm>
                <a:off x="6407228" y="1359271"/>
                <a:ext cx="61194" cy="171518"/>
              </a:xfrm>
              <a:custGeom>
                <a:avLst/>
                <a:gdLst/>
                <a:ahLst/>
                <a:cxnLst/>
                <a:rect l="l" t="t" r="r" b="b"/>
                <a:pathLst>
                  <a:path w="791" h="2217" extrusionOk="0">
                    <a:moveTo>
                      <a:pt x="464" y="0"/>
                    </a:moveTo>
                    <a:cubicBezTo>
                      <a:pt x="464" y="0"/>
                      <a:pt x="56" y="1345"/>
                      <a:pt x="0" y="1929"/>
                    </a:cubicBezTo>
                    <a:lnTo>
                      <a:pt x="503" y="2216"/>
                    </a:lnTo>
                    <a:cubicBezTo>
                      <a:pt x="503" y="1237"/>
                      <a:pt x="790" y="176"/>
                      <a:pt x="790" y="176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48"/>
              <p:cNvSpPr/>
              <p:nvPr/>
            </p:nvSpPr>
            <p:spPr>
              <a:xfrm>
                <a:off x="6457668" y="1354939"/>
                <a:ext cx="5415" cy="9439"/>
              </a:xfrm>
              <a:custGeom>
                <a:avLst/>
                <a:gdLst/>
                <a:ahLst/>
                <a:cxnLst/>
                <a:rect l="l" t="t" r="r" b="b"/>
                <a:pathLst>
                  <a:path w="70" h="122" extrusionOk="0">
                    <a:moveTo>
                      <a:pt x="27" y="1"/>
                    </a:moveTo>
                    <a:cubicBezTo>
                      <a:pt x="27" y="27"/>
                      <a:pt x="14" y="56"/>
                      <a:pt x="1" y="95"/>
                    </a:cubicBezTo>
                    <a:cubicBezTo>
                      <a:pt x="14" y="108"/>
                      <a:pt x="27" y="108"/>
                      <a:pt x="43" y="121"/>
                    </a:cubicBezTo>
                    <a:cubicBezTo>
                      <a:pt x="56" y="82"/>
                      <a:pt x="56" y="56"/>
                      <a:pt x="69" y="27"/>
                    </a:cubicBezTo>
                    <a:cubicBezTo>
                      <a:pt x="56" y="14"/>
                      <a:pt x="43" y="14"/>
                      <a:pt x="27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48"/>
              <p:cNvSpPr/>
              <p:nvPr/>
            </p:nvSpPr>
            <p:spPr>
              <a:xfrm>
                <a:off x="6459757" y="1353933"/>
                <a:ext cx="3327" cy="3095"/>
              </a:xfrm>
              <a:custGeom>
                <a:avLst/>
                <a:gdLst/>
                <a:ahLst/>
                <a:cxnLst/>
                <a:rect l="l" t="t" r="r" b="b"/>
                <a:pathLst>
                  <a:path w="43" h="40" extrusionOk="0">
                    <a:moveTo>
                      <a:pt x="0" y="1"/>
                    </a:moveTo>
                    <a:lnTo>
                      <a:pt x="0" y="14"/>
                    </a:lnTo>
                    <a:cubicBezTo>
                      <a:pt x="16" y="27"/>
                      <a:pt x="29" y="27"/>
                      <a:pt x="42" y="40"/>
                    </a:cubicBezTo>
                    <a:lnTo>
                      <a:pt x="42" y="1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5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48"/>
              <p:cNvSpPr/>
              <p:nvPr/>
            </p:nvSpPr>
            <p:spPr>
              <a:xfrm>
                <a:off x="6456662" y="1362289"/>
                <a:ext cx="4410" cy="6344"/>
              </a:xfrm>
              <a:custGeom>
                <a:avLst/>
                <a:gdLst/>
                <a:ahLst/>
                <a:cxnLst/>
                <a:rect l="l" t="t" r="r" b="b"/>
                <a:pathLst>
                  <a:path w="57" h="82" extrusionOk="0">
                    <a:moveTo>
                      <a:pt x="14" y="0"/>
                    </a:moveTo>
                    <a:cubicBezTo>
                      <a:pt x="14" y="13"/>
                      <a:pt x="1" y="43"/>
                      <a:pt x="1" y="56"/>
                    </a:cubicBezTo>
                    <a:lnTo>
                      <a:pt x="40" y="82"/>
                    </a:lnTo>
                    <a:cubicBezTo>
                      <a:pt x="40" y="56"/>
                      <a:pt x="40" y="43"/>
                      <a:pt x="56" y="26"/>
                    </a:cubicBezTo>
                    <a:cubicBezTo>
                      <a:pt x="40" y="13"/>
                      <a:pt x="27" y="13"/>
                      <a:pt x="14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48"/>
              <p:cNvSpPr/>
              <p:nvPr/>
            </p:nvSpPr>
            <p:spPr>
              <a:xfrm>
                <a:off x="6412488" y="1523357"/>
                <a:ext cx="18025" cy="13569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54" extrusionOk="0">
                    <a:moveTo>
                      <a:pt x="190" y="1"/>
                    </a:moveTo>
                    <a:lnTo>
                      <a:pt x="190" y="14"/>
                    </a:lnTo>
                    <a:cubicBezTo>
                      <a:pt x="56" y="529"/>
                      <a:pt x="1" y="1225"/>
                      <a:pt x="14" y="1727"/>
                    </a:cubicBezTo>
                    <a:cubicBezTo>
                      <a:pt x="27" y="1727"/>
                      <a:pt x="40" y="1740"/>
                      <a:pt x="56" y="1753"/>
                    </a:cubicBezTo>
                    <a:cubicBezTo>
                      <a:pt x="40" y="1251"/>
                      <a:pt x="95" y="556"/>
                      <a:pt x="232" y="27"/>
                    </a:cubicBezTo>
                    <a:cubicBezTo>
                      <a:pt x="219" y="14"/>
                      <a:pt x="203" y="14"/>
                      <a:pt x="190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48"/>
              <p:cNvSpPr/>
              <p:nvPr/>
            </p:nvSpPr>
            <p:spPr>
              <a:xfrm>
                <a:off x="6413494" y="1656962"/>
                <a:ext cx="16014" cy="57869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48" extrusionOk="0">
                    <a:moveTo>
                      <a:pt x="1" y="0"/>
                    </a:moveTo>
                    <a:lnTo>
                      <a:pt x="1" y="203"/>
                    </a:lnTo>
                    <a:cubicBezTo>
                      <a:pt x="14" y="366"/>
                      <a:pt x="95" y="611"/>
                      <a:pt x="151" y="722"/>
                    </a:cubicBezTo>
                    <a:cubicBezTo>
                      <a:pt x="164" y="735"/>
                      <a:pt x="190" y="748"/>
                      <a:pt x="206" y="748"/>
                    </a:cubicBezTo>
                    <a:cubicBezTo>
                      <a:pt x="190" y="705"/>
                      <a:pt x="56" y="379"/>
                      <a:pt x="43" y="203"/>
                    </a:cubicBezTo>
                    <a:lnTo>
                      <a:pt x="43" y="26"/>
                    </a:lnTo>
                    <a:cubicBezTo>
                      <a:pt x="27" y="13"/>
                      <a:pt x="14" y="0"/>
                      <a:pt x="1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48"/>
              <p:cNvSpPr/>
              <p:nvPr/>
            </p:nvSpPr>
            <p:spPr>
              <a:xfrm>
                <a:off x="6425098" y="1712741"/>
                <a:ext cx="441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57" h="53" extrusionOk="0">
                    <a:moveTo>
                      <a:pt x="1" y="1"/>
                    </a:moveTo>
                    <a:cubicBezTo>
                      <a:pt x="14" y="27"/>
                      <a:pt x="14" y="53"/>
                      <a:pt x="14" y="53"/>
                    </a:cubicBezTo>
                    <a:lnTo>
                      <a:pt x="56" y="40"/>
                    </a:lnTo>
                    <a:lnTo>
                      <a:pt x="56" y="27"/>
                    </a:lnTo>
                    <a:cubicBezTo>
                      <a:pt x="40" y="27"/>
                      <a:pt x="14" y="14"/>
                      <a:pt x="1" y="1"/>
                    </a:cubicBezTo>
                    <a:close/>
                  </a:path>
                </a:pathLst>
              </a:custGeom>
              <a:solidFill>
                <a:srgbClr val="45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48"/>
              <p:cNvSpPr/>
              <p:nvPr/>
            </p:nvSpPr>
            <p:spPr>
              <a:xfrm>
                <a:off x="6427110" y="1520108"/>
                <a:ext cx="3404" cy="53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9" extrusionOk="0">
                    <a:moveTo>
                      <a:pt x="1" y="0"/>
                    </a:moveTo>
                    <a:lnTo>
                      <a:pt x="1" y="43"/>
                    </a:lnTo>
                    <a:cubicBezTo>
                      <a:pt x="14" y="56"/>
                      <a:pt x="30" y="56"/>
                      <a:pt x="43" y="69"/>
                    </a:cubicBezTo>
                    <a:lnTo>
                      <a:pt x="43" y="56"/>
                    </a:lnTo>
                    <a:lnTo>
                      <a:pt x="43" y="2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48"/>
              <p:cNvSpPr/>
              <p:nvPr/>
            </p:nvSpPr>
            <p:spPr>
              <a:xfrm>
                <a:off x="6427110" y="1366544"/>
                <a:ext cx="32724" cy="155658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012" extrusionOk="0">
                    <a:moveTo>
                      <a:pt x="383" y="1"/>
                    </a:moveTo>
                    <a:cubicBezTo>
                      <a:pt x="275" y="379"/>
                      <a:pt x="30" y="1359"/>
                      <a:pt x="1" y="1985"/>
                    </a:cubicBezTo>
                    <a:lnTo>
                      <a:pt x="43" y="2011"/>
                    </a:lnTo>
                    <a:cubicBezTo>
                      <a:pt x="56" y="1401"/>
                      <a:pt x="314" y="422"/>
                      <a:pt x="422" y="27"/>
                    </a:cubicBezTo>
                    <a:lnTo>
                      <a:pt x="383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48"/>
              <p:cNvSpPr/>
              <p:nvPr/>
            </p:nvSpPr>
            <p:spPr>
              <a:xfrm>
                <a:off x="5876912" y="1293823"/>
                <a:ext cx="128344" cy="78139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01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2" y="125"/>
                      <a:pt x="190" y="206"/>
                      <a:pt x="585" y="451"/>
                    </a:cubicBezTo>
                    <a:cubicBezTo>
                      <a:pt x="993" y="683"/>
                      <a:pt x="1607" y="1009"/>
                      <a:pt x="1607" y="1009"/>
                    </a:cubicBezTo>
                    <a:lnTo>
                      <a:pt x="1659" y="993"/>
                    </a:lnTo>
                    <a:cubicBezTo>
                      <a:pt x="1659" y="993"/>
                      <a:pt x="1169" y="614"/>
                      <a:pt x="817" y="409"/>
                    </a:cubicBezTo>
                    <a:cubicBezTo>
                      <a:pt x="464" y="206"/>
                      <a:pt x="383" y="43"/>
                      <a:pt x="383" y="4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48"/>
              <p:cNvSpPr/>
              <p:nvPr/>
            </p:nvSpPr>
            <p:spPr>
              <a:xfrm>
                <a:off x="6449390" y="1551904"/>
                <a:ext cx="52142" cy="4139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535" extrusionOk="0">
                    <a:moveTo>
                      <a:pt x="55" y="0"/>
                    </a:moveTo>
                    <a:cubicBezTo>
                      <a:pt x="21" y="0"/>
                      <a:pt x="0" y="25"/>
                      <a:pt x="0" y="66"/>
                    </a:cubicBezTo>
                    <a:lnTo>
                      <a:pt x="0" y="79"/>
                    </a:lnTo>
                    <a:cubicBezTo>
                      <a:pt x="0" y="134"/>
                      <a:pt x="39" y="203"/>
                      <a:pt x="95" y="229"/>
                    </a:cubicBezTo>
                    <a:lnTo>
                      <a:pt x="598" y="529"/>
                    </a:lnTo>
                    <a:cubicBezTo>
                      <a:pt x="606" y="533"/>
                      <a:pt x="613" y="535"/>
                      <a:pt x="620" y="535"/>
                    </a:cubicBezTo>
                    <a:cubicBezTo>
                      <a:pt x="659" y="535"/>
                      <a:pt x="673" y="477"/>
                      <a:pt x="640" y="418"/>
                    </a:cubicBezTo>
                    <a:cubicBezTo>
                      <a:pt x="598" y="337"/>
                      <a:pt x="529" y="268"/>
                      <a:pt x="460" y="229"/>
                    </a:cubicBezTo>
                    <a:lnTo>
                      <a:pt x="95" y="10"/>
                    </a:lnTo>
                    <a:cubicBezTo>
                      <a:pt x="80" y="3"/>
                      <a:pt x="67" y="0"/>
                      <a:pt x="55" y="0"/>
                    </a:cubicBezTo>
                    <a:close/>
                  </a:path>
                </a:pathLst>
              </a:custGeom>
              <a:solidFill>
                <a:srgbClr val="3A3F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48"/>
              <p:cNvSpPr/>
              <p:nvPr/>
            </p:nvSpPr>
            <p:spPr>
              <a:xfrm>
                <a:off x="6453413" y="1557397"/>
                <a:ext cx="7659" cy="9516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3" extrusionOk="0">
                    <a:moveTo>
                      <a:pt x="28" y="0"/>
                    </a:moveTo>
                    <a:cubicBezTo>
                      <a:pt x="12" y="0"/>
                      <a:pt x="0" y="9"/>
                      <a:pt x="0" y="34"/>
                    </a:cubicBezTo>
                    <a:cubicBezTo>
                      <a:pt x="0" y="63"/>
                      <a:pt x="30" y="89"/>
                      <a:pt x="56" y="116"/>
                    </a:cubicBezTo>
                    <a:cubicBezTo>
                      <a:pt x="60" y="120"/>
                      <a:pt x="64" y="122"/>
                      <a:pt x="70" y="122"/>
                    </a:cubicBezTo>
                    <a:cubicBezTo>
                      <a:pt x="83" y="122"/>
                      <a:pt x="98" y="108"/>
                      <a:pt x="98" y="89"/>
                    </a:cubicBezTo>
                    <a:cubicBezTo>
                      <a:pt x="98" y="50"/>
                      <a:pt x="69" y="21"/>
                      <a:pt x="56" y="8"/>
                    </a:cubicBezTo>
                    <a:cubicBezTo>
                      <a:pt x="46" y="3"/>
                      <a:pt x="36" y="0"/>
                      <a:pt x="2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48"/>
              <p:cNvSpPr/>
              <p:nvPr/>
            </p:nvSpPr>
            <p:spPr>
              <a:xfrm>
                <a:off x="6212508" y="1415127"/>
                <a:ext cx="53303" cy="41468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36" extrusionOk="0">
                    <a:moveTo>
                      <a:pt x="55" y="1"/>
                    </a:moveTo>
                    <a:cubicBezTo>
                      <a:pt x="23" y="1"/>
                      <a:pt x="1" y="27"/>
                      <a:pt x="1" y="65"/>
                    </a:cubicBezTo>
                    <a:lnTo>
                      <a:pt x="1" y="78"/>
                    </a:lnTo>
                    <a:cubicBezTo>
                      <a:pt x="1" y="133"/>
                      <a:pt x="43" y="202"/>
                      <a:pt x="95" y="228"/>
                    </a:cubicBezTo>
                    <a:lnTo>
                      <a:pt x="601" y="528"/>
                    </a:lnTo>
                    <a:cubicBezTo>
                      <a:pt x="611" y="533"/>
                      <a:pt x="620" y="535"/>
                      <a:pt x="628" y="535"/>
                    </a:cubicBezTo>
                    <a:cubicBezTo>
                      <a:pt x="666" y="535"/>
                      <a:pt x="688" y="490"/>
                      <a:pt x="653" y="434"/>
                    </a:cubicBezTo>
                    <a:cubicBezTo>
                      <a:pt x="601" y="339"/>
                      <a:pt x="533" y="270"/>
                      <a:pt x="464" y="228"/>
                    </a:cubicBezTo>
                    <a:lnTo>
                      <a:pt x="95" y="12"/>
                    </a:lnTo>
                    <a:cubicBezTo>
                      <a:pt x="81" y="4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rgbClr val="3A3F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48"/>
              <p:cNvSpPr/>
              <p:nvPr/>
            </p:nvSpPr>
            <p:spPr>
              <a:xfrm>
                <a:off x="6216840" y="1420697"/>
                <a:ext cx="7349" cy="943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2" extrusionOk="0">
                    <a:moveTo>
                      <a:pt x="33" y="1"/>
                    </a:moveTo>
                    <a:cubicBezTo>
                      <a:pt x="14" y="1"/>
                      <a:pt x="0" y="13"/>
                      <a:pt x="0" y="35"/>
                    </a:cubicBezTo>
                    <a:cubicBezTo>
                      <a:pt x="0" y="61"/>
                      <a:pt x="26" y="104"/>
                      <a:pt x="56" y="117"/>
                    </a:cubicBezTo>
                    <a:cubicBezTo>
                      <a:pt x="62" y="120"/>
                      <a:pt x="68" y="122"/>
                      <a:pt x="73" y="122"/>
                    </a:cubicBezTo>
                    <a:cubicBezTo>
                      <a:pt x="88" y="122"/>
                      <a:pt x="95" y="109"/>
                      <a:pt x="95" y="87"/>
                    </a:cubicBezTo>
                    <a:cubicBezTo>
                      <a:pt x="95" y="61"/>
                      <a:pt x="82" y="22"/>
                      <a:pt x="56" y="6"/>
                    </a:cubicBezTo>
                    <a:cubicBezTo>
                      <a:pt x="48" y="2"/>
                      <a:pt x="40" y="1"/>
                      <a:pt x="3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48"/>
              <p:cNvSpPr/>
              <p:nvPr/>
            </p:nvSpPr>
            <p:spPr>
              <a:xfrm>
                <a:off x="6277879" y="1289800"/>
                <a:ext cx="43014" cy="14196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835" extrusionOk="0">
                    <a:moveTo>
                      <a:pt x="435" y="0"/>
                    </a:moveTo>
                    <a:lnTo>
                      <a:pt x="1" y="1753"/>
                    </a:lnTo>
                    <a:lnTo>
                      <a:pt x="122" y="1835"/>
                    </a:lnTo>
                    <a:lnTo>
                      <a:pt x="556" y="95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48"/>
              <p:cNvSpPr/>
              <p:nvPr/>
            </p:nvSpPr>
            <p:spPr>
              <a:xfrm>
                <a:off x="7212179" y="1887271"/>
                <a:ext cx="30403" cy="73806"/>
              </a:xfrm>
              <a:custGeom>
                <a:avLst/>
                <a:gdLst/>
                <a:ahLst/>
                <a:cxnLst/>
                <a:rect l="l" t="t" r="r" b="b"/>
                <a:pathLst>
                  <a:path w="393" h="95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216" y="111"/>
                      <a:pt x="298" y="369"/>
                    </a:cubicBezTo>
                    <a:cubicBezTo>
                      <a:pt x="366" y="627"/>
                      <a:pt x="393" y="953"/>
                      <a:pt x="393" y="953"/>
                    </a:cubicBezTo>
                    <a:cubicBezTo>
                      <a:pt x="393" y="953"/>
                      <a:pt x="379" y="206"/>
                      <a:pt x="203" y="69"/>
                    </a:cubicBezTo>
                    <a:cubicBezTo>
                      <a:pt x="164" y="3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48"/>
              <p:cNvSpPr/>
              <p:nvPr/>
            </p:nvSpPr>
            <p:spPr>
              <a:xfrm>
                <a:off x="6713504" y="1665318"/>
                <a:ext cx="385188" cy="266213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3441" extrusionOk="0">
                    <a:moveTo>
                      <a:pt x="0" y="0"/>
                    </a:moveTo>
                    <a:lnTo>
                      <a:pt x="147" y="232"/>
                    </a:lnTo>
                    <a:cubicBezTo>
                      <a:pt x="147" y="232"/>
                      <a:pt x="2964" y="2177"/>
                      <a:pt x="3183" y="2340"/>
                    </a:cubicBezTo>
                    <a:cubicBezTo>
                      <a:pt x="3398" y="2491"/>
                      <a:pt x="4364" y="3143"/>
                      <a:pt x="4978" y="3440"/>
                    </a:cubicBezTo>
                    <a:lnTo>
                      <a:pt x="2024" y="9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48"/>
              <p:cNvSpPr/>
              <p:nvPr/>
            </p:nvSpPr>
            <p:spPr>
              <a:xfrm>
                <a:off x="6958432" y="1220328"/>
                <a:ext cx="191704" cy="215848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790" extrusionOk="0">
                    <a:moveTo>
                      <a:pt x="56" y="1"/>
                    </a:moveTo>
                    <a:lnTo>
                      <a:pt x="56" y="14"/>
                    </a:lnTo>
                    <a:lnTo>
                      <a:pt x="1" y="122"/>
                    </a:lnTo>
                    <a:lnTo>
                      <a:pt x="17" y="122"/>
                    </a:lnTo>
                    <a:cubicBezTo>
                      <a:pt x="17" y="122"/>
                      <a:pt x="601" y="830"/>
                      <a:pt x="627" y="856"/>
                    </a:cubicBezTo>
                    <a:cubicBezTo>
                      <a:pt x="670" y="882"/>
                      <a:pt x="683" y="951"/>
                      <a:pt x="722" y="1006"/>
                    </a:cubicBezTo>
                    <a:cubicBezTo>
                      <a:pt x="735" y="1019"/>
                      <a:pt x="751" y="1032"/>
                      <a:pt x="764" y="1045"/>
                    </a:cubicBezTo>
                    <a:cubicBezTo>
                      <a:pt x="790" y="1075"/>
                      <a:pt x="833" y="1101"/>
                      <a:pt x="859" y="1127"/>
                    </a:cubicBezTo>
                    <a:lnTo>
                      <a:pt x="898" y="1169"/>
                    </a:lnTo>
                    <a:cubicBezTo>
                      <a:pt x="928" y="1195"/>
                      <a:pt x="954" y="1238"/>
                      <a:pt x="996" y="1264"/>
                    </a:cubicBezTo>
                    <a:cubicBezTo>
                      <a:pt x="1048" y="1320"/>
                      <a:pt x="1117" y="1388"/>
                      <a:pt x="1172" y="1453"/>
                    </a:cubicBezTo>
                    <a:cubicBezTo>
                      <a:pt x="1198" y="1470"/>
                      <a:pt x="1225" y="1496"/>
                      <a:pt x="1254" y="1522"/>
                    </a:cubicBezTo>
                    <a:cubicBezTo>
                      <a:pt x="1306" y="1577"/>
                      <a:pt x="1362" y="1633"/>
                      <a:pt x="1404" y="1685"/>
                    </a:cubicBezTo>
                    <a:lnTo>
                      <a:pt x="1512" y="1796"/>
                    </a:lnTo>
                    <a:cubicBezTo>
                      <a:pt x="1580" y="1861"/>
                      <a:pt x="1649" y="1930"/>
                      <a:pt x="1714" y="1998"/>
                    </a:cubicBezTo>
                    <a:cubicBezTo>
                      <a:pt x="1730" y="2011"/>
                      <a:pt x="1744" y="2041"/>
                      <a:pt x="1757" y="2054"/>
                    </a:cubicBezTo>
                    <a:cubicBezTo>
                      <a:pt x="1770" y="2067"/>
                      <a:pt x="1796" y="2093"/>
                      <a:pt x="1812" y="2106"/>
                    </a:cubicBezTo>
                    <a:lnTo>
                      <a:pt x="1933" y="2230"/>
                    </a:lnTo>
                    <a:lnTo>
                      <a:pt x="1933" y="2243"/>
                    </a:lnTo>
                    <a:cubicBezTo>
                      <a:pt x="2014" y="2325"/>
                      <a:pt x="2083" y="2393"/>
                      <a:pt x="2152" y="2475"/>
                    </a:cubicBezTo>
                    <a:cubicBezTo>
                      <a:pt x="2178" y="2501"/>
                      <a:pt x="2204" y="2530"/>
                      <a:pt x="2220" y="2570"/>
                    </a:cubicBezTo>
                    <a:cubicBezTo>
                      <a:pt x="2233" y="2570"/>
                      <a:pt x="2246" y="2583"/>
                      <a:pt x="2259" y="2596"/>
                    </a:cubicBezTo>
                    <a:lnTo>
                      <a:pt x="2259" y="2612"/>
                    </a:lnTo>
                    <a:lnTo>
                      <a:pt x="2272" y="2612"/>
                    </a:lnTo>
                    <a:lnTo>
                      <a:pt x="2302" y="2651"/>
                    </a:lnTo>
                    <a:cubicBezTo>
                      <a:pt x="2315" y="2664"/>
                      <a:pt x="2341" y="2694"/>
                      <a:pt x="2354" y="2720"/>
                    </a:cubicBezTo>
                    <a:cubicBezTo>
                      <a:pt x="2367" y="2746"/>
                      <a:pt x="2396" y="2775"/>
                      <a:pt x="2409" y="2788"/>
                    </a:cubicBezTo>
                    <a:cubicBezTo>
                      <a:pt x="2414" y="2789"/>
                      <a:pt x="2418" y="2790"/>
                      <a:pt x="2422" y="2790"/>
                    </a:cubicBezTo>
                    <a:cubicBezTo>
                      <a:pt x="2478" y="2790"/>
                      <a:pt x="2477" y="2704"/>
                      <a:pt x="2465" y="2664"/>
                    </a:cubicBezTo>
                    <a:lnTo>
                      <a:pt x="2465" y="2651"/>
                    </a:lnTo>
                    <a:lnTo>
                      <a:pt x="2367" y="2557"/>
                    </a:lnTo>
                    <a:lnTo>
                      <a:pt x="2354" y="2544"/>
                    </a:lnTo>
                    <a:lnTo>
                      <a:pt x="2109" y="2299"/>
                    </a:lnTo>
                    <a:lnTo>
                      <a:pt x="1946" y="2122"/>
                    </a:lnTo>
                    <a:lnTo>
                      <a:pt x="1606" y="1780"/>
                    </a:lnTo>
                    <a:lnTo>
                      <a:pt x="69" y="14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48"/>
              <p:cNvSpPr/>
              <p:nvPr/>
            </p:nvSpPr>
            <p:spPr>
              <a:xfrm>
                <a:off x="6722864" y="1422399"/>
                <a:ext cx="422012" cy="243003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3141" extrusionOk="0">
                    <a:moveTo>
                      <a:pt x="5304" y="0"/>
                    </a:moveTo>
                    <a:cubicBezTo>
                      <a:pt x="5304" y="176"/>
                      <a:pt x="5115" y="379"/>
                      <a:pt x="4857" y="597"/>
                    </a:cubicBezTo>
                    <a:cubicBezTo>
                      <a:pt x="4381" y="992"/>
                      <a:pt x="3414" y="1534"/>
                      <a:pt x="2843" y="1861"/>
                    </a:cubicBezTo>
                    <a:cubicBezTo>
                      <a:pt x="2461" y="2092"/>
                      <a:pt x="1959" y="2366"/>
                      <a:pt x="1387" y="2595"/>
                    </a:cubicBezTo>
                    <a:cubicBezTo>
                      <a:pt x="614" y="2895"/>
                      <a:pt x="0" y="3003"/>
                      <a:pt x="0" y="3003"/>
                    </a:cubicBezTo>
                    <a:lnTo>
                      <a:pt x="69" y="3140"/>
                    </a:lnTo>
                    <a:cubicBezTo>
                      <a:pt x="69" y="3140"/>
                      <a:pt x="708" y="3114"/>
                      <a:pt x="1456" y="2856"/>
                    </a:cubicBezTo>
                    <a:cubicBezTo>
                      <a:pt x="2203" y="2611"/>
                      <a:pt x="4041" y="1714"/>
                      <a:pt x="4965" y="898"/>
                    </a:cubicBezTo>
                    <a:cubicBezTo>
                      <a:pt x="5223" y="692"/>
                      <a:pt x="5454" y="176"/>
                      <a:pt x="5454" y="176"/>
                    </a:cubicBezTo>
                    <a:lnTo>
                      <a:pt x="5304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48"/>
              <p:cNvSpPr/>
              <p:nvPr/>
            </p:nvSpPr>
            <p:spPr>
              <a:xfrm>
                <a:off x="6733463" y="1664235"/>
                <a:ext cx="13693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20" extrusionOk="0">
                    <a:moveTo>
                      <a:pt x="0" y="1"/>
                    </a:moveTo>
                    <a:cubicBezTo>
                      <a:pt x="0" y="14"/>
                      <a:pt x="52" y="96"/>
                      <a:pt x="108" y="190"/>
                    </a:cubicBezTo>
                    <a:lnTo>
                      <a:pt x="177" y="220"/>
                    </a:lnTo>
                    <a:cubicBezTo>
                      <a:pt x="134" y="138"/>
                      <a:pt x="69" y="40"/>
                      <a:pt x="39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48"/>
              <p:cNvSpPr/>
              <p:nvPr/>
            </p:nvSpPr>
            <p:spPr>
              <a:xfrm>
                <a:off x="7505613" y="1674911"/>
                <a:ext cx="1083" cy="1083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" y="0"/>
                    </a:moveTo>
                    <a:lnTo>
                      <a:pt x="14" y="1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48"/>
              <p:cNvSpPr/>
              <p:nvPr/>
            </p:nvSpPr>
            <p:spPr>
              <a:xfrm>
                <a:off x="7505613" y="1674911"/>
                <a:ext cx="77" cy="7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48"/>
              <p:cNvSpPr/>
              <p:nvPr/>
            </p:nvSpPr>
            <p:spPr>
              <a:xfrm>
                <a:off x="7228889" y="1673595"/>
                <a:ext cx="282141" cy="222347"/>
              </a:xfrm>
              <a:custGeom>
                <a:avLst/>
                <a:gdLst/>
                <a:ahLst/>
                <a:cxnLst/>
                <a:rect l="l" t="t" r="r" b="b"/>
                <a:pathLst>
                  <a:path w="3647" h="2874" extrusionOk="0">
                    <a:moveTo>
                      <a:pt x="3552" y="1"/>
                    </a:moveTo>
                    <a:cubicBezTo>
                      <a:pt x="3552" y="17"/>
                      <a:pt x="3620" y="314"/>
                      <a:pt x="3483" y="520"/>
                    </a:cubicBezTo>
                    <a:cubicBezTo>
                      <a:pt x="3375" y="696"/>
                      <a:pt x="3170" y="872"/>
                      <a:pt x="3144" y="898"/>
                    </a:cubicBezTo>
                    <a:cubicBezTo>
                      <a:pt x="3114" y="928"/>
                      <a:pt x="3075" y="954"/>
                      <a:pt x="3020" y="1009"/>
                    </a:cubicBezTo>
                    <a:lnTo>
                      <a:pt x="3062" y="1035"/>
                    </a:lnTo>
                    <a:cubicBezTo>
                      <a:pt x="3101" y="980"/>
                      <a:pt x="3144" y="954"/>
                      <a:pt x="3170" y="941"/>
                    </a:cubicBezTo>
                    <a:cubicBezTo>
                      <a:pt x="3196" y="915"/>
                      <a:pt x="3388" y="751"/>
                      <a:pt x="3522" y="533"/>
                    </a:cubicBezTo>
                    <a:cubicBezTo>
                      <a:pt x="3646" y="357"/>
                      <a:pt x="3604" y="82"/>
                      <a:pt x="3591" y="30"/>
                    </a:cubicBezTo>
                    <a:lnTo>
                      <a:pt x="3578" y="17"/>
                    </a:lnTo>
                    <a:lnTo>
                      <a:pt x="3552" y="1"/>
                    </a:lnTo>
                    <a:close/>
                    <a:moveTo>
                      <a:pt x="3049" y="1035"/>
                    </a:moveTo>
                    <a:cubicBezTo>
                      <a:pt x="3020" y="1049"/>
                      <a:pt x="2993" y="1049"/>
                      <a:pt x="2967" y="1091"/>
                    </a:cubicBezTo>
                    <a:cubicBezTo>
                      <a:pt x="2843" y="1199"/>
                      <a:pt x="2543" y="1417"/>
                      <a:pt x="2040" y="1714"/>
                    </a:cubicBezTo>
                    <a:cubicBezTo>
                      <a:pt x="1972" y="1770"/>
                      <a:pt x="1890" y="1812"/>
                      <a:pt x="1825" y="1851"/>
                    </a:cubicBezTo>
                    <a:cubicBezTo>
                      <a:pt x="1727" y="1907"/>
                      <a:pt x="1645" y="1959"/>
                      <a:pt x="1564" y="2015"/>
                    </a:cubicBezTo>
                    <a:cubicBezTo>
                      <a:pt x="846" y="2436"/>
                      <a:pt x="95" y="2792"/>
                      <a:pt x="0" y="2844"/>
                    </a:cubicBezTo>
                    <a:cubicBezTo>
                      <a:pt x="13" y="2844"/>
                      <a:pt x="13" y="2857"/>
                      <a:pt x="30" y="2873"/>
                    </a:cubicBezTo>
                    <a:cubicBezTo>
                      <a:pt x="111" y="2831"/>
                      <a:pt x="872" y="2478"/>
                      <a:pt x="1593" y="2041"/>
                    </a:cubicBezTo>
                    <a:cubicBezTo>
                      <a:pt x="2204" y="1675"/>
                      <a:pt x="2775" y="1254"/>
                      <a:pt x="3049" y="1035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48"/>
              <p:cNvSpPr/>
              <p:nvPr/>
            </p:nvSpPr>
            <p:spPr>
              <a:xfrm>
                <a:off x="7369997" y="1751654"/>
                <a:ext cx="95775" cy="65219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843" extrusionOk="0">
                    <a:moveTo>
                      <a:pt x="1196" y="0"/>
                    </a:moveTo>
                    <a:cubicBezTo>
                      <a:pt x="980" y="177"/>
                      <a:pt x="517" y="516"/>
                      <a:pt x="1" y="842"/>
                    </a:cubicBezTo>
                    <a:cubicBezTo>
                      <a:pt x="66" y="803"/>
                      <a:pt x="148" y="761"/>
                      <a:pt x="216" y="705"/>
                    </a:cubicBezTo>
                    <a:cubicBezTo>
                      <a:pt x="719" y="408"/>
                      <a:pt x="1019" y="190"/>
                      <a:pt x="1143" y="82"/>
                    </a:cubicBezTo>
                    <a:cubicBezTo>
                      <a:pt x="1169" y="40"/>
                      <a:pt x="1196" y="40"/>
                      <a:pt x="1225" y="26"/>
                    </a:cubicBezTo>
                    <a:lnTo>
                      <a:pt x="1238" y="26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48"/>
              <p:cNvSpPr/>
              <p:nvPr/>
            </p:nvSpPr>
            <p:spPr>
              <a:xfrm>
                <a:off x="7052117" y="1892531"/>
                <a:ext cx="173834" cy="3264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422" extrusionOk="0">
                    <a:moveTo>
                      <a:pt x="0" y="1"/>
                    </a:moveTo>
                    <a:lnTo>
                      <a:pt x="232" y="190"/>
                    </a:lnTo>
                    <a:cubicBezTo>
                      <a:pt x="422" y="314"/>
                      <a:pt x="572" y="396"/>
                      <a:pt x="640" y="422"/>
                    </a:cubicBezTo>
                    <a:lnTo>
                      <a:pt x="790" y="422"/>
                    </a:lnTo>
                    <a:cubicBezTo>
                      <a:pt x="1349" y="422"/>
                      <a:pt x="2027" y="164"/>
                      <a:pt x="2246" y="69"/>
                    </a:cubicBezTo>
                    <a:cubicBezTo>
                      <a:pt x="2233" y="69"/>
                      <a:pt x="2217" y="56"/>
                      <a:pt x="2204" y="43"/>
                    </a:cubicBezTo>
                    <a:cubicBezTo>
                      <a:pt x="2001" y="138"/>
                      <a:pt x="1362" y="383"/>
                      <a:pt x="803" y="383"/>
                    </a:cubicBezTo>
                    <a:lnTo>
                      <a:pt x="640" y="383"/>
                    </a:lnTo>
                    <a:cubicBezTo>
                      <a:pt x="559" y="340"/>
                      <a:pt x="327" y="206"/>
                      <a:pt x="0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48"/>
              <p:cNvSpPr/>
              <p:nvPr/>
            </p:nvSpPr>
            <p:spPr>
              <a:xfrm>
                <a:off x="7222545" y="1893537"/>
                <a:ext cx="8665" cy="441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57" extrusionOk="0">
                    <a:moveTo>
                      <a:pt x="69" y="1"/>
                    </a:moveTo>
                    <a:cubicBezTo>
                      <a:pt x="69" y="1"/>
                      <a:pt x="43" y="14"/>
                      <a:pt x="1" y="30"/>
                    </a:cubicBezTo>
                    <a:cubicBezTo>
                      <a:pt x="14" y="43"/>
                      <a:pt x="30" y="56"/>
                      <a:pt x="43" y="56"/>
                    </a:cubicBezTo>
                    <a:cubicBezTo>
                      <a:pt x="82" y="43"/>
                      <a:pt x="95" y="30"/>
                      <a:pt x="95" y="30"/>
                    </a:cubicBezTo>
                    <a:lnTo>
                      <a:pt x="112" y="30"/>
                    </a:lnTo>
                    <a:cubicBezTo>
                      <a:pt x="95" y="14"/>
                      <a:pt x="95" y="1"/>
                      <a:pt x="82" y="1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48"/>
              <p:cNvSpPr/>
              <p:nvPr/>
            </p:nvSpPr>
            <p:spPr>
              <a:xfrm>
                <a:off x="6741741" y="1678933"/>
                <a:ext cx="328404" cy="228304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295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3" y="69"/>
                      <a:pt x="96" y="137"/>
                      <a:pt x="109" y="177"/>
                    </a:cubicBezTo>
                    <a:cubicBezTo>
                      <a:pt x="177" y="274"/>
                      <a:pt x="3115" y="2259"/>
                      <a:pt x="4244" y="2951"/>
                    </a:cubicBezTo>
                    <a:lnTo>
                      <a:pt x="4012" y="2762"/>
                    </a:lnTo>
                    <a:cubicBezTo>
                      <a:pt x="2762" y="1972"/>
                      <a:pt x="233" y="245"/>
                      <a:pt x="151" y="150"/>
                    </a:cubicBezTo>
                    <a:cubicBezTo>
                      <a:pt x="138" y="124"/>
                      <a:pt x="109" y="82"/>
                      <a:pt x="70" y="3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48"/>
              <p:cNvSpPr/>
              <p:nvPr/>
            </p:nvSpPr>
            <p:spPr>
              <a:xfrm>
                <a:off x="6733463" y="1663229"/>
                <a:ext cx="3095" cy="1083"/>
              </a:xfrm>
              <a:custGeom>
                <a:avLst/>
                <a:gdLst/>
                <a:ahLst/>
                <a:cxnLst/>
                <a:rect l="l" t="t" r="r" b="b"/>
                <a:pathLst>
                  <a:path w="40" h="14" extrusionOk="0">
                    <a:moveTo>
                      <a:pt x="26" y="1"/>
                    </a:moveTo>
                    <a:lnTo>
                      <a:pt x="0" y="14"/>
                    </a:lnTo>
                    <a:lnTo>
                      <a:pt x="39" y="14"/>
                    </a:lnTo>
                    <a:cubicBezTo>
                      <a:pt x="39" y="1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rgbClr val="1817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48"/>
              <p:cNvSpPr/>
              <p:nvPr/>
            </p:nvSpPr>
            <p:spPr>
              <a:xfrm>
                <a:off x="6603882" y="1430677"/>
                <a:ext cx="1083" cy="1083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1"/>
                    </a:moveTo>
                    <a:lnTo>
                      <a:pt x="1" y="14"/>
                    </a:lnTo>
                    <a:cubicBezTo>
                      <a:pt x="1" y="14"/>
                      <a:pt x="14" y="14"/>
                      <a:pt x="14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48"/>
              <p:cNvSpPr/>
              <p:nvPr/>
            </p:nvSpPr>
            <p:spPr>
              <a:xfrm>
                <a:off x="6602876" y="1430677"/>
                <a:ext cx="2089" cy="2089"/>
              </a:xfrm>
              <a:custGeom>
                <a:avLst/>
                <a:gdLst/>
                <a:ahLst/>
                <a:cxnLst/>
                <a:rect l="l" t="t" r="r" b="b"/>
                <a:pathLst>
                  <a:path w="27" h="27" extrusionOk="0">
                    <a:moveTo>
                      <a:pt x="27" y="1"/>
                    </a:moveTo>
                    <a:lnTo>
                      <a:pt x="14" y="14"/>
                    </a:lnTo>
                    <a:lnTo>
                      <a:pt x="1" y="14"/>
                    </a:lnTo>
                    <a:cubicBezTo>
                      <a:pt x="1" y="14"/>
                      <a:pt x="1" y="27"/>
                      <a:pt x="14" y="27"/>
                    </a:cubicBezTo>
                    <a:lnTo>
                      <a:pt x="27" y="1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48"/>
              <p:cNvSpPr/>
              <p:nvPr/>
            </p:nvSpPr>
            <p:spPr>
              <a:xfrm>
                <a:off x="6223106" y="1200137"/>
                <a:ext cx="1083" cy="2398"/>
              </a:xfrm>
              <a:custGeom>
                <a:avLst/>
                <a:gdLst/>
                <a:ahLst/>
                <a:cxnLst/>
                <a:rect l="l" t="t" r="r" b="b"/>
                <a:pathLst>
                  <a:path w="14" h="31" extrusionOk="0">
                    <a:moveTo>
                      <a:pt x="1" y="1"/>
                    </a:moveTo>
                    <a:lnTo>
                      <a:pt x="1" y="30"/>
                    </a:lnTo>
                    <a:cubicBezTo>
                      <a:pt x="14" y="17"/>
                      <a:pt x="14" y="17"/>
                      <a:pt x="14" y="1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48"/>
              <p:cNvSpPr/>
              <p:nvPr/>
            </p:nvSpPr>
            <p:spPr>
              <a:xfrm>
                <a:off x="6223106" y="1202458"/>
                <a:ext cx="77" cy="7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48"/>
              <p:cNvSpPr/>
              <p:nvPr/>
            </p:nvSpPr>
            <p:spPr>
              <a:xfrm>
                <a:off x="6223106" y="1200137"/>
                <a:ext cx="383176" cy="231631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2994" extrusionOk="0">
                    <a:moveTo>
                      <a:pt x="14" y="1"/>
                    </a:moveTo>
                    <a:cubicBezTo>
                      <a:pt x="14" y="17"/>
                      <a:pt x="14" y="17"/>
                      <a:pt x="1" y="30"/>
                    </a:cubicBezTo>
                    <a:lnTo>
                      <a:pt x="1" y="43"/>
                    </a:lnTo>
                    <a:cubicBezTo>
                      <a:pt x="314" y="82"/>
                      <a:pt x="1917" y="996"/>
                      <a:pt x="2994" y="1607"/>
                    </a:cubicBezTo>
                    <a:lnTo>
                      <a:pt x="3278" y="1770"/>
                    </a:lnTo>
                    <a:cubicBezTo>
                      <a:pt x="4299" y="2367"/>
                      <a:pt x="4841" y="2925"/>
                      <a:pt x="4910" y="2994"/>
                    </a:cubicBezTo>
                    <a:lnTo>
                      <a:pt x="4923" y="2994"/>
                    </a:lnTo>
                    <a:cubicBezTo>
                      <a:pt x="4923" y="2994"/>
                      <a:pt x="4936" y="2994"/>
                      <a:pt x="4936" y="2981"/>
                    </a:cubicBezTo>
                    <a:lnTo>
                      <a:pt x="4952" y="2968"/>
                    </a:lnTo>
                    <a:cubicBezTo>
                      <a:pt x="4936" y="2968"/>
                      <a:pt x="4394" y="2367"/>
                      <a:pt x="3291" y="1744"/>
                    </a:cubicBezTo>
                    <a:lnTo>
                      <a:pt x="3007" y="1581"/>
                    </a:lnTo>
                    <a:cubicBezTo>
                      <a:pt x="1891" y="941"/>
                      <a:pt x="366" y="69"/>
                      <a:pt x="14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48"/>
              <p:cNvSpPr/>
              <p:nvPr/>
            </p:nvSpPr>
            <p:spPr>
              <a:xfrm>
                <a:off x="6536732" y="1008742"/>
                <a:ext cx="12687" cy="5416"/>
              </a:xfrm>
              <a:custGeom>
                <a:avLst/>
                <a:gdLst/>
                <a:ahLst/>
                <a:cxnLst/>
                <a:rect l="l" t="t" r="r" b="b"/>
                <a:pathLst>
                  <a:path w="164" h="70" extrusionOk="0">
                    <a:moveTo>
                      <a:pt x="164" y="1"/>
                    </a:moveTo>
                    <a:lnTo>
                      <a:pt x="164" y="1"/>
                    </a:lnTo>
                    <a:cubicBezTo>
                      <a:pt x="108" y="14"/>
                      <a:pt x="53" y="27"/>
                      <a:pt x="1" y="43"/>
                    </a:cubicBezTo>
                    <a:lnTo>
                      <a:pt x="1" y="69"/>
                    </a:lnTo>
                    <a:lnTo>
                      <a:pt x="14" y="69"/>
                    </a:lnTo>
                    <a:cubicBezTo>
                      <a:pt x="66" y="43"/>
                      <a:pt x="121" y="27"/>
                      <a:pt x="164" y="1"/>
                    </a:cubicBezTo>
                    <a:close/>
                  </a:path>
                </a:pathLst>
              </a:custGeom>
              <a:solidFill>
                <a:srgbClr val="1817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48"/>
              <p:cNvSpPr/>
              <p:nvPr/>
            </p:nvSpPr>
            <p:spPr>
              <a:xfrm>
                <a:off x="6536732" y="1014080"/>
                <a:ext cx="1083" cy="7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" extrusionOk="0">
                    <a:moveTo>
                      <a:pt x="14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48"/>
              <p:cNvSpPr/>
              <p:nvPr/>
            </p:nvSpPr>
            <p:spPr>
              <a:xfrm>
                <a:off x="6536732" y="1005725"/>
                <a:ext cx="423018" cy="225055"/>
              </a:xfrm>
              <a:custGeom>
                <a:avLst/>
                <a:gdLst/>
                <a:ahLst/>
                <a:cxnLst/>
                <a:rect l="l" t="t" r="r" b="b"/>
                <a:pathLst>
                  <a:path w="5468" h="2909" extrusionOk="0">
                    <a:moveTo>
                      <a:pt x="572" y="0"/>
                    </a:moveTo>
                    <a:cubicBezTo>
                      <a:pt x="448" y="0"/>
                      <a:pt x="298" y="13"/>
                      <a:pt x="164" y="40"/>
                    </a:cubicBezTo>
                    <a:cubicBezTo>
                      <a:pt x="121" y="66"/>
                      <a:pt x="66" y="82"/>
                      <a:pt x="14" y="108"/>
                    </a:cubicBezTo>
                    <a:lnTo>
                      <a:pt x="1" y="108"/>
                    </a:lnTo>
                    <a:lnTo>
                      <a:pt x="1" y="134"/>
                    </a:lnTo>
                    <a:cubicBezTo>
                      <a:pt x="177" y="82"/>
                      <a:pt x="392" y="40"/>
                      <a:pt x="572" y="40"/>
                    </a:cubicBezTo>
                    <a:cubicBezTo>
                      <a:pt x="624" y="40"/>
                      <a:pt x="679" y="40"/>
                      <a:pt x="735" y="53"/>
                    </a:cubicBezTo>
                    <a:cubicBezTo>
                      <a:pt x="1143" y="177"/>
                      <a:pt x="1917" y="598"/>
                      <a:pt x="2759" y="1113"/>
                    </a:cubicBezTo>
                    <a:lnTo>
                      <a:pt x="3046" y="1290"/>
                    </a:lnTo>
                    <a:cubicBezTo>
                      <a:pt x="4188" y="1985"/>
                      <a:pt x="5141" y="2582"/>
                      <a:pt x="5438" y="2909"/>
                    </a:cubicBezTo>
                    <a:lnTo>
                      <a:pt x="5452" y="2896"/>
                    </a:lnTo>
                    <a:lnTo>
                      <a:pt x="5468" y="2870"/>
                    </a:lnTo>
                    <a:cubicBezTo>
                      <a:pt x="5168" y="2543"/>
                      <a:pt x="4270" y="1985"/>
                      <a:pt x="3059" y="1251"/>
                    </a:cubicBezTo>
                    <a:lnTo>
                      <a:pt x="2788" y="1087"/>
                    </a:lnTo>
                    <a:cubicBezTo>
                      <a:pt x="1930" y="555"/>
                      <a:pt x="1156" y="134"/>
                      <a:pt x="748" y="13"/>
                    </a:cubicBezTo>
                    <a:cubicBezTo>
                      <a:pt x="693" y="0"/>
                      <a:pt x="637" y="0"/>
                      <a:pt x="572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48"/>
              <p:cNvSpPr/>
              <p:nvPr/>
            </p:nvSpPr>
            <p:spPr>
              <a:xfrm>
                <a:off x="6958432" y="1227678"/>
                <a:ext cx="1315" cy="2089"/>
              </a:xfrm>
              <a:custGeom>
                <a:avLst/>
                <a:gdLst/>
                <a:ahLst/>
                <a:cxnLst/>
                <a:rect l="l" t="t" r="r" b="b"/>
                <a:pathLst>
                  <a:path w="17" h="27" extrusionOk="0">
                    <a:moveTo>
                      <a:pt x="17" y="1"/>
                    </a:moveTo>
                    <a:lnTo>
                      <a:pt x="1" y="27"/>
                    </a:lnTo>
                    <a:lnTo>
                      <a:pt x="17" y="14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48"/>
              <p:cNvSpPr/>
              <p:nvPr/>
            </p:nvSpPr>
            <p:spPr>
              <a:xfrm>
                <a:off x="5940039" y="1195108"/>
                <a:ext cx="146292" cy="70557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912" extrusionOk="0">
                    <a:moveTo>
                      <a:pt x="1" y="0"/>
                    </a:moveTo>
                    <a:lnTo>
                      <a:pt x="1" y="40"/>
                    </a:lnTo>
                    <a:cubicBezTo>
                      <a:pt x="369" y="147"/>
                      <a:pt x="777" y="408"/>
                      <a:pt x="993" y="516"/>
                    </a:cubicBezTo>
                    <a:cubicBezTo>
                      <a:pt x="1075" y="555"/>
                      <a:pt x="1143" y="598"/>
                      <a:pt x="1225" y="637"/>
                    </a:cubicBezTo>
                    <a:cubicBezTo>
                      <a:pt x="1483" y="787"/>
                      <a:pt x="1701" y="911"/>
                      <a:pt x="1851" y="911"/>
                    </a:cubicBezTo>
                    <a:lnTo>
                      <a:pt x="1891" y="911"/>
                    </a:lnTo>
                    <a:lnTo>
                      <a:pt x="1877" y="869"/>
                    </a:lnTo>
                    <a:cubicBezTo>
                      <a:pt x="1866" y="871"/>
                      <a:pt x="1854" y="873"/>
                      <a:pt x="1841" y="873"/>
                    </a:cubicBezTo>
                    <a:cubicBezTo>
                      <a:pt x="1714" y="873"/>
                      <a:pt x="1498" y="747"/>
                      <a:pt x="1238" y="611"/>
                    </a:cubicBezTo>
                    <a:cubicBezTo>
                      <a:pt x="1169" y="572"/>
                      <a:pt x="1088" y="529"/>
                      <a:pt x="1006" y="474"/>
                    </a:cubicBezTo>
                    <a:cubicBezTo>
                      <a:pt x="804" y="366"/>
                      <a:pt x="383" y="108"/>
                      <a:pt x="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48"/>
              <p:cNvSpPr/>
              <p:nvPr/>
            </p:nvSpPr>
            <p:spPr>
              <a:xfrm>
                <a:off x="6611231" y="1384492"/>
                <a:ext cx="298078" cy="265207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3428" extrusionOk="0">
                    <a:moveTo>
                      <a:pt x="1443" y="0"/>
                    </a:moveTo>
                    <a:cubicBezTo>
                      <a:pt x="1443" y="0"/>
                      <a:pt x="438" y="474"/>
                      <a:pt x="0" y="598"/>
                    </a:cubicBezTo>
                    <a:cubicBezTo>
                      <a:pt x="275" y="911"/>
                      <a:pt x="1375" y="3154"/>
                      <a:pt x="1512" y="3428"/>
                    </a:cubicBezTo>
                    <a:cubicBezTo>
                      <a:pt x="2233" y="3264"/>
                      <a:pt x="3088" y="2964"/>
                      <a:pt x="3852" y="2514"/>
                    </a:cubicBezTo>
                    <a:cubicBezTo>
                      <a:pt x="3007" y="1238"/>
                      <a:pt x="1443" y="0"/>
                      <a:pt x="144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48"/>
              <p:cNvSpPr/>
              <p:nvPr/>
            </p:nvSpPr>
            <p:spPr>
              <a:xfrm>
                <a:off x="5881244" y="1359271"/>
                <a:ext cx="158903" cy="131366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698" extrusionOk="0">
                    <a:moveTo>
                      <a:pt x="0" y="0"/>
                    </a:moveTo>
                    <a:lnTo>
                      <a:pt x="434" y="503"/>
                    </a:lnTo>
                    <a:lnTo>
                      <a:pt x="2052" y="1684"/>
                    </a:lnTo>
                    <a:lnTo>
                      <a:pt x="2052" y="1684"/>
                    </a:lnTo>
                    <a:lnTo>
                      <a:pt x="2040" y="1469"/>
                    </a:lnTo>
                    <a:cubicBezTo>
                      <a:pt x="2040" y="1469"/>
                      <a:pt x="516" y="447"/>
                      <a:pt x="0" y="0"/>
                    </a:cubicBezTo>
                    <a:close/>
                    <a:moveTo>
                      <a:pt x="2052" y="1684"/>
                    </a:moveTo>
                    <a:lnTo>
                      <a:pt x="2053" y="1697"/>
                    </a:lnTo>
                    <a:lnTo>
                      <a:pt x="2053" y="1684"/>
                    </a:lnTo>
                    <a:lnTo>
                      <a:pt x="2052" y="1684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48"/>
              <p:cNvSpPr/>
              <p:nvPr/>
            </p:nvSpPr>
            <p:spPr>
              <a:xfrm>
                <a:off x="6604888" y="1229689"/>
                <a:ext cx="528386" cy="425043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494" extrusionOk="0">
                    <a:moveTo>
                      <a:pt x="4587" y="108"/>
                    </a:moveTo>
                    <a:cubicBezTo>
                      <a:pt x="4858" y="369"/>
                      <a:pt x="5850" y="1512"/>
                      <a:pt x="6503" y="2217"/>
                    </a:cubicBezTo>
                    <a:cubicBezTo>
                      <a:pt x="6571" y="2298"/>
                      <a:pt x="6627" y="2367"/>
                      <a:pt x="6679" y="2423"/>
                    </a:cubicBezTo>
                    <a:cubicBezTo>
                      <a:pt x="6692" y="2449"/>
                      <a:pt x="6708" y="2462"/>
                      <a:pt x="6722" y="2475"/>
                    </a:cubicBezTo>
                    <a:cubicBezTo>
                      <a:pt x="6735" y="2491"/>
                      <a:pt x="6748" y="2504"/>
                      <a:pt x="6761" y="2517"/>
                    </a:cubicBezTo>
                    <a:cubicBezTo>
                      <a:pt x="6748" y="2586"/>
                      <a:pt x="6692" y="2680"/>
                      <a:pt x="6627" y="2762"/>
                    </a:cubicBezTo>
                    <a:cubicBezTo>
                      <a:pt x="6529" y="2857"/>
                      <a:pt x="6434" y="2951"/>
                      <a:pt x="6327" y="3033"/>
                    </a:cubicBezTo>
                    <a:cubicBezTo>
                      <a:pt x="6284" y="3075"/>
                      <a:pt x="6232" y="3114"/>
                      <a:pt x="6176" y="3157"/>
                    </a:cubicBezTo>
                    <a:cubicBezTo>
                      <a:pt x="5850" y="3402"/>
                      <a:pt x="5403" y="3673"/>
                      <a:pt x="4979" y="3917"/>
                    </a:cubicBezTo>
                    <a:cubicBezTo>
                      <a:pt x="4845" y="3999"/>
                      <a:pt x="4721" y="4068"/>
                      <a:pt x="4600" y="4136"/>
                    </a:cubicBezTo>
                    <a:lnTo>
                      <a:pt x="4587" y="4149"/>
                    </a:lnTo>
                    <a:cubicBezTo>
                      <a:pt x="4505" y="4205"/>
                      <a:pt x="4407" y="4244"/>
                      <a:pt x="4326" y="4299"/>
                    </a:cubicBezTo>
                    <a:cubicBezTo>
                      <a:pt x="4218" y="4368"/>
                      <a:pt x="4081" y="4433"/>
                      <a:pt x="3934" y="4515"/>
                    </a:cubicBezTo>
                    <a:cubicBezTo>
                      <a:pt x="3784" y="4596"/>
                      <a:pt x="3621" y="4694"/>
                      <a:pt x="3444" y="4776"/>
                    </a:cubicBezTo>
                    <a:cubicBezTo>
                      <a:pt x="3265" y="4857"/>
                      <a:pt x="3076" y="4939"/>
                      <a:pt x="2886" y="5021"/>
                    </a:cubicBezTo>
                    <a:cubicBezTo>
                      <a:pt x="2792" y="5047"/>
                      <a:pt x="2694" y="5086"/>
                      <a:pt x="2612" y="5115"/>
                    </a:cubicBezTo>
                    <a:lnTo>
                      <a:pt x="2599" y="5115"/>
                    </a:lnTo>
                    <a:cubicBezTo>
                      <a:pt x="2354" y="5210"/>
                      <a:pt x="2139" y="5279"/>
                      <a:pt x="1959" y="5318"/>
                    </a:cubicBezTo>
                    <a:cubicBezTo>
                      <a:pt x="1839" y="5347"/>
                      <a:pt x="1744" y="5373"/>
                      <a:pt x="1675" y="5386"/>
                    </a:cubicBezTo>
                    <a:cubicBezTo>
                      <a:pt x="1633" y="5399"/>
                      <a:pt x="1607" y="5399"/>
                      <a:pt x="1581" y="5412"/>
                    </a:cubicBezTo>
                    <a:lnTo>
                      <a:pt x="1568" y="5412"/>
                    </a:lnTo>
                    <a:cubicBezTo>
                      <a:pt x="1551" y="5412"/>
                      <a:pt x="1551" y="5399"/>
                      <a:pt x="1551" y="5386"/>
                    </a:cubicBezTo>
                    <a:cubicBezTo>
                      <a:pt x="1512" y="5305"/>
                      <a:pt x="1457" y="5210"/>
                      <a:pt x="1417" y="5115"/>
                    </a:cubicBezTo>
                    <a:cubicBezTo>
                      <a:pt x="1225" y="4747"/>
                      <a:pt x="206" y="2788"/>
                      <a:pt x="112" y="2638"/>
                    </a:cubicBezTo>
                    <a:cubicBezTo>
                      <a:pt x="451" y="2517"/>
                      <a:pt x="859" y="2354"/>
                      <a:pt x="1306" y="2122"/>
                    </a:cubicBezTo>
                    <a:cubicBezTo>
                      <a:pt x="1336" y="2109"/>
                      <a:pt x="1349" y="2109"/>
                      <a:pt x="1362" y="2096"/>
                    </a:cubicBezTo>
                    <a:cubicBezTo>
                      <a:pt x="1417" y="2067"/>
                      <a:pt x="1470" y="2041"/>
                      <a:pt x="1538" y="2015"/>
                    </a:cubicBezTo>
                    <a:cubicBezTo>
                      <a:pt x="1581" y="1985"/>
                      <a:pt x="1633" y="1959"/>
                      <a:pt x="1688" y="1933"/>
                    </a:cubicBezTo>
                    <a:cubicBezTo>
                      <a:pt x="1770" y="1890"/>
                      <a:pt x="1852" y="1851"/>
                      <a:pt x="1933" y="1796"/>
                    </a:cubicBezTo>
                    <a:cubicBezTo>
                      <a:pt x="2220" y="1646"/>
                      <a:pt x="2530" y="1482"/>
                      <a:pt x="2831" y="1306"/>
                    </a:cubicBezTo>
                    <a:cubicBezTo>
                      <a:pt x="2981" y="1225"/>
                      <a:pt x="3118" y="1143"/>
                      <a:pt x="3239" y="1061"/>
                    </a:cubicBezTo>
                    <a:cubicBezTo>
                      <a:pt x="3457" y="941"/>
                      <a:pt x="3647" y="817"/>
                      <a:pt x="3823" y="709"/>
                    </a:cubicBezTo>
                    <a:cubicBezTo>
                      <a:pt x="3823" y="696"/>
                      <a:pt x="3836" y="696"/>
                      <a:pt x="3852" y="680"/>
                    </a:cubicBezTo>
                    <a:cubicBezTo>
                      <a:pt x="4136" y="490"/>
                      <a:pt x="4355" y="327"/>
                      <a:pt x="4505" y="190"/>
                    </a:cubicBezTo>
                    <a:cubicBezTo>
                      <a:pt x="4531" y="164"/>
                      <a:pt x="4557" y="138"/>
                      <a:pt x="4587" y="108"/>
                    </a:cubicBezTo>
                    <a:close/>
                    <a:moveTo>
                      <a:pt x="4571" y="1"/>
                    </a:moveTo>
                    <a:cubicBezTo>
                      <a:pt x="4571" y="1"/>
                      <a:pt x="4557" y="14"/>
                      <a:pt x="4557" y="27"/>
                    </a:cubicBezTo>
                    <a:cubicBezTo>
                      <a:pt x="4531" y="43"/>
                      <a:pt x="4518" y="69"/>
                      <a:pt x="4489" y="108"/>
                    </a:cubicBezTo>
                    <a:cubicBezTo>
                      <a:pt x="4476" y="108"/>
                      <a:pt x="4463" y="125"/>
                      <a:pt x="4450" y="138"/>
                    </a:cubicBezTo>
                    <a:cubicBezTo>
                      <a:pt x="4300" y="288"/>
                      <a:pt x="4055" y="464"/>
                      <a:pt x="3784" y="640"/>
                    </a:cubicBezTo>
                    <a:cubicBezTo>
                      <a:pt x="3608" y="761"/>
                      <a:pt x="3415" y="885"/>
                      <a:pt x="3213" y="993"/>
                    </a:cubicBezTo>
                    <a:lnTo>
                      <a:pt x="3200" y="1006"/>
                    </a:lnTo>
                    <a:cubicBezTo>
                      <a:pt x="3170" y="1022"/>
                      <a:pt x="3144" y="1035"/>
                      <a:pt x="3118" y="1048"/>
                    </a:cubicBezTo>
                    <a:cubicBezTo>
                      <a:pt x="3063" y="1088"/>
                      <a:pt x="3007" y="1117"/>
                      <a:pt x="2938" y="1156"/>
                    </a:cubicBezTo>
                    <a:cubicBezTo>
                      <a:pt x="2899" y="1185"/>
                      <a:pt x="2844" y="1212"/>
                      <a:pt x="2792" y="1238"/>
                    </a:cubicBezTo>
                    <a:cubicBezTo>
                      <a:pt x="2612" y="1349"/>
                      <a:pt x="2423" y="1456"/>
                      <a:pt x="2220" y="1564"/>
                    </a:cubicBezTo>
                    <a:cubicBezTo>
                      <a:pt x="2191" y="1577"/>
                      <a:pt x="2152" y="1607"/>
                      <a:pt x="2109" y="1620"/>
                    </a:cubicBezTo>
                    <a:cubicBezTo>
                      <a:pt x="2041" y="1659"/>
                      <a:pt x="1959" y="1701"/>
                      <a:pt x="1894" y="1740"/>
                    </a:cubicBezTo>
                    <a:cubicBezTo>
                      <a:pt x="1796" y="1796"/>
                      <a:pt x="1701" y="1838"/>
                      <a:pt x="1607" y="1890"/>
                    </a:cubicBezTo>
                    <a:cubicBezTo>
                      <a:pt x="1499" y="1946"/>
                      <a:pt x="1388" y="2001"/>
                      <a:pt x="1280" y="2054"/>
                    </a:cubicBezTo>
                    <a:cubicBezTo>
                      <a:pt x="1173" y="2109"/>
                      <a:pt x="1049" y="2165"/>
                      <a:pt x="941" y="2217"/>
                    </a:cubicBezTo>
                    <a:cubicBezTo>
                      <a:pt x="885" y="2246"/>
                      <a:pt x="833" y="2272"/>
                      <a:pt x="765" y="2298"/>
                    </a:cubicBezTo>
                    <a:cubicBezTo>
                      <a:pt x="709" y="2328"/>
                      <a:pt x="654" y="2341"/>
                      <a:pt x="601" y="2367"/>
                    </a:cubicBezTo>
                    <a:cubicBezTo>
                      <a:pt x="546" y="2393"/>
                      <a:pt x="507" y="2409"/>
                      <a:pt x="451" y="2436"/>
                    </a:cubicBezTo>
                    <a:cubicBezTo>
                      <a:pt x="438" y="2436"/>
                      <a:pt x="425" y="2449"/>
                      <a:pt x="409" y="2449"/>
                    </a:cubicBezTo>
                    <a:cubicBezTo>
                      <a:pt x="370" y="2462"/>
                      <a:pt x="327" y="2475"/>
                      <a:pt x="288" y="2504"/>
                    </a:cubicBezTo>
                    <a:cubicBezTo>
                      <a:pt x="246" y="2517"/>
                      <a:pt x="193" y="2530"/>
                      <a:pt x="151" y="2556"/>
                    </a:cubicBezTo>
                    <a:cubicBezTo>
                      <a:pt x="99" y="2573"/>
                      <a:pt x="43" y="2586"/>
                      <a:pt x="1" y="2599"/>
                    </a:cubicBezTo>
                    <a:cubicBezTo>
                      <a:pt x="56" y="2693"/>
                      <a:pt x="980" y="4449"/>
                      <a:pt x="1062" y="4596"/>
                    </a:cubicBezTo>
                    <a:cubicBezTo>
                      <a:pt x="1143" y="4747"/>
                      <a:pt x="1212" y="4897"/>
                      <a:pt x="1293" y="5034"/>
                    </a:cubicBezTo>
                    <a:lnTo>
                      <a:pt x="1336" y="5115"/>
                    </a:lnTo>
                    <a:cubicBezTo>
                      <a:pt x="1349" y="5141"/>
                      <a:pt x="1362" y="5168"/>
                      <a:pt x="1375" y="5197"/>
                    </a:cubicBezTo>
                    <a:lnTo>
                      <a:pt x="1375" y="5223"/>
                    </a:lnTo>
                    <a:cubicBezTo>
                      <a:pt x="1388" y="5236"/>
                      <a:pt x="1388" y="5236"/>
                      <a:pt x="1404" y="5249"/>
                    </a:cubicBezTo>
                    <a:cubicBezTo>
                      <a:pt x="1417" y="5279"/>
                      <a:pt x="1431" y="5305"/>
                      <a:pt x="1444" y="5331"/>
                    </a:cubicBezTo>
                    <a:lnTo>
                      <a:pt x="1486" y="5412"/>
                    </a:lnTo>
                    <a:lnTo>
                      <a:pt x="1486" y="5429"/>
                    </a:lnTo>
                    <a:lnTo>
                      <a:pt x="1525" y="5494"/>
                    </a:lnTo>
                    <a:lnTo>
                      <a:pt x="1568" y="5494"/>
                    </a:lnTo>
                    <a:cubicBezTo>
                      <a:pt x="1568" y="5481"/>
                      <a:pt x="1581" y="5481"/>
                      <a:pt x="1581" y="5481"/>
                    </a:cubicBezTo>
                    <a:lnTo>
                      <a:pt x="1633" y="5481"/>
                    </a:lnTo>
                    <a:cubicBezTo>
                      <a:pt x="1649" y="5468"/>
                      <a:pt x="1662" y="5468"/>
                      <a:pt x="1675" y="5468"/>
                    </a:cubicBezTo>
                    <a:cubicBezTo>
                      <a:pt x="1688" y="5468"/>
                      <a:pt x="1688" y="5455"/>
                      <a:pt x="1701" y="5455"/>
                    </a:cubicBezTo>
                    <a:lnTo>
                      <a:pt x="1731" y="5455"/>
                    </a:lnTo>
                    <a:cubicBezTo>
                      <a:pt x="1731" y="5455"/>
                      <a:pt x="1744" y="5455"/>
                      <a:pt x="1757" y="5442"/>
                    </a:cubicBezTo>
                    <a:cubicBezTo>
                      <a:pt x="1770" y="5442"/>
                      <a:pt x="1783" y="5442"/>
                      <a:pt x="1812" y="5429"/>
                    </a:cubicBezTo>
                    <a:cubicBezTo>
                      <a:pt x="1839" y="5429"/>
                      <a:pt x="1865" y="5412"/>
                      <a:pt x="1894" y="5412"/>
                    </a:cubicBezTo>
                    <a:cubicBezTo>
                      <a:pt x="1933" y="5399"/>
                      <a:pt x="1989" y="5386"/>
                      <a:pt x="2028" y="5373"/>
                    </a:cubicBezTo>
                    <a:cubicBezTo>
                      <a:pt x="2057" y="5373"/>
                      <a:pt x="2070" y="5360"/>
                      <a:pt x="2083" y="5360"/>
                    </a:cubicBezTo>
                    <a:cubicBezTo>
                      <a:pt x="2122" y="5347"/>
                      <a:pt x="2152" y="5347"/>
                      <a:pt x="2191" y="5331"/>
                    </a:cubicBezTo>
                    <a:cubicBezTo>
                      <a:pt x="2220" y="5318"/>
                      <a:pt x="2233" y="5318"/>
                      <a:pt x="2260" y="5305"/>
                    </a:cubicBezTo>
                    <a:cubicBezTo>
                      <a:pt x="2286" y="5305"/>
                      <a:pt x="2328" y="5292"/>
                      <a:pt x="2367" y="5279"/>
                    </a:cubicBezTo>
                    <a:cubicBezTo>
                      <a:pt x="2449" y="5249"/>
                      <a:pt x="2547" y="5223"/>
                      <a:pt x="2628" y="5184"/>
                    </a:cubicBezTo>
                    <a:lnTo>
                      <a:pt x="2655" y="5184"/>
                    </a:lnTo>
                    <a:cubicBezTo>
                      <a:pt x="2668" y="5168"/>
                      <a:pt x="2668" y="5168"/>
                      <a:pt x="2681" y="5168"/>
                    </a:cubicBezTo>
                    <a:lnTo>
                      <a:pt x="2694" y="5168"/>
                    </a:lnTo>
                    <a:lnTo>
                      <a:pt x="2694" y="5155"/>
                    </a:lnTo>
                    <a:cubicBezTo>
                      <a:pt x="2762" y="5141"/>
                      <a:pt x="2844" y="5115"/>
                      <a:pt x="2912" y="5086"/>
                    </a:cubicBezTo>
                    <a:cubicBezTo>
                      <a:pt x="3049" y="5021"/>
                      <a:pt x="3200" y="4965"/>
                      <a:pt x="3333" y="4910"/>
                    </a:cubicBezTo>
                    <a:cubicBezTo>
                      <a:pt x="3389" y="4871"/>
                      <a:pt x="3457" y="4841"/>
                      <a:pt x="3526" y="4815"/>
                    </a:cubicBezTo>
                    <a:cubicBezTo>
                      <a:pt x="3647" y="4747"/>
                      <a:pt x="3784" y="4694"/>
                      <a:pt x="3892" y="4626"/>
                    </a:cubicBezTo>
                    <a:cubicBezTo>
                      <a:pt x="4029" y="4557"/>
                      <a:pt x="4149" y="4489"/>
                      <a:pt x="4260" y="4420"/>
                    </a:cubicBezTo>
                    <a:cubicBezTo>
                      <a:pt x="4300" y="4394"/>
                      <a:pt x="4326" y="4381"/>
                      <a:pt x="4368" y="4352"/>
                    </a:cubicBezTo>
                    <a:cubicBezTo>
                      <a:pt x="4463" y="4312"/>
                      <a:pt x="4557" y="4244"/>
                      <a:pt x="4668" y="4188"/>
                    </a:cubicBezTo>
                    <a:cubicBezTo>
                      <a:pt x="4695" y="4175"/>
                      <a:pt x="4721" y="4149"/>
                      <a:pt x="4763" y="4136"/>
                    </a:cubicBezTo>
                    <a:cubicBezTo>
                      <a:pt x="4845" y="4081"/>
                      <a:pt x="4952" y="4025"/>
                      <a:pt x="5047" y="3960"/>
                    </a:cubicBezTo>
                    <a:cubicBezTo>
                      <a:pt x="5253" y="3836"/>
                      <a:pt x="5484" y="3715"/>
                      <a:pt x="5687" y="3578"/>
                    </a:cubicBezTo>
                    <a:cubicBezTo>
                      <a:pt x="5729" y="3552"/>
                      <a:pt x="5768" y="3522"/>
                      <a:pt x="5811" y="3496"/>
                    </a:cubicBezTo>
                    <a:cubicBezTo>
                      <a:pt x="5837" y="3483"/>
                      <a:pt x="5863" y="3470"/>
                      <a:pt x="5876" y="3454"/>
                    </a:cubicBezTo>
                    <a:cubicBezTo>
                      <a:pt x="5906" y="3441"/>
                      <a:pt x="5919" y="3428"/>
                      <a:pt x="5945" y="3415"/>
                    </a:cubicBezTo>
                    <a:cubicBezTo>
                      <a:pt x="6056" y="3333"/>
                      <a:pt x="6150" y="3265"/>
                      <a:pt x="6245" y="3196"/>
                    </a:cubicBezTo>
                    <a:cubicBezTo>
                      <a:pt x="6284" y="3157"/>
                      <a:pt x="6340" y="3128"/>
                      <a:pt x="6382" y="3088"/>
                    </a:cubicBezTo>
                    <a:cubicBezTo>
                      <a:pt x="6421" y="3046"/>
                      <a:pt x="6477" y="3007"/>
                      <a:pt x="6516" y="2964"/>
                    </a:cubicBezTo>
                    <a:cubicBezTo>
                      <a:pt x="6545" y="2951"/>
                      <a:pt x="6571" y="2925"/>
                      <a:pt x="6597" y="2899"/>
                    </a:cubicBezTo>
                    <a:cubicBezTo>
                      <a:pt x="6627" y="2870"/>
                      <a:pt x="6653" y="2844"/>
                      <a:pt x="6666" y="2817"/>
                    </a:cubicBezTo>
                    <a:lnTo>
                      <a:pt x="6679" y="2817"/>
                    </a:lnTo>
                    <a:cubicBezTo>
                      <a:pt x="6679" y="2801"/>
                      <a:pt x="6692" y="2788"/>
                      <a:pt x="6708" y="2775"/>
                    </a:cubicBezTo>
                    <a:cubicBezTo>
                      <a:pt x="6735" y="2749"/>
                      <a:pt x="6761" y="2706"/>
                      <a:pt x="6774" y="2680"/>
                    </a:cubicBezTo>
                    <a:cubicBezTo>
                      <a:pt x="6790" y="2667"/>
                      <a:pt x="6790" y="2654"/>
                      <a:pt x="6803" y="2638"/>
                    </a:cubicBezTo>
                    <a:cubicBezTo>
                      <a:pt x="6803" y="2625"/>
                      <a:pt x="6816" y="2612"/>
                      <a:pt x="6816" y="2599"/>
                    </a:cubicBezTo>
                    <a:cubicBezTo>
                      <a:pt x="6816" y="2586"/>
                      <a:pt x="6816" y="2573"/>
                      <a:pt x="6829" y="2556"/>
                    </a:cubicBezTo>
                    <a:lnTo>
                      <a:pt x="6829" y="2543"/>
                    </a:lnTo>
                    <a:lnTo>
                      <a:pt x="6829" y="2530"/>
                    </a:lnTo>
                    <a:lnTo>
                      <a:pt x="6829" y="2491"/>
                    </a:lnTo>
                    <a:lnTo>
                      <a:pt x="6829" y="2475"/>
                    </a:lnTo>
                    <a:cubicBezTo>
                      <a:pt x="6816" y="2462"/>
                      <a:pt x="6803" y="2449"/>
                      <a:pt x="6790" y="2449"/>
                    </a:cubicBezTo>
                    <a:cubicBezTo>
                      <a:pt x="6774" y="2409"/>
                      <a:pt x="6748" y="2380"/>
                      <a:pt x="6722" y="2354"/>
                    </a:cubicBezTo>
                    <a:cubicBezTo>
                      <a:pt x="6653" y="2272"/>
                      <a:pt x="6584" y="2204"/>
                      <a:pt x="6503" y="2122"/>
                    </a:cubicBezTo>
                    <a:lnTo>
                      <a:pt x="6503" y="2109"/>
                    </a:lnTo>
                    <a:lnTo>
                      <a:pt x="6382" y="1985"/>
                    </a:lnTo>
                    <a:cubicBezTo>
                      <a:pt x="6366" y="1972"/>
                      <a:pt x="6340" y="1946"/>
                      <a:pt x="6327" y="1933"/>
                    </a:cubicBezTo>
                    <a:cubicBezTo>
                      <a:pt x="6314" y="1920"/>
                      <a:pt x="6300" y="1890"/>
                      <a:pt x="6284" y="1877"/>
                    </a:cubicBezTo>
                    <a:cubicBezTo>
                      <a:pt x="6219" y="1809"/>
                      <a:pt x="4587" y="1"/>
                      <a:pt x="458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48"/>
              <p:cNvSpPr/>
              <p:nvPr/>
            </p:nvSpPr>
            <p:spPr>
              <a:xfrm>
                <a:off x="6654399" y="1652321"/>
                <a:ext cx="30636" cy="20347"/>
              </a:xfrm>
              <a:custGeom>
                <a:avLst/>
                <a:gdLst/>
                <a:ahLst/>
                <a:cxnLst/>
                <a:rect l="l" t="t" r="r" b="b"/>
                <a:pathLst>
                  <a:path w="396" h="263" extrusionOk="0">
                    <a:moveTo>
                      <a:pt x="222" y="0"/>
                    </a:moveTo>
                    <a:cubicBezTo>
                      <a:pt x="126" y="0"/>
                      <a:pt x="1" y="47"/>
                      <a:pt x="1" y="47"/>
                    </a:cubicBezTo>
                    <a:lnTo>
                      <a:pt x="95" y="142"/>
                    </a:lnTo>
                    <a:lnTo>
                      <a:pt x="56" y="263"/>
                    </a:lnTo>
                    <a:lnTo>
                      <a:pt x="219" y="263"/>
                    </a:lnTo>
                    <a:cubicBezTo>
                      <a:pt x="219" y="263"/>
                      <a:pt x="314" y="250"/>
                      <a:pt x="356" y="224"/>
                    </a:cubicBezTo>
                    <a:cubicBezTo>
                      <a:pt x="396" y="181"/>
                      <a:pt x="369" y="60"/>
                      <a:pt x="301" y="18"/>
                    </a:cubicBezTo>
                    <a:cubicBezTo>
                      <a:pt x="281" y="5"/>
                      <a:pt x="253" y="0"/>
                      <a:pt x="222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48"/>
              <p:cNvSpPr/>
              <p:nvPr/>
            </p:nvSpPr>
            <p:spPr>
              <a:xfrm>
                <a:off x="6650376" y="1656962"/>
                <a:ext cx="16710" cy="9439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22" extrusionOk="0">
                    <a:moveTo>
                      <a:pt x="121" y="0"/>
                    </a:moveTo>
                    <a:lnTo>
                      <a:pt x="0" y="108"/>
                    </a:lnTo>
                    <a:lnTo>
                      <a:pt x="216" y="121"/>
                    </a:lnTo>
                    <a:lnTo>
                      <a:pt x="134" y="53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48"/>
              <p:cNvSpPr/>
              <p:nvPr/>
            </p:nvSpPr>
            <p:spPr>
              <a:xfrm>
                <a:off x="6579668" y="1678856"/>
                <a:ext cx="77053" cy="85179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101" extrusionOk="0">
                    <a:moveTo>
                      <a:pt x="636" y="1"/>
                    </a:moveTo>
                    <a:cubicBezTo>
                      <a:pt x="524" y="1"/>
                      <a:pt x="421" y="82"/>
                      <a:pt x="356" y="194"/>
                    </a:cubicBezTo>
                    <a:cubicBezTo>
                      <a:pt x="356" y="194"/>
                      <a:pt x="180" y="478"/>
                      <a:pt x="56" y="697"/>
                    </a:cubicBezTo>
                    <a:cubicBezTo>
                      <a:pt x="0" y="804"/>
                      <a:pt x="0" y="873"/>
                      <a:pt x="111" y="994"/>
                    </a:cubicBezTo>
                    <a:cubicBezTo>
                      <a:pt x="124" y="1010"/>
                      <a:pt x="124" y="1010"/>
                      <a:pt x="138" y="1010"/>
                    </a:cubicBezTo>
                    <a:cubicBezTo>
                      <a:pt x="181" y="1053"/>
                      <a:pt x="243" y="1100"/>
                      <a:pt x="325" y="1100"/>
                    </a:cubicBezTo>
                    <a:cubicBezTo>
                      <a:pt x="398" y="1100"/>
                      <a:pt x="485" y="1063"/>
                      <a:pt x="588" y="954"/>
                    </a:cubicBezTo>
                    <a:cubicBezTo>
                      <a:pt x="803" y="723"/>
                      <a:pt x="898" y="465"/>
                      <a:pt x="927" y="396"/>
                    </a:cubicBezTo>
                    <a:cubicBezTo>
                      <a:pt x="941" y="315"/>
                      <a:pt x="996" y="207"/>
                      <a:pt x="790" y="57"/>
                    </a:cubicBezTo>
                    <a:cubicBezTo>
                      <a:pt x="739" y="18"/>
                      <a:pt x="686" y="1"/>
                      <a:pt x="636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48"/>
              <p:cNvSpPr/>
              <p:nvPr/>
            </p:nvSpPr>
            <p:spPr>
              <a:xfrm>
                <a:off x="6587249" y="1680403"/>
                <a:ext cx="66222" cy="79299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025" extrusionOk="0">
                    <a:moveTo>
                      <a:pt x="597" y="0"/>
                    </a:moveTo>
                    <a:cubicBezTo>
                      <a:pt x="582" y="0"/>
                      <a:pt x="568" y="3"/>
                      <a:pt x="555" y="11"/>
                    </a:cubicBezTo>
                    <a:cubicBezTo>
                      <a:pt x="461" y="63"/>
                      <a:pt x="340" y="255"/>
                      <a:pt x="216" y="432"/>
                    </a:cubicBezTo>
                    <a:cubicBezTo>
                      <a:pt x="108" y="621"/>
                      <a:pt x="0" y="745"/>
                      <a:pt x="134" y="892"/>
                    </a:cubicBezTo>
                    <a:cubicBezTo>
                      <a:pt x="217" y="991"/>
                      <a:pt x="280" y="1025"/>
                      <a:pt x="332" y="1025"/>
                    </a:cubicBezTo>
                    <a:cubicBezTo>
                      <a:pt x="365" y="1025"/>
                      <a:pt x="394" y="1010"/>
                      <a:pt x="421" y="990"/>
                    </a:cubicBezTo>
                    <a:cubicBezTo>
                      <a:pt x="503" y="934"/>
                      <a:pt x="611" y="810"/>
                      <a:pt x="735" y="566"/>
                    </a:cubicBezTo>
                    <a:cubicBezTo>
                      <a:pt x="856" y="337"/>
                      <a:pt x="856" y="282"/>
                      <a:pt x="829" y="200"/>
                    </a:cubicBezTo>
                    <a:cubicBezTo>
                      <a:pt x="818" y="141"/>
                      <a:pt x="694" y="0"/>
                      <a:pt x="597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48"/>
              <p:cNvSpPr/>
              <p:nvPr/>
            </p:nvSpPr>
            <p:spPr>
              <a:xfrm>
                <a:off x="6768044" y="1334748"/>
                <a:ext cx="106373" cy="82162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062" extrusionOk="0">
                    <a:moveTo>
                      <a:pt x="1247" y="0"/>
                    </a:moveTo>
                    <a:cubicBezTo>
                      <a:pt x="1239" y="0"/>
                      <a:pt x="1232" y="1"/>
                      <a:pt x="1224" y="4"/>
                    </a:cubicBezTo>
                    <a:cubicBezTo>
                      <a:pt x="1074" y="72"/>
                      <a:pt x="927" y="154"/>
                      <a:pt x="777" y="235"/>
                    </a:cubicBezTo>
                    <a:lnTo>
                      <a:pt x="503" y="382"/>
                    </a:lnTo>
                    <a:cubicBezTo>
                      <a:pt x="356" y="480"/>
                      <a:pt x="219" y="575"/>
                      <a:pt x="69" y="670"/>
                    </a:cubicBezTo>
                    <a:cubicBezTo>
                      <a:pt x="30" y="709"/>
                      <a:pt x="0" y="777"/>
                      <a:pt x="13" y="833"/>
                    </a:cubicBezTo>
                    <a:lnTo>
                      <a:pt x="43" y="996"/>
                    </a:lnTo>
                    <a:cubicBezTo>
                      <a:pt x="52" y="1037"/>
                      <a:pt x="85" y="1062"/>
                      <a:pt x="117" y="1062"/>
                    </a:cubicBezTo>
                    <a:cubicBezTo>
                      <a:pt x="129" y="1062"/>
                      <a:pt x="140" y="1058"/>
                      <a:pt x="151" y="1051"/>
                    </a:cubicBezTo>
                    <a:cubicBezTo>
                      <a:pt x="301" y="996"/>
                      <a:pt x="451" y="914"/>
                      <a:pt x="601" y="833"/>
                    </a:cubicBezTo>
                    <a:lnTo>
                      <a:pt x="872" y="683"/>
                    </a:lnTo>
                    <a:cubicBezTo>
                      <a:pt x="1022" y="588"/>
                      <a:pt x="1156" y="493"/>
                      <a:pt x="1306" y="399"/>
                    </a:cubicBezTo>
                    <a:cubicBezTo>
                      <a:pt x="1348" y="356"/>
                      <a:pt x="1375" y="288"/>
                      <a:pt x="1362" y="235"/>
                    </a:cubicBezTo>
                    <a:lnTo>
                      <a:pt x="1335" y="72"/>
                    </a:lnTo>
                    <a:cubicBezTo>
                      <a:pt x="1322" y="26"/>
                      <a:pt x="1284" y="0"/>
                      <a:pt x="1247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48"/>
              <p:cNvSpPr/>
              <p:nvPr/>
            </p:nvSpPr>
            <p:spPr>
              <a:xfrm>
                <a:off x="6810206" y="1346584"/>
                <a:ext cx="22048" cy="3164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409" extrusionOk="0">
                    <a:moveTo>
                      <a:pt x="1" y="1"/>
                    </a:moveTo>
                    <a:cubicBezTo>
                      <a:pt x="1" y="1"/>
                      <a:pt x="27" y="298"/>
                      <a:pt x="40" y="311"/>
                    </a:cubicBezTo>
                    <a:cubicBezTo>
                      <a:pt x="56" y="353"/>
                      <a:pt x="108" y="409"/>
                      <a:pt x="151" y="409"/>
                    </a:cubicBezTo>
                    <a:cubicBezTo>
                      <a:pt x="203" y="393"/>
                      <a:pt x="284" y="366"/>
                      <a:pt x="284" y="285"/>
                    </a:cubicBezTo>
                    <a:cubicBezTo>
                      <a:pt x="284" y="203"/>
                      <a:pt x="271" y="1"/>
                      <a:pt x="271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48"/>
              <p:cNvSpPr/>
              <p:nvPr/>
            </p:nvSpPr>
            <p:spPr>
              <a:xfrm>
                <a:off x="6809200" y="1336991"/>
                <a:ext cx="23054" cy="1849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39" extrusionOk="0">
                    <a:moveTo>
                      <a:pt x="141" y="1"/>
                    </a:moveTo>
                    <a:cubicBezTo>
                      <a:pt x="120" y="1"/>
                      <a:pt x="99" y="5"/>
                      <a:pt x="82" y="14"/>
                    </a:cubicBezTo>
                    <a:cubicBezTo>
                      <a:pt x="14" y="56"/>
                      <a:pt x="0" y="125"/>
                      <a:pt x="40" y="177"/>
                    </a:cubicBezTo>
                    <a:cubicBezTo>
                      <a:pt x="68" y="214"/>
                      <a:pt x="114" y="238"/>
                      <a:pt x="157" y="238"/>
                    </a:cubicBezTo>
                    <a:cubicBezTo>
                      <a:pt x="178" y="238"/>
                      <a:pt x="199" y="232"/>
                      <a:pt x="216" y="220"/>
                    </a:cubicBezTo>
                    <a:cubicBezTo>
                      <a:pt x="284" y="177"/>
                      <a:pt x="297" y="109"/>
                      <a:pt x="258" y="56"/>
                    </a:cubicBezTo>
                    <a:cubicBezTo>
                      <a:pt x="230" y="19"/>
                      <a:pt x="184" y="1"/>
                      <a:pt x="141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48"/>
              <p:cNvSpPr/>
              <p:nvPr/>
            </p:nvSpPr>
            <p:spPr>
              <a:xfrm>
                <a:off x="6989995" y="1816793"/>
                <a:ext cx="570471" cy="360908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665" extrusionOk="0">
                    <a:moveTo>
                      <a:pt x="7168" y="0"/>
                    </a:moveTo>
                    <a:lnTo>
                      <a:pt x="7048" y="206"/>
                    </a:lnTo>
                    <a:lnTo>
                      <a:pt x="6790" y="408"/>
                    </a:lnTo>
                    <a:lnTo>
                      <a:pt x="6584" y="572"/>
                    </a:lnTo>
                    <a:lnTo>
                      <a:pt x="6108" y="967"/>
                    </a:lnTo>
                    <a:lnTo>
                      <a:pt x="3539" y="2654"/>
                    </a:lnTo>
                    <a:lnTo>
                      <a:pt x="2994" y="2912"/>
                    </a:lnTo>
                    <a:lnTo>
                      <a:pt x="2560" y="3127"/>
                    </a:lnTo>
                    <a:lnTo>
                      <a:pt x="1946" y="3251"/>
                    </a:lnTo>
                    <a:lnTo>
                      <a:pt x="1567" y="3196"/>
                    </a:lnTo>
                    <a:lnTo>
                      <a:pt x="1336" y="3127"/>
                    </a:lnTo>
                    <a:lnTo>
                      <a:pt x="1035" y="3046"/>
                    </a:lnTo>
                    <a:lnTo>
                      <a:pt x="653" y="3062"/>
                    </a:lnTo>
                    <a:lnTo>
                      <a:pt x="438" y="3046"/>
                    </a:lnTo>
                    <a:lnTo>
                      <a:pt x="438" y="3033"/>
                    </a:lnTo>
                    <a:lnTo>
                      <a:pt x="1" y="2830"/>
                    </a:lnTo>
                    <a:lnTo>
                      <a:pt x="1" y="2830"/>
                    </a:lnTo>
                    <a:cubicBezTo>
                      <a:pt x="262" y="3225"/>
                      <a:pt x="314" y="3535"/>
                      <a:pt x="314" y="3960"/>
                    </a:cubicBezTo>
                    <a:cubicBezTo>
                      <a:pt x="314" y="3960"/>
                      <a:pt x="314" y="3999"/>
                      <a:pt x="327" y="4054"/>
                    </a:cubicBezTo>
                    <a:cubicBezTo>
                      <a:pt x="327" y="4107"/>
                      <a:pt x="343" y="4175"/>
                      <a:pt x="356" y="4244"/>
                    </a:cubicBezTo>
                    <a:lnTo>
                      <a:pt x="356" y="4257"/>
                    </a:lnTo>
                    <a:cubicBezTo>
                      <a:pt x="369" y="4270"/>
                      <a:pt x="369" y="4299"/>
                      <a:pt x="382" y="4325"/>
                    </a:cubicBezTo>
                    <a:cubicBezTo>
                      <a:pt x="382" y="4351"/>
                      <a:pt x="395" y="4394"/>
                      <a:pt x="409" y="4420"/>
                    </a:cubicBezTo>
                    <a:lnTo>
                      <a:pt x="506" y="4475"/>
                    </a:lnTo>
                    <a:lnTo>
                      <a:pt x="914" y="4652"/>
                    </a:lnTo>
                    <a:lnTo>
                      <a:pt x="1812" y="4665"/>
                    </a:lnTo>
                    <a:lnTo>
                      <a:pt x="2178" y="4557"/>
                    </a:lnTo>
                    <a:cubicBezTo>
                      <a:pt x="2178" y="4557"/>
                      <a:pt x="3346" y="4270"/>
                      <a:pt x="4776" y="3320"/>
                    </a:cubicBezTo>
                    <a:cubicBezTo>
                      <a:pt x="6163" y="2393"/>
                      <a:pt x="6816" y="1714"/>
                      <a:pt x="6855" y="1675"/>
                    </a:cubicBezTo>
                    <a:lnTo>
                      <a:pt x="7142" y="1349"/>
                    </a:lnTo>
                    <a:lnTo>
                      <a:pt x="7374" y="1006"/>
                    </a:lnTo>
                    <a:lnTo>
                      <a:pt x="7374" y="369"/>
                    </a:lnTo>
                    <a:lnTo>
                      <a:pt x="7332" y="190"/>
                    </a:lnTo>
                    <a:lnTo>
                      <a:pt x="7292" y="14"/>
                    </a:lnTo>
                    <a:lnTo>
                      <a:pt x="7168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48"/>
              <p:cNvSpPr/>
              <p:nvPr/>
            </p:nvSpPr>
            <p:spPr>
              <a:xfrm>
                <a:off x="7087935" y="1931445"/>
                <a:ext cx="134688" cy="74812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967" extrusionOk="0">
                    <a:moveTo>
                      <a:pt x="1294" y="0"/>
                    </a:moveTo>
                    <a:cubicBezTo>
                      <a:pt x="1117" y="69"/>
                      <a:pt x="517" y="150"/>
                      <a:pt x="517" y="150"/>
                    </a:cubicBezTo>
                    <a:cubicBezTo>
                      <a:pt x="517" y="150"/>
                      <a:pt x="457" y="156"/>
                      <a:pt x="389" y="156"/>
                    </a:cubicBezTo>
                    <a:cubicBezTo>
                      <a:pt x="354" y="156"/>
                      <a:pt x="318" y="155"/>
                      <a:pt x="285" y="150"/>
                    </a:cubicBezTo>
                    <a:cubicBezTo>
                      <a:pt x="280" y="150"/>
                      <a:pt x="275" y="150"/>
                      <a:pt x="270" y="150"/>
                    </a:cubicBezTo>
                    <a:cubicBezTo>
                      <a:pt x="163" y="150"/>
                      <a:pt x="14" y="275"/>
                      <a:pt x="14" y="275"/>
                    </a:cubicBezTo>
                    <a:cubicBezTo>
                      <a:pt x="14" y="275"/>
                      <a:pt x="1" y="477"/>
                      <a:pt x="27" y="683"/>
                    </a:cubicBezTo>
                    <a:cubicBezTo>
                      <a:pt x="27" y="709"/>
                      <a:pt x="40" y="722"/>
                      <a:pt x="56" y="748"/>
                    </a:cubicBezTo>
                    <a:cubicBezTo>
                      <a:pt x="177" y="911"/>
                      <a:pt x="709" y="966"/>
                      <a:pt x="709" y="966"/>
                    </a:cubicBezTo>
                    <a:cubicBezTo>
                      <a:pt x="709" y="966"/>
                      <a:pt x="1169" y="911"/>
                      <a:pt x="1307" y="885"/>
                    </a:cubicBezTo>
                    <a:lnTo>
                      <a:pt x="1320" y="872"/>
                    </a:lnTo>
                    <a:cubicBezTo>
                      <a:pt x="1444" y="846"/>
                      <a:pt x="1659" y="722"/>
                      <a:pt x="1728" y="696"/>
                    </a:cubicBezTo>
                    <a:lnTo>
                      <a:pt x="1741" y="683"/>
                    </a:lnTo>
                    <a:lnTo>
                      <a:pt x="1688" y="477"/>
                    </a:lnTo>
                    <a:lnTo>
                      <a:pt x="1591" y="56"/>
                    </a:lnTo>
                    <a:cubicBezTo>
                      <a:pt x="1591" y="56"/>
                      <a:pt x="1401" y="0"/>
                      <a:pt x="1294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48"/>
              <p:cNvSpPr/>
              <p:nvPr/>
            </p:nvSpPr>
            <p:spPr>
              <a:xfrm>
                <a:off x="7019547" y="1771614"/>
                <a:ext cx="535658" cy="295998"/>
              </a:xfrm>
              <a:custGeom>
                <a:avLst/>
                <a:gdLst/>
                <a:ahLst/>
                <a:cxnLst/>
                <a:rect l="l" t="t" r="r" b="b"/>
                <a:pathLst>
                  <a:path w="6924" h="3826" extrusionOk="0">
                    <a:moveTo>
                      <a:pt x="6718" y="0"/>
                    </a:moveTo>
                    <a:lnTo>
                      <a:pt x="6176" y="872"/>
                    </a:lnTo>
                    <a:lnTo>
                      <a:pt x="5699" y="1263"/>
                    </a:lnTo>
                    <a:lnTo>
                      <a:pt x="3127" y="2938"/>
                    </a:lnTo>
                    <a:lnTo>
                      <a:pt x="2586" y="3196"/>
                    </a:lnTo>
                    <a:lnTo>
                      <a:pt x="2148" y="3427"/>
                    </a:lnTo>
                    <a:lnTo>
                      <a:pt x="1538" y="3548"/>
                    </a:lnTo>
                    <a:lnTo>
                      <a:pt x="1156" y="3483"/>
                    </a:lnTo>
                    <a:lnTo>
                      <a:pt x="911" y="3414"/>
                    </a:lnTo>
                    <a:lnTo>
                      <a:pt x="627" y="3333"/>
                    </a:lnTo>
                    <a:lnTo>
                      <a:pt x="245" y="3359"/>
                    </a:lnTo>
                    <a:lnTo>
                      <a:pt x="27" y="3333"/>
                    </a:lnTo>
                    <a:lnTo>
                      <a:pt x="0" y="3333"/>
                    </a:lnTo>
                    <a:cubicBezTo>
                      <a:pt x="0" y="3333"/>
                      <a:pt x="56" y="3467"/>
                      <a:pt x="95" y="3509"/>
                    </a:cubicBezTo>
                    <a:cubicBezTo>
                      <a:pt x="124" y="3548"/>
                      <a:pt x="369" y="3672"/>
                      <a:pt x="369" y="3672"/>
                    </a:cubicBezTo>
                    <a:cubicBezTo>
                      <a:pt x="369" y="3672"/>
                      <a:pt x="980" y="3825"/>
                      <a:pt x="1449" y="3825"/>
                    </a:cubicBezTo>
                    <a:cubicBezTo>
                      <a:pt x="1484" y="3825"/>
                      <a:pt x="1518" y="3824"/>
                      <a:pt x="1551" y="3822"/>
                    </a:cubicBezTo>
                    <a:cubicBezTo>
                      <a:pt x="2027" y="3780"/>
                      <a:pt x="2272" y="3685"/>
                      <a:pt x="2762" y="3440"/>
                    </a:cubicBezTo>
                    <a:cubicBezTo>
                      <a:pt x="3251" y="3183"/>
                      <a:pt x="5331" y="1835"/>
                      <a:pt x="6000" y="1319"/>
                    </a:cubicBezTo>
                    <a:cubicBezTo>
                      <a:pt x="6489" y="937"/>
                      <a:pt x="6734" y="692"/>
                      <a:pt x="6923" y="477"/>
                    </a:cubicBezTo>
                    <a:cubicBezTo>
                      <a:pt x="6881" y="219"/>
                      <a:pt x="6718" y="0"/>
                      <a:pt x="671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48"/>
              <p:cNvSpPr/>
              <p:nvPr/>
            </p:nvSpPr>
            <p:spPr>
              <a:xfrm>
                <a:off x="7226877" y="1797143"/>
                <a:ext cx="259861" cy="183897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2377" extrusionOk="0">
                    <a:moveTo>
                      <a:pt x="3171" y="0"/>
                    </a:moveTo>
                    <a:cubicBezTo>
                      <a:pt x="3151" y="0"/>
                      <a:pt x="3131" y="7"/>
                      <a:pt x="3114" y="23"/>
                    </a:cubicBezTo>
                    <a:cubicBezTo>
                      <a:pt x="3046" y="78"/>
                      <a:pt x="2951" y="160"/>
                      <a:pt x="2882" y="215"/>
                    </a:cubicBezTo>
                    <a:cubicBezTo>
                      <a:pt x="2762" y="323"/>
                      <a:pt x="666" y="1560"/>
                      <a:pt x="666" y="1560"/>
                    </a:cubicBezTo>
                    <a:cubicBezTo>
                      <a:pt x="666" y="1560"/>
                      <a:pt x="271" y="1766"/>
                      <a:pt x="95" y="1847"/>
                    </a:cubicBezTo>
                    <a:cubicBezTo>
                      <a:pt x="0" y="1886"/>
                      <a:pt x="121" y="2050"/>
                      <a:pt x="95" y="2157"/>
                    </a:cubicBezTo>
                    <a:lnTo>
                      <a:pt x="26" y="2376"/>
                    </a:lnTo>
                    <a:lnTo>
                      <a:pt x="477" y="2187"/>
                    </a:lnTo>
                    <a:lnTo>
                      <a:pt x="3032" y="636"/>
                    </a:lnTo>
                    <a:lnTo>
                      <a:pt x="3359" y="379"/>
                    </a:lnTo>
                    <a:lnTo>
                      <a:pt x="3251" y="52"/>
                    </a:lnTo>
                    <a:cubicBezTo>
                      <a:pt x="3233" y="18"/>
                      <a:pt x="3202" y="0"/>
                      <a:pt x="3171" y="0"/>
                    </a:cubicBez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48"/>
              <p:cNvSpPr/>
              <p:nvPr/>
            </p:nvSpPr>
            <p:spPr>
              <a:xfrm>
                <a:off x="7228889" y="1824143"/>
                <a:ext cx="257849" cy="156896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2028" extrusionOk="0">
                    <a:moveTo>
                      <a:pt x="3114" y="0"/>
                    </a:moveTo>
                    <a:lnTo>
                      <a:pt x="2856" y="232"/>
                    </a:lnTo>
                    <a:lnTo>
                      <a:pt x="395" y="1756"/>
                    </a:lnTo>
                    <a:lnTo>
                      <a:pt x="150" y="1877"/>
                    </a:lnTo>
                    <a:lnTo>
                      <a:pt x="111" y="1906"/>
                    </a:lnTo>
                    <a:lnTo>
                      <a:pt x="0" y="2027"/>
                    </a:lnTo>
                    <a:lnTo>
                      <a:pt x="0" y="2027"/>
                    </a:lnTo>
                    <a:lnTo>
                      <a:pt x="532" y="1864"/>
                    </a:lnTo>
                    <a:lnTo>
                      <a:pt x="3006" y="287"/>
                    </a:lnTo>
                    <a:lnTo>
                      <a:pt x="3333" y="30"/>
                    </a:lnTo>
                    <a:lnTo>
                      <a:pt x="311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48"/>
              <p:cNvSpPr/>
              <p:nvPr/>
            </p:nvSpPr>
            <p:spPr>
              <a:xfrm>
                <a:off x="7215118" y="1899339"/>
                <a:ext cx="307980" cy="207648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684" extrusionOk="0">
                    <a:moveTo>
                      <a:pt x="3971" y="0"/>
                    </a:moveTo>
                    <a:lnTo>
                      <a:pt x="3971" y="0"/>
                    </a:lnTo>
                    <a:cubicBezTo>
                      <a:pt x="3969" y="0"/>
                      <a:pt x="3966" y="2"/>
                      <a:pt x="3961" y="7"/>
                    </a:cubicBezTo>
                    <a:cubicBezTo>
                      <a:pt x="3932" y="50"/>
                      <a:pt x="3824" y="144"/>
                      <a:pt x="3824" y="144"/>
                    </a:cubicBezTo>
                    <a:cubicBezTo>
                      <a:pt x="3824" y="144"/>
                      <a:pt x="1295" y="1979"/>
                      <a:pt x="260" y="2455"/>
                    </a:cubicBezTo>
                    <a:cubicBezTo>
                      <a:pt x="71" y="2605"/>
                      <a:pt x="2" y="2592"/>
                      <a:pt x="2" y="2674"/>
                    </a:cubicBezTo>
                    <a:cubicBezTo>
                      <a:pt x="1" y="2681"/>
                      <a:pt x="6" y="2684"/>
                      <a:pt x="15" y="2684"/>
                    </a:cubicBezTo>
                    <a:cubicBezTo>
                      <a:pt x="123" y="2684"/>
                      <a:pt x="849" y="2295"/>
                      <a:pt x="1050" y="2184"/>
                    </a:cubicBezTo>
                    <a:cubicBezTo>
                      <a:pt x="1595" y="1871"/>
                      <a:pt x="2790" y="1068"/>
                      <a:pt x="3390" y="579"/>
                    </a:cubicBezTo>
                    <a:cubicBezTo>
                      <a:pt x="3756" y="282"/>
                      <a:pt x="3811" y="252"/>
                      <a:pt x="3863" y="171"/>
                    </a:cubicBezTo>
                    <a:cubicBezTo>
                      <a:pt x="3912" y="110"/>
                      <a:pt x="3981" y="0"/>
                      <a:pt x="3971" y="0"/>
                    </a:cubicBez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48"/>
              <p:cNvSpPr/>
              <p:nvPr/>
            </p:nvSpPr>
            <p:spPr>
              <a:xfrm>
                <a:off x="6900642" y="1293823"/>
                <a:ext cx="45257" cy="2737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539" extrusionOk="0">
                    <a:moveTo>
                      <a:pt x="124" y="1"/>
                    </a:moveTo>
                    <a:cubicBezTo>
                      <a:pt x="150" y="69"/>
                      <a:pt x="137" y="193"/>
                      <a:pt x="150" y="259"/>
                    </a:cubicBezTo>
                    <a:cubicBezTo>
                      <a:pt x="163" y="356"/>
                      <a:pt x="206" y="477"/>
                      <a:pt x="300" y="520"/>
                    </a:cubicBezTo>
                    <a:cubicBezTo>
                      <a:pt x="326" y="653"/>
                      <a:pt x="287" y="791"/>
                      <a:pt x="287" y="928"/>
                    </a:cubicBezTo>
                    <a:lnTo>
                      <a:pt x="287" y="954"/>
                    </a:lnTo>
                    <a:cubicBezTo>
                      <a:pt x="287" y="967"/>
                      <a:pt x="287" y="967"/>
                      <a:pt x="300" y="980"/>
                    </a:cubicBezTo>
                    <a:cubicBezTo>
                      <a:pt x="313" y="1048"/>
                      <a:pt x="313" y="1117"/>
                      <a:pt x="300" y="1172"/>
                    </a:cubicBezTo>
                    <a:cubicBezTo>
                      <a:pt x="287" y="1212"/>
                      <a:pt x="258" y="1238"/>
                      <a:pt x="258" y="1267"/>
                    </a:cubicBezTo>
                    <a:cubicBezTo>
                      <a:pt x="245" y="1293"/>
                      <a:pt x="232" y="1319"/>
                      <a:pt x="219" y="1336"/>
                    </a:cubicBezTo>
                    <a:cubicBezTo>
                      <a:pt x="150" y="1483"/>
                      <a:pt x="82" y="1633"/>
                      <a:pt x="0" y="1783"/>
                    </a:cubicBezTo>
                    <a:cubicBezTo>
                      <a:pt x="32" y="1768"/>
                      <a:pt x="65" y="1764"/>
                      <a:pt x="99" y="1764"/>
                    </a:cubicBezTo>
                    <a:cubicBezTo>
                      <a:pt x="127" y="1764"/>
                      <a:pt x="155" y="1766"/>
                      <a:pt x="182" y="1766"/>
                    </a:cubicBezTo>
                    <a:cubicBezTo>
                      <a:pt x="208" y="1766"/>
                      <a:pt x="234" y="1764"/>
                      <a:pt x="258" y="1757"/>
                    </a:cubicBezTo>
                    <a:lnTo>
                      <a:pt x="258" y="1757"/>
                    </a:lnTo>
                    <a:cubicBezTo>
                      <a:pt x="232" y="1933"/>
                      <a:pt x="206" y="2109"/>
                      <a:pt x="193" y="2285"/>
                    </a:cubicBezTo>
                    <a:cubicBezTo>
                      <a:pt x="176" y="2299"/>
                      <a:pt x="176" y="2299"/>
                      <a:pt x="193" y="2315"/>
                    </a:cubicBezTo>
                    <a:cubicBezTo>
                      <a:pt x="193" y="2328"/>
                      <a:pt x="206" y="2328"/>
                      <a:pt x="206" y="2341"/>
                    </a:cubicBezTo>
                    <a:cubicBezTo>
                      <a:pt x="245" y="2367"/>
                      <a:pt x="274" y="2396"/>
                      <a:pt x="300" y="2423"/>
                    </a:cubicBezTo>
                    <a:cubicBezTo>
                      <a:pt x="300" y="2422"/>
                      <a:pt x="299" y="2422"/>
                      <a:pt x="298" y="2422"/>
                    </a:cubicBezTo>
                    <a:cubicBezTo>
                      <a:pt x="281" y="2422"/>
                      <a:pt x="206" y="2560"/>
                      <a:pt x="206" y="2573"/>
                    </a:cubicBezTo>
                    <a:cubicBezTo>
                      <a:pt x="163" y="2641"/>
                      <a:pt x="137" y="2707"/>
                      <a:pt x="111" y="2762"/>
                    </a:cubicBezTo>
                    <a:lnTo>
                      <a:pt x="111" y="2788"/>
                    </a:lnTo>
                    <a:cubicBezTo>
                      <a:pt x="206" y="2857"/>
                      <a:pt x="206" y="2981"/>
                      <a:pt x="232" y="3088"/>
                    </a:cubicBezTo>
                    <a:cubicBezTo>
                      <a:pt x="245" y="3157"/>
                      <a:pt x="287" y="3212"/>
                      <a:pt x="300" y="3278"/>
                    </a:cubicBezTo>
                    <a:cubicBezTo>
                      <a:pt x="326" y="3359"/>
                      <a:pt x="356" y="3457"/>
                      <a:pt x="369" y="3539"/>
                    </a:cubicBezTo>
                    <a:cubicBezTo>
                      <a:pt x="395" y="3523"/>
                      <a:pt x="421" y="3496"/>
                      <a:pt x="464" y="3496"/>
                    </a:cubicBezTo>
                    <a:cubicBezTo>
                      <a:pt x="450" y="3457"/>
                      <a:pt x="437" y="3415"/>
                      <a:pt x="437" y="3376"/>
                    </a:cubicBezTo>
                    <a:lnTo>
                      <a:pt x="437" y="3376"/>
                    </a:lnTo>
                    <a:cubicBezTo>
                      <a:pt x="465" y="3385"/>
                      <a:pt x="501" y="3394"/>
                      <a:pt x="538" y="3394"/>
                    </a:cubicBezTo>
                    <a:cubicBezTo>
                      <a:pt x="553" y="3394"/>
                      <a:pt x="569" y="3393"/>
                      <a:pt x="584" y="3389"/>
                    </a:cubicBezTo>
                    <a:lnTo>
                      <a:pt x="558" y="3333"/>
                    </a:lnTo>
                    <a:cubicBezTo>
                      <a:pt x="532" y="3294"/>
                      <a:pt x="532" y="3294"/>
                      <a:pt x="490" y="3294"/>
                    </a:cubicBezTo>
                    <a:cubicBezTo>
                      <a:pt x="421" y="3294"/>
                      <a:pt x="382" y="3239"/>
                      <a:pt x="356" y="3183"/>
                    </a:cubicBezTo>
                    <a:cubicBezTo>
                      <a:pt x="326" y="3102"/>
                      <a:pt x="287" y="3020"/>
                      <a:pt x="258" y="2925"/>
                    </a:cubicBezTo>
                    <a:cubicBezTo>
                      <a:pt x="245" y="2912"/>
                      <a:pt x="245" y="2886"/>
                      <a:pt x="245" y="2857"/>
                    </a:cubicBezTo>
                    <a:cubicBezTo>
                      <a:pt x="245" y="2818"/>
                      <a:pt x="232" y="2762"/>
                      <a:pt x="219" y="2723"/>
                    </a:cubicBezTo>
                    <a:lnTo>
                      <a:pt x="219" y="2693"/>
                    </a:lnTo>
                    <a:cubicBezTo>
                      <a:pt x="219" y="2680"/>
                      <a:pt x="219" y="2680"/>
                      <a:pt x="232" y="2680"/>
                    </a:cubicBezTo>
                    <a:cubicBezTo>
                      <a:pt x="245" y="2654"/>
                      <a:pt x="274" y="2641"/>
                      <a:pt x="287" y="2625"/>
                    </a:cubicBezTo>
                    <a:cubicBezTo>
                      <a:pt x="326" y="2573"/>
                      <a:pt x="382" y="2530"/>
                      <a:pt x="450" y="2517"/>
                    </a:cubicBezTo>
                    <a:cubicBezTo>
                      <a:pt x="408" y="2504"/>
                      <a:pt x="382" y="2504"/>
                      <a:pt x="369" y="2462"/>
                    </a:cubicBezTo>
                    <a:cubicBezTo>
                      <a:pt x="340" y="2423"/>
                      <a:pt x="340" y="2380"/>
                      <a:pt x="326" y="2341"/>
                    </a:cubicBezTo>
                    <a:cubicBezTo>
                      <a:pt x="300" y="2299"/>
                      <a:pt x="274" y="2272"/>
                      <a:pt x="258" y="2233"/>
                    </a:cubicBezTo>
                    <a:cubicBezTo>
                      <a:pt x="245" y="2217"/>
                      <a:pt x="245" y="2217"/>
                      <a:pt x="245" y="2204"/>
                    </a:cubicBezTo>
                    <a:lnTo>
                      <a:pt x="245" y="2191"/>
                    </a:lnTo>
                    <a:cubicBezTo>
                      <a:pt x="274" y="2122"/>
                      <a:pt x="287" y="2054"/>
                      <a:pt x="313" y="1988"/>
                    </a:cubicBezTo>
                    <a:lnTo>
                      <a:pt x="313" y="1972"/>
                    </a:lnTo>
                    <a:lnTo>
                      <a:pt x="326" y="1972"/>
                    </a:lnTo>
                    <a:cubicBezTo>
                      <a:pt x="369" y="1988"/>
                      <a:pt x="408" y="2002"/>
                      <a:pt x="437" y="2015"/>
                    </a:cubicBezTo>
                    <a:cubicBezTo>
                      <a:pt x="421" y="2002"/>
                      <a:pt x="408" y="1933"/>
                      <a:pt x="395" y="1907"/>
                    </a:cubicBezTo>
                    <a:cubicBezTo>
                      <a:pt x="369" y="1920"/>
                      <a:pt x="326" y="1933"/>
                      <a:pt x="287" y="1933"/>
                    </a:cubicBezTo>
                    <a:cubicBezTo>
                      <a:pt x="300" y="1933"/>
                      <a:pt x="326" y="1770"/>
                      <a:pt x="340" y="1757"/>
                    </a:cubicBezTo>
                    <a:cubicBezTo>
                      <a:pt x="356" y="1701"/>
                      <a:pt x="356" y="1646"/>
                      <a:pt x="340" y="1594"/>
                    </a:cubicBezTo>
                    <a:cubicBezTo>
                      <a:pt x="340" y="1607"/>
                      <a:pt x="326" y="1620"/>
                      <a:pt x="313" y="1633"/>
                    </a:cubicBezTo>
                    <a:cubicBezTo>
                      <a:pt x="300" y="1646"/>
                      <a:pt x="287" y="1646"/>
                      <a:pt x="258" y="1662"/>
                    </a:cubicBezTo>
                    <a:cubicBezTo>
                      <a:pt x="232" y="1662"/>
                      <a:pt x="193" y="1675"/>
                      <a:pt x="163" y="1675"/>
                    </a:cubicBezTo>
                    <a:cubicBezTo>
                      <a:pt x="150" y="1633"/>
                      <a:pt x="150" y="1594"/>
                      <a:pt x="176" y="1564"/>
                    </a:cubicBezTo>
                    <a:cubicBezTo>
                      <a:pt x="193" y="1538"/>
                      <a:pt x="232" y="1512"/>
                      <a:pt x="245" y="1469"/>
                    </a:cubicBezTo>
                    <a:cubicBezTo>
                      <a:pt x="274" y="1443"/>
                      <a:pt x="287" y="1417"/>
                      <a:pt x="300" y="1375"/>
                    </a:cubicBezTo>
                    <a:cubicBezTo>
                      <a:pt x="313" y="1336"/>
                      <a:pt x="340" y="1280"/>
                      <a:pt x="356" y="1238"/>
                    </a:cubicBezTo>
                    <a:cubicBezTo>
                      <a:pt x="369" y="1199"/>
                      <a:pt x="369" y="1172"/>
                      <a:pt x="369" y="1130"/>
                    </a:cubicBezTo>
                    <a:lnTo>
                      <a:pt x="369" y="846"/>
                    </a:lnTo>
                    <a:cubicBezTo>
                      <a:pt x="369" y="722"/>
                      <a:pt x="340" y="601"/>
                      <a:pt x="356" y="477"/>
                    </a:cubicBezTo>
                    <a:cubicBezTo>
                      <a:pt x="356" y="438"/>
                      <a:pt x="382" y="396"/>
                      <a:pt x="382" y="370"/>
                    </a:cubicBezTo>
                    <a:cubicBezTo>
                      <a:pt x="408" y="301"/>
                      <a:pt x="421" y="232"/>
                      <a:pt x="437" y="164"/>
                    </a:cubicBezTo>
                    <a:lnTo>
                      <a:pt x="437" y="164"/>
                    </a:lnTo>
                    <a:cubicBezTo>
                      <a:pt x="382" y="232"/>
                      <a:pt x="326" y="301"/>
                      <a:pt x="287" y="383"/>
                    </a:cubicBezTo>
                    <a:cubicBezTo>
                      <a:pt x="232" y="259"/>
                      <a:pt x="176" y="138"/>
                      <a:pt x="12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48"/>
              <p:cNvSpPr/>
              <p:nvPr/>
            </p:nvSpPr>
            <p:spPr>
              <a:xfrm>
                <a:off x="6931123" y="1336991"/>
                <a:ext cx="93763" cy="169507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2191" extrusionOk="0">
                    <a:moveTo>
                      <a:pt x="1023" y="1"/>
                    </a:moveTo>
                    <a:cubicBezTo>
                      <a:pt x="954" y="190"/>
                      <a:pt x="967" y="396"/>
                      <a:pt x="954" y="598"/>
                    </a:cubicBezTo>
                    <a:cubicBezTo>
                      <a:pt x="925" y="761"/>
                      <a:pt x="912" y="925"/>
                      <a:pt x="859" y="1075"/>
                    </a:cubicBezTo>
                    <a:cubicBezTo>
                      <a:pt x="843" y="1130"/>
                      <a:pt x="830" y="1199"/>
                      <a:pt x="804" y="1238"/>
                    </a:cubicBezTo>
                    <a:cubicBezTo>
                      <a:pt x="791" y="1293"/>
                      <a:pt x="791" y="1349"/>
                      <a:pt x="762" y="1388"/>
                    </a:cubicBezTo>
                    <a:cubicBezTo>
                      <a:pt x="748" y="1414"/>
                      <a:pt x="722" y="1444"/>
                      <a:pt x="696" y="1457"/>
                    </a:cubicBezTo>
                    <a:cubicBezTo>
                      <a:pt x="628" y="1496"/>
                      <a:pt x="572" y="1538"/>
                      <a:pt x="504" y="1577"/>
                    </a:cubicBezTo>
                    <a:cubicBezTo>
                      <a:pt x="490" y="1583"/>
                      <a:pt x="478" y="1586"/>
                      <a:pt x="468" y="1586"/>
                    </a:cubicBezTo>
                    <a:cubicBezTo>
                      <a:pt x="424" y="1586"/>
                      <a:pt x="398" y="1544"/>
                      <a:pt x="354" y="1512"/>
                    </a:cubicBezTo>
                    <a:cubicBezTo>
                      <a:pt x="340" y="1483"/>
                      <a:pt x="314" y="1457"/>
                      <a:pt x="272" y="1457"/>
                    </a:cubicBezTo>
                    <a:cubicBezTo>
                      <a:pt x="246" y="1457"/>
                      <a:pt x="220" y="1483"/>
                      <a:pt x="177" y="1496"/>
                    </a:cubicBezTo>
                    <a:lnTo>
                      <a:pt x="151" y="1496"/>
                    </a:lnTo>
                    <a:cubicBezTo>
                      <a:pt x="138" y="1496"/>
                      <a:pt x="138" y="1496"/>
                      <a:pt x="125" y="1483"/>
                    </a:cubicBezTo>
                    <a:cubicBezTo>
                      <a:pt x="83" y="1470"/>
                      <a:pt x="43" y="1444"/>
                      <a:pt x="1" y="1430"/>
                    </a:cubicBezTo>
                    <a:lnTo>
                      <a:pt x="1" y="1430"/>
                    </a:lnTo>
                    <a:cubicBezTo>
                      <a:pt x="14" y="1457"/>
                      <a:pt x="14" y="1483"/>
                      <a:pt x="14" y="1512"/>
                    </a:cubicBezTo>
                    <a:cubicBezTo>
                      <a:pt x="26" y="1509"/>
                      <a:pt x="37" y="1507"/>
                      <a:pt x="49" y="1507"/>
                    </a:cubicBezTo>
                    <a:cubicBezTo>
                      <a:pt x="92" y="1507"/>
                      <a:pt x="133" y="1528"/>
                      <a:pt x="164" y="1538"/>
                    </a:cubicBezTo>
                    <a:cubicBezTo>
                      <a:pt x="177" y="1551"/>
                      <a:pt x="177" y="1551"/>
                      <a:pt x="190" y="1551"/>
                    </a:cubicBezTo>
                    <a:cubicBezTo>
                      <a:pt x="207" y="1551"/>
                      <a:pt x="220" y="1538"/>
                      <a:pt x="233" y="1525"/>
                    </a:cubicBezTo>
                    <a:cubicBezTo>
                      <a:pt x="246" y="1519"/>
                      <a:pt x="263" y="1515"/>
                      <a:pt x="280" y="1515"/>
                    </a:cubicBezTo>
                    <a:cubicBezTo>
                      <a:pt x="297" y="1515"/>
                      <a:pt x="314" y="1519"/>
                      <a:pt x="327" y="1525"/>
                    </a:cubicBezTo>
                    <a:cubicBezTo>
                      <a:pt x="340" y="1538"/>
                      <a:pt x="409" y="1564"/>
                      <a:pt x="409" y="1594"/>
                    </a:cubicBezTo>
                    <a:cubicBezTo>
                      <a:pt x="409" y="1607"/>
                      <a:pt x="383" y="1646"/>
                      <a:pt x="383" y="1675"/>
                    </a:cubicBezTo>
                    <a:cubicBezTo>
                      <a:pt x="370" y="1741"/>
                      <a:pt x="370" y="1783"/>
                      <a:pt x="327" y="1838"/>
                    </a:cubicBezTo>
                    <a:cubicBezTo>
                      <a:pt x="301" y="1891"/>
                      <a:pt x="288" y="1959"/>
                      <a:pt x="259" y="2028"/>
                    </a:cubicBezTo>
                    <a:cubicBezTo>
                      <a:pt x="246" y="2067"/>
                      <a:pt x="220" y="2164"/>
                      <a:pt x="178" y="2191"/>
                    </a:cubicBezTo>
                    <a:lnTo>
                      <a:pt x="178" y="2191"/>
                    </a:lnTo>
                    <a:cubicBezTo>
                      <a:pt x="246" y="2148"/>
                      <a:pt x="314" y="2096"/>
                      <a:pt x="340" y="2028"/>
                    </a:cubicBezTo>
                    <a:cubicBezTo>
                      <a:pt x="354" y="2002"/>
                      <a:pt x="370" y="1959"/>
                      <a:pt x="370" y="1920"/>
                    </a:cubicBezTo>
                    <a:cubicBezTo>
                      <a:pt x="435" y="1675"/>
                      <a:pt x="641" y="1470"/>
                      <a:pt x="886" y="1414"/>
                    </a:cubicBezTo>
                    <a:cubicBezTo>
                      <a:pt x="899" y="1293"/>
                      <a:pt x="925" y="1169"/>
                      <a:pt x="954" y="1049"/>
                    </a:cubicBezTo>
                    <a:cubicBezTo>
                      <a:pt x="993" y="898"/>
                      <a:pt x="1062" y="778"/>
                      <a:pt x="1130" y="641"/>
                    </a:cubicBezTo>
                    <a:cubicBezTo>
                      <a:pt x="1170" y="572"/>
                      <a:pt x="1212" y="503"/>
                      <a:pt x="1212" y="422"/>
                    </a:cubicBezTo>
                    <a:lnTo>
                      <a:pt x="1212" y="422"/>
                    </a:lnTo>
                    <a:cubicBezTo>
                      <a:pt x="1143" y="490"/>
                      <a:pt x="1075" y="572"/>
                      <a:pt x="1006" y="641"/>
                    </a:cubicBezTo>
                    <a:cubicBezTo>
                      <a:pt x="1023" y="422"/>
                      <a:pt x="1023" y="220"/>
                      <a:pt x="1023" y="1"/>
                    </a:cubicBezTo>
                    <a:close/>
                    <a:moveTo>
                      <a:pt x="178" y="2191"/>
                    </a:moveTo>
                    <a:lnTo>
                      <a:pt x="178" y="2191"/>
                    </a:lnTo>
                    <a:cubicBezTo>
                      <a:pt x="177" y="2191"/>
                      <a:pt x="177" y="2191"/>
                      <a:pt x="177" y="2191"/>
                    </a:cubicBezTo>
                    <a:cubicBezTo>
                      <a:pt x="177" y="2191"/>
                      <a:pt x="177" y="2191"/>
                      <a:pt x="178" y="219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48"/>
              <p:cNvSpPr/>
              <p:nvPr/>
            </p:nvSpPr>
            <p:spPr>
              <a:xfrm>
                <a:off x="6996339" y="1435009"/>
                <a:ext cx="104362" cy="86185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1114" extrusionOk="0">
                    <a:moveTo>
                      <a:pt x="0" y="0"/>
                    </a:moveTo>
                    <a:cubicBezTo>
                      <a:pt x="16" y="39"/>
                      <a:pt x="56" y="52"/>
                      <a:pt x="82" y="66"/>
                    </a:cubicBezTo>
                    <a:cubicBezTo>
                      <a:pt x="124" y="108"/>
                      <a:pt x="180" y="134"/>
                      <a:pt x="232" y="177"/>
                    </a:cubicBezTo>
                    <a:cubicBezTo>
                      <a:pt x="245" y="177"/>
                      <a:pt x="245" y="190"/>
                      <a:pt x="261" y="203"/>
                    </a:cubicBezTo>
                    <a:cubicBezTo>
                      <a:pt x="261" y="216"/>
                      <a:pt x="245" y="229"/>
                      <a:pt x="245" y="245"/>
                    </a:cubicBezTo>
                    <a:cubicBezTo>
                      <a:pt x="219" y="284"/>
                      <a:pt x="232" y="340"/>
                      <a:pt x="232" y="392"/>
                    </a:cubicBezTo>
                    <a:cubicBezTo>
                      <a:pt x="245" y="460"/>
                      <a:pt x="261" y="542"/>
                      <a:pt x="274" y="624"/>
                    </a:cubicBezTo>
                    <a:lnTo>
                      <a:pt x="274" y="653"/>
                    </a:lnTo>
                    <a:cubicBezTo>
                      <a:pt x="274" y="666"/>
                      <a:pt x="261" y="666"/>
                      <a:pt x="245" y="679"/>
                    </a:cubicBezTo>
                    <a:cubicBezTo>
                      <a:pt x="206" y="705"/>
                      <a:pt x="180" y="735"/>
                      <a:pt x="163" y="774"/>
                    </a:cubicBezTo>
                    <a:cubicBezTo>
                      <a:pt x="150" y="787"/>
                      <a:pt x="150" y="787"/>
                      <a:pt x="150" y="800"/>
                    </a:cubicBezTo>
                    <a:lnTo>
                      <a:pt x="150" y="829"/>
                    </a:lnTo>
                    <a:cubicBezTo>
                      <a:pt x="193" y="924"/>
                      <a:pt x="219" y="1019"/>
                      <a:pt x="232" y="1113"/>
                    </a:cubicBezTo>
                    <a:cubicBezTo>
                      <a:pt x="245" y="1032"/>
                      <a:pt x="261" y="950"/>
                      <a:pt x="245" y="868"/>
                    </a:cubicBezTo>
                    <a:cubicBezTo>
                      <a:pt x="245" y="829"/>
                      <a:pt x="232" y="800"/>
                      <a:pt x="245" y="761"/>
                    </a:cubicBezTo>
                    <a:cubicBezTo>
                      <a:pt x="274" y="735"/>
                      <a:pt x="300" y="735"/>
                      <a:pt x="327" y="705"/>
                    </a:cubicBezTo>
                    <a:cubicBezTo>
                      <a:pt x="343" y="679"/>
                      <a:pt x="343" y="637"/>
                      <a:pt x="343" y="611"/>
                    </a:cubicBezTo>
                    <a:cubicBezTo>
                      <a:pt x="327" y="571"/>
                      <a:pt x="313" y="542"/>
                      <a:pt x="313" y="516"/>
                    </a:cubicBezTo>
                    <a:cubicBezTo>
                      <a:pt x="300" y="447"/>
                      <a:pt x="300" y="392"/>
                      <a:pt x="300" y="340"/>
                    </a:cubicBezTo>
                    <a:cubicBezTo>
                      <a:pt x="300" y="327"/>
                      <a:pt x="313" y="310"/>
                      <a:pt x="313" y="310"/>
                    </a:cubicBezTo>
                    <a:cubicBezTo>
                      <a:pt x="313" y="297"/>
                      <a:pt x="327" y="297"/>
                      <a:pt x="343" y="297"/>
                    </a:cubicBezTo>
                    <a:cubicBezTo>
                      <a:pt x="395" y="297"/>
                      <a:pt x="464" y="327"/>
                      <a:pt x="519" y="353"/>
                    </a:cubicBezTo>
                    <a:cubicBezTo>
                      <a:pt x="571" y="392"/>
                      <a:pt x="627" y="460"/>
                      <a:pt x="708" y="460"/>
                    </a:cubicBezTo>
                    <a:cubicBezTo>
                      <a:pt x="695" y="434"/>
                      <a:pt x="721" y="392"/>
                      <a:pt x="751" y="379"/>
                    </a:cubicBezTo>
                    <a:cubicBezTo>
                      <a:pt x="790" y="353"/>
                      <a:pt x="832" y="353"/>
                      <a:pt x="859" y="353"/>
                    </a:cubicBezTo>
                    <a:cubicBezTo>
                      <a:pt x="979" y="366"/>
                      <a:pt x="1090" y="392"/>
                      <a:pt x="1185" y="447"/>
                    </a:cubicBezTo>
                    <a:cubicBezTo>
                      <a:pt x="1240" y="392"/>
                      <a:pt x="1293" y="366"/>
                      <a:pt x="1348" y="340"/>
                    </a:cubicBezTo>
                    <a:cubicBezTo>
                      <a:pt x="1339" y="318"/>
                      <a:pt x="1320" y="305"/>
                      <a:pt x="1301" y="305"/>
                    </a:cubicBezTo>
                    <a:cubicBezTo>
                      <a:pt x="1294" y="305"/>
                      <a:pt x="1286" y="307"/>
                      <a:pt x="1280" y="310"/>
                    </a:cubicBezTo>
                    <a:cubicBezTo>
                      <a:pt x="1267" y="327"/>
                      <a:pt x="1254" y="353"/>
                      <a:pt x="1240" y="366"/>
                    </a:cubicBezTo>
                    <a:cubicBezTo>
                      <a:pt x="1224" y="376"/>
                      <a:pt x="1204" y="380"/>
                      <a:pt x="1183" y="380"/>
                    </a:cubicBezTo>
                    <a:cubicBezTo>
                      <a:pt x="1150" y="380"/>
                      <a:pt x="1115" y="369"/>
                      <a:pt x="1090" y="353"/>
                    </a:cubicBezTo>
                    <a:cubicBezTo>
                      <a:pt x="1048" y="327"/>
                      <a:pt x="1009" y="284"/>
                      <a:pt x="953" y="271"/>
                    </a:cubicBezTo>
                    <a:cubicBezTo>
                      <a:pt x="927" y="271"/>
                      <a:pt x="885" y="271"/>
                      <a:pt x="859" y="284"/>
                    </a:cubicBezTo>
                    <a:cubicBezTo>
                      <a:pt x="832" y="297"/>
                      <a:pt x="816" y="310"/>
                      <a:pt x="803" y="327"/>
                    </a:cubicBezTo>
                    <a:cubicBezTo>
                      <a:pt x="777" y="327"/>
                      <a:pt x="735" y="327"/>
                      <a:pt x="708" y="340"/>
                    </a:cubicBezTo>
                    <a:cubicBezTo>
                      <a:pt x="682" y="340"/>
                      <a:pt x="653" y="366"/>
                      <a:pt x="653" y="392"/>
                    </a:cubicBezTo>
                    <a:cubicBezTo>
                      <a:pt x="601" y="379"/>
                      <a:pt x="558" y="327"/>
                      <a:pt x="506" y="284"/>
                    </a:cubicBezTo>
                    <a:cubicBezTo>
                      <a:pt x="478" y="259"/>
                      <a:pt x="434" y="237"/>
                      <a:pt x="396" y="237"/>
                    </a:cubicBezTo>
                    <a:cubicBezTo>
                      <a:pt x="375" y="237"/>
                      <a:pt x="356" y="243"/>
                      <a:pt x="343" y="258"/>
                    </a:cubicBezTo>
                    <a:cubicBezTo>
                      <a:pt x="343" y="216"/>
                      <a:pt x="356" y="177"/>
                      <a:pt x="382" y="134"/>
                    </a:cubicBezTo>
                    <a:cubicBezTo>
                      <a:pt x="313" y="95"/>
                      <a:pt x="245" y="66"/>
                      <a:pt x="163" y="39"/>
                    </a:cubicBezTo>
                    <a:cubicBezTo>
                      <a:pt x="124" y="26"/>
                      <a:pt x="56" y="0"/>
                      <a:pt x="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48"/>
              <p:cNvSpPr/>
              <p:nvPr/>
            </p:nvSpPr>
            <p:spPr>
              <a:xfrm>
                <a:off x="6839758" y="1412806"/>
                <a:ext cx="251351" cy="212676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2749" extrusionOk="0">
                    <a:moveTo>
                      <a:pt x="1414" y="0"/>
                    </a:moveTo>
                    <a:cubicBezTo>
                      <a:pt x="1371" y="0"/>
                      <a:pt x="1345" y="26"/>
                      <a:pt x="1319" y="42"/>
                    </a:cubicBezTo>
                    <a:cubicBezTo>
                      <a:pt x="1195" y="124"/>
                      <a:pt x="1061" y="206"/>
                      <a:pt x="937" y="287"/>
                    </a:cubicBezTo>
                    <a:cubicBezTo>
                      <a:pt x="869" y="326"/>
                      <a:pt x="816" y="382"/>
                      <a:pt x="748" y="421"/>
                    </a:cubicBezTo>
                    <a:cubicBezTo>
                      <a:pt x="692" y="450"/>
                      <a:pt x="679" y="503"/>
                      <a:pt x="679" y="558"/>
                    </a:cubicBezTo>
                    <a:lnTo>
                      <a:pt x="679" y="571"/>
                    </a:lnTo>
                    <a:cubicBezTo>
                      <a:pt x="679" y="584"/>
                      <a:pt x="679" y="584"/>
                      <a:pt x="666" y="584"/>
                    </a:cubicBezTo>
                    <a:cubicBezTo>
                      <a:pt x="653" y="597"/>
                      <a:pt x="637" y="614"/>
                      <a:pt x="624" y="627"/>
                    </a:cubicBezTo>
                    <a:cubicBezTo>
                      <a:pt x="611" y="627"/>
                      <a:pt x="598" y="627"/>
                      <a:pt x="598" y="640"/>
                    </a:cubicBezTo>
                    <a:cubicBezTo>
                      <a:pt x="598" y="640"/>
                      <a:pt x="585" y="653"/>
                      <a:pt x="585" y="666"/>
                    </a:cubicBezTo>
                    <a:cubicBezTo>
                      <a:pt x="585" y="721"/>
                      <a:pt x="572" y="777"/>
                      <a:pt x="585" y="829"/>
                    </a:cubicBezTo>
                    <a:cubicBezTo>
                      <a:pt x="529" y="829"/>
                      <a:pt x="490" y="858"/>
                      <a:pt x="435" y="872"/>
                    </a:cubicBezTo>
                    <a:cubicBezTo>
                      <a:pt x="421" y="885"/>
                      <a:pt x="408" y="885"/>
                      <a:pt x="408" y="898"/>
                    </a:cubicBezTo>
                    <a:cubicBezTo>
                      <a:pt x="379" y="911"/>
                      <a:pt x="366" y="924"/>
                      <a:pt x="353" y="953"/>
                    </a:cubicBezTo>
                    <a:lnTo>
                      <a:pt x="353" y="979"/>
                    </a:lnTo>
                    <a:cubicBezTo>
                      <a:pt x="366" y="1048"/>
                      <a:pt x="392" y="1116"/>
                      <a:pt x="408" y="1185"/>
                    </a:cubicBezTo>
                    <a:cubicBezTo>
                      <a:pt x="366" y="1198"/>
                      <a:pt x="340" y="1211"/>
                      <a:pt x="297" y="1224"/>
                    </a:cubicBezTo>
                    <a:cubicBezTo>
                      <a:pt x="284" y="1237"/>
                      <a:pt x="271" y="1237"/>
                      <a:pt x="258" y="1250"/>
                    </a:cubicBezTo>
                    <a:cubicBezTo>
                      <a:pt x="245" y="1266"/>
                      <a:pt x="245" y="1280"/>
                      <a:pt x="229" y="1280"/>
                    </a:cubicBezTo>
                    <a:cubicBezTo>
                      <a:pt x="216" y="1332"/>
                      <a:pt x="190" y="1374"/>
                      <a:pt x="164" y="1430"/>
                    </a:cubicBezTo>
                    <a:cubicBezTo>
                      <a:pt x="164" y="1443"/>
                      <a:pt x="147" y="1469"/>
                      <a:pt x="147" y="1482"/>
                    </a:cubicBezTo>
                    <a:cubicBezTo>
                      <a:pt x="147" y="1511"/>
                      <a:pt x="164" y="1537"/>
                      <a:pt x="164" y="1564"/>
                    </a:cubicBezTo>
                    <a:cubicBezTo>
                      <a:pt x="164" y="1632"/>
                      <a:pt x="177" y="1714"/>
                      <a:pt x="177" y="1795"/>
                    </a:cubicBezTo>
                    <a:cubicBezTo>
                      <a:pt x="164" y="1808"/>
                      <a:pt x="121" y="1808"/>
                      <a:pt x="95" y="1838"/>
                    </a:cubicBezTo>
                    <a:cubicBezTo>
                      <a:pt x="95" y="1838"/>
                      <a:pt x="82" y="1851"/>
                      <a:pt x="66" y="1864"/>
                    </a:cubicBezTo>
                    <a:cubicBezTo>
                      <a:pt x="27" y="1919"/>
                      <a:pt x="0" y="1958"/>
                      <a:pt x="0" y="2040"/>
                    </a:cubicBezTo>
                    <a:cubicBezTo>
                      <a:pt x="13" y="2122"/>
                      <a:pt x="53" y="2203"/>
                      <a:pt x="53" y="2298"/>
                    </a:cubicBezTo>
                    <a:cubicBezTo>
                      <a:pt x="53" y="2448"/>
                      <a:pt x="27" y="2598"/>
                      <a:pt x="0" y="2748"/>
                    </a:cubicBezTo>
                    <a:cubicBezTo>
                      <a:pt x="27" y="2693"/>
                      <a:pt x="53" y="2637"/>
                      <a:pt x="66" y="2585"/>
                    </a:cubicBezTo>
                    <a:cubicBezTo>
                      <a:pt x="134" y="2380"/>
                      <a:pt x="164" y="2203"/>
                      <a:pt x="108" y="1985"/>
                    </a:cubicBezTo>
                    <a:cubicBezTo>
                      <a:pt x="108" y="1985"/>
                      <a:pt x="95" y="1972"/>
                      <a:pt x="108" y="1958"/>
                    </a:cubicBezTo>
                    <a:cubicBezTo>
                      <a:pt x="108" y="1932"/>
                      <a:pt x="134" y="1919"/>
                      <a:pt x="164" y="1890"/>
                    </a:cubicBezTo>
                    <a:cubicBezTo>
                      <a:pt x="203" y="1851"/>
                      <a:pt x="229" y="1769"/>
                      <a:pt x="229" y="1714"/>
                    </a:cubicBezTo>
                    <a:cubicBezTo>
                      <a:pt x="229" y="1632"/>
                      <a:pt x="229" y="1564"/>
                      <a:pt x="203" y="1482"/>
                    </a:cubicBezTo>
                    <a:lnTo>
                      <a:pt x="203" y="1469"/>
                    </a:lnTo>
                    <a:cubicBezTo>
                      <a:pt x="203" y="1456"/>
                      <a:pt x="216" y="1456"/>
                      <a:pt x="216" y="1443"/>
                    </a:cubicBezTo>
                    <a:cubicBezTo>
                      <a:pt x="258" y="1400"/>
                      <a:pt x="297" y="1374"/>
                      <a:pt x="340" y="1332"/>
                    </a:cubicBezTo>
                    <a:cubicBezTo>
                      <a:pt x="353" y="1319"/>
                      <a:pt x="366" y="1319"/>
                      <a:pt x="366" y="1306"/>
                    </a:cubicBezTo>
                    <a:cubicBezTo>
                      <a:pt x="392" y="1293"/>
                      <a:pt x="408" y="1293"/>
                      <a:pt x="435" y="1280"/>
                    </a:cubicBezTo>
                    <a:cubicBezTo>
                      <a:pt x="448" y="1250"/>
                      <a:pt x="448" y="1224"/>
                      <a:pt x="448" y="1198"/>
                    </a:cubicBezTo>
                    <a:cubicBezTo>
                      <a:pt x="461" y="1155"/>
                      <a:pt x="461" y="1116"/>
                      <a:pt x="461" y="1074"/>
                    </a:cubicBezTo>
                    <a:cubicBezTo>
                      <a:pt x="461" y="1048"/>
                      <a:pt x="448" y="992"/>
                      <a:pt x="461" y="966"/>
                    </a:cubicBezTo>
                    <a:lnTo>
                      <a:pt x="474" y="966"/>
                    </a:lnTo>
                    <a:cubicBezTo>
                      <a:pt x="490" y="953"/>
                      <a:pt x="516" y="940"/>
                      <a:pt x="542" y="924"/>
                    </a:cubicBezTo>
                    <a:cubicBezTo>
                      <a:pt x="555" y="924"/>
                      <a:pt x="637" y="885"/>
                      <a:pt x="637" y="872"/>
                    </a:cubicBezTo>
                    <a:cubicBezTo>
                      <a:pt x="653" y="816"/>
                      <a:pt x="653" y="761"/>
                      <a:pt x="653" y="708"/>
                    </a:cubicBezTo>
                    <a:cubicBezTo>
                      <a:pt x="653" y="695"/>
                      <a:pt x="653" y="695"/>
                      <a:pt x="666" y="679"/>
                    </a:cubicBezTo>
                    <a:lnTo>
                      <a:pt x="666" y="666"/>
                    </a:lnTo>
                    <a:cubicBezTo>
                      <a:pt x="692" y="653"/>
                      <a:pt x="705" y="653"/>
                      <a:pt x="719" y="640"/>
                    </a:cubicBezTo>
                    <a:cubicBezTo>
                      <a:pt x="748" y="614"/>
                      <a:pt x="705" y="545"/>
                      <a:pt x="735" y="516"/>
                    </a:cubicBezTo>
                    <a:cubicBezTo>
                      <a:pt x="735" y="503"/>
                      <a:pt x="748" y="490"/>
                      <a:pt x="761" y="490"/>
                    </a:cubicBezTo>
                    <a:cubicBezTo>
                      <a:pt x="787" y="477"/>
                      <a:pt x="800" y="464"/>
                      <a:pt x="829" y="450"/>
                    </a:cubicBezTo>
                    <a:cubicBezTo>
                      <a:pt x="856" y="421"/>
                      <a:pt x="869" y="408"/>
                      <a:pt x="898" y="395"/>
                    </a:cubicBezTo>
                    <a:cubicBezTo>
                      <a:pt x="924" y="369"/>
                      <a:pt x="950" y="353"/>
                      <a:pt x="980" y="339"/>
                    </a:cubicBezTo>
                    <a:cubicBezTo>
                      <a:pt x="993" y="326"/>
                      <a:pt x="1006" y="313"/>
                      <a:pt x="1032" y="313"/>
                    </a:cubicBezTo>
                    <a:cubicBezTo>
                      <a:pt x="1127" y="287"/>
                      <a:pt x="1237" y="245"/>
                      <a:pt x="1306" y="176"/>
                    </a:cubicBezTo>
                    <a:cubicBezTo>
                      <a:pt x="1345" y="150"/>
                      <a:pt x="1388" y="95"/>
                      <a:pt x="1440" y="95"/>
                    </a:cubicBezTo>
                    <a:cubicBezTo>
                      <a:pt x="1535" y="95"/>
                      <a:pt x="1577" y="219"/>
                      <a:pt x="1659" y="219"/>
                    </a:cubicBezTo>
                    <a:cubicBezTo>
                      <a:pt x="1663" y="219"/>
                      <a:pt x="1667" y="220"/>
                      <a:pt x="1671" y="220"/>
                    </a:cubicBezTo>
                    <a:cubicBezTo>
                      <a:pt x="1746" y="220"/>
                      <a:pt x="1800" y="108"/>
                      <a:pt x="1877" y="108"/>
                    </a:cubicBezTo>
                    <a:cubicBezTo>
                      <a:pt x="1916" y="108"/>
                      <a:pt x="1959" y="163"/>
                      <a:pt x="1998" y="189"/>
                    </a:cubicBezTo>
                    <a:cubicBezTo>
                      <a:pt x="2032" y="207"/>
                      <a:pt x="2068" y="213"/>
                      <a:pt x="2106" y="213"/>
                    </a:cubicBezTo>
                    <a:cubicBezTo>
                      <a:pt x="2190" y="213"/>
                      <a:pt x="2281" y="181"/>
                      <a:pt x="2367" y="163"/>
                    </a:cubicBezTo>
                    <a:cubicBezTo>
                      <a:pt x="2384" y="163"/>
                      <a:pt x="2396" y="157"/>
                      <a:pt x="2409" y="157"/>
                    </a:cubicBezTo>
                    <a:cubicBezTo>
                      <a:pt x="2416" y="157"/>
                      <a:pt x="2423" y="159"/>
                      <a:pt x="2432" y="163"/>
                    </a:cubicBezTo>
                    <a:cubicBezTo>
                      <a:pt x="2462" y="163"/>
                      <a:pt x="2475" y="189"/>
                      <a:pt x="2488" y="206"/>
                    </a:cubicBezTo>
                    <a:cubicBezTo>
                      <a:pt x="2561" y="279"/>
                      <a:pt x="2655" y="373"/>
                      <a:pt x="2763" y="373"/>
                    </a:cubicBezTo>
                    <a:cubicBezTo>
                      <a:pt x="2775" y="373"/>
                      <a:pt x="2788" y="372"/>
                      <a:pt x="2801" y="369"/>
                    </a:cubicBezTo>
                    <a:cubicBezTo>
                      <a:pt x="2844" y="346"/>
                      <a:pt x="2892" y="318"/>
                      <a:pt x="2938" y="318"/>
                    </a:cubicBezTo>
                    <a:cubicBezTo>
                      <a:pt x="2951" y="318"/>
                      <a:pt x="2964" y="320"/>
                      <a:pt x="2977" y="326"/>
                    </a:cubicBezTo>
                    <a:lnTo>
                      <a:pt x="3020" y="369"/>
                    </a:lnTo>
                    <a:cubicBezTo>
                      <a:pt x="3072" y="421"/>
                      <a:pt x="3140" y="477"/>
                      <a:pt x="3209" y="503"/>
                    </a:cubicBezTo>
                    <a:cubicBezTo>
                      <a:pt x="3183" y="584"/>
                      <a:pt x="3196" y="679"/>
                      <a:pt x="3248" y="747"/>
                    </a:cubicBezTo>
                    <a:lnTo>
                      <a:pt x="3248" y="464"/>
                    </a:lnTo>
                    <a:cubicBezTo>
                      <a:pt x="3158" y="358"/>
                      <a:pt x="3057" y="244"/>
                      <a:pt x="2918" y="244"/>
                    </a:cubicBezTo>
                    <a:cubicBezTo>
                      <a:pt x="2911" y="244"/>
                      <a:pt x="2903" y="244"/>
                      <a:pt x="2896" y="245"/>
                    </a:cubicBezTo>
                    <a:cubicBezTo>
                      <a:pt x="2840" y="258"/>
                      <a:pt x="2801" y="271"/>
                      <a:pt x="2745" y="271"/>
                    </a:cubicBezTo>
                    <a:cubicBezTo>
                      <a:pt x="2625" y="271"/>
                      <a:pt x="2556" y="137"/>
                      <a:pt x="2448" y="95"/>
                    </a:cubicBezTo>
                    <a:cubicBezTo>
                      <a:pt x="2427" y="89"/>
                      <a:pt x="2404" y="87"/>
                      <a:pt x="2381" y="87"/>
                    </a:cubicBezTo>
                    <a:cubicBezTo>
                      <a:pt x="2284" y="87"/>
                      <a:pt x="2178" y="129"/>
                      <a:pt x="2079" y="129"/>
                    </a:cubicBezTo>
                    <a:cubicBezTo>
                      <a:pt x="2042" y="129"/>
                      <a:pt x="2006" y="123"/>
                      <a:pt x="1972" y="108"/>
                    </a:cubicBezTo>
                    <a:cubicBezTo>
                      <a:pt x="1929" y="82"/>
                      <a:pt x="1903" y="42"/>
                      <a:pt x="1848" y="42"/>
                    </a:cubicBezTo>
                    <a:cubicBezTo>
                      <a:pt x="1779" y="42"/>
                      <a:pt x="1727" y="137"/>
                      <a:pt x="1659" y="137"/>
                    </a:cubicBezTo>
                    <a:cubicBezTo>
                      <a:pt x="1655" y="138"/>
                      <a:pt x="1651" y="138"/>
                      <a:pt x="1647" y="138"/>
                    </a:cubicBezTo>
                    <a:cubicBezTo>
                      <a:pt x="1559" y="138"/>
                      <a:pt x="1504" y="0"/>
                      <a:pt x="141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48"/>
              <p:cNvSpPr/>
              <p:nvPr/>
            </p:nvSpPr>
            <p:spPr>
              <a:xfrm>
                <a:off x="6749090" y="1425416"/>
                <a:ext cx="116972" cy="221032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2857" extrusionOk="0">
                    <a:moveTo>
                      <a:pt x="1512" y="0"/>
                    </a:moveTo>
                    <a:cubicBezTo>
                      <a:pt x="1443" y="108"/>
                      <a:pt x="1280" y="108"/>
                      <a:pt x="1225" y="219"/>
                    </a:cubicBezTo>
                    <a:cubicBezTo>
                      <a:pt x="1212" y="232"/>
                      <a:pt x="1199" y="258"/>
                      <a:pt x="1185" y="287"/>
                    </a:cubicBezTo>
                    <a:cubicBezTo>
                      <a:pt x="1172" y="301"/>
                      <a:pt x="1143" y="314"/>
                      <a:pt x="1130" y="327"/>
                    </a:cubicBezTo>
                    <a:cubicBezTo>
                      <a:pt x="1091" y="369"/>
                      <a:pt x="1061" y="421"/>
                      <a:pt x="1048" y="464"/>
                    </a:cubicBezTo>
                    <a:cubicBezTo>
                      <a:pt x="1035" y="477"/>
                      <a:pt x="1035" y="490"/>
                      <a:pt x="1035" y="490"/>
                    </a:cubicBezTo>
                    <a:cubicBezTo>
                      <a:pt x="1031" y="494"/>
                      <a:pt x="1027" y="496"/>
                      <a:pt x="1022" y="496"/>
                    </a:cubicBezTo>
                    <a:cubicBezTo>
                      <a:pt x="1013" y="496"/>
                      <a:pt x="1004" y="490"/>
                      <a:pt x="993" y="490"/>
                    </a:cubicBezTo>
                    <a:cubicBezTo>
                      <a:pt x="941" y="490"/>
                      <a:pt x="885" y="490"/>
                      <a:pt x="830" y="503"/>
                    </a:cubicBezTo>
                    <a:cubicBezTo>
                      <a:pt x="804" y="516"/>
                      <a:pt x="777" y="532"/>
                      <a:pt x="764" y="558"/>
                    </a:cubicBezTo>
                    <a:cubicBezTo>
                      <a:pt x="737" y="570"/>
                      <a:pt x="724" y="582"/>
                      <a:pt x="722" y="607"/>
                    </a:cubicBezTo>
                    <a:lnTo>
                      <a:pt x="722" y="607"/>
                    </a:lnTo>
                    <a:cubicBezTo>
                      <a:pt x="747" y="583"/>
                      <a:pt x="786" y="571"/>
                      <a:pt x="830" y="571"/>
                    </a:cubicBezTo>
                    <a:cubicBezTo>
                      <a:pt x="898" y="558"/>
                      <a:pt x="967" y="545"/>
                      <a:pt x="1035" y="532"/>
                    </a:cubicBezTo>
                    <a:cubicBezTo>
                      <a:pt x="1048" y="532"/>
                      <a:pt x="1061" y="532"/>
                      <a:pt x="1074" y="516"/>
                    </a:cubicBezTo>
                    <a:lnTo>
                      <a:pt x="1074" y="490"/>
                    </a:lnTo>
                    <a:cubicBezTo>
                      <a:pt x="1091" y="477"/>
                      <a:pt x="1091" y="464"/>
                      <a:pt x="1104" y="464"/>
                    </a:cubicBezTo>
                    <a:cubicBezTo>
                      <a:pt x="1156" y="382"/>
                      <a:pt x="1225" y="314"/>
                      <a:pt x="1280" y="245"/>
                    </a:cubicBezTo>
                    <a:cubicBezTo>
                      <a:pt x="1293" y="232"/>
                      <a:pt x="1306" y="219"/>
                      <a:pt x="1319" y="219"/>
                    </a:cubicBezTo>
                    <a:cubicBezTo>
                      <a:pt x="1336" y="206"/>
                      <a:pt x="1349" y="206"/>
                      <a:pt x="1362" y="206"/>
                    </a:cubicBezTo>
                    <a:cubicBezTo>
                      <a:pt x="1388" y="206"/>
                      <a:pt x="1417" y="176"/>
                      <a:pt x="1430" y="163"/>
                    </a:cubicBezTo>
                    <a:cubicBezTo>
                      <a:pt x="1456" y="108"/>
                      <a:pt x="1483" y="56"/>
                      <a:pt x="1512" y="0"/>
                    </a:cubicBezTo>
                    <a:close/>
                    <a:moveTo>
                      <a:pt x="722" y="607"/>
                    </a:moveTo>
                    <a:lnTo>
                      <a:pt x="722" y="607"/>
                    </a:lnTo>
                    <a:cubicBezTo>
                      <a:pt x="720" y="609"/>
                      <a:pt x="718" y="611"/>
                      <a:pt x="716" y="613"/>
                    </a:cubicBezTo>
                    <a:lnTo>
                      <a:pt x="716" y="613"/>
                    </a:lnTo>
                    <a:cubicBezTo>
                      <a:pt x="713" y="613"/>
                      <a:pt x="710" y="613"/>
                      <a:pt x="706" y="613"/>
                    </a:cubicBezTo>
                    <a:cubicBezTo>
                      <a:pt x="616" y="613"/>
                      <a:pt x="627" y="752"/>
                      <a:pt x="614" y="829"/>
                    </a:cubicBezTo>
                    <a:cubicBezTo>
                      <a:pt x="614" y="842"/>
                      <a:pt x="601" y="859"/>
                      <a:pt x="601" y="872"/>
                    </a:cubicBezTo>
                    <a:cubicBezTo>
                      <a:pt x="585" y="898"/>
                      <a:pt x="559" y="911"/>
                      <a:pt x="559" y="953"/>
                    </a:cubicBezTo>
                    <a:cubicBezTo>
                      <a:pt x="559" y="966"/>
                      <a:pt x="572" y="992"/>
                      <a:pt x="572" y="1022"/>
                    </a:cubicBezTo>
                    <a:cubicBezTo>
                      <a:pt x="572" y="1103"/>
                      <a:pt x="520" y="1169"/>
                      <a:pt x="503" y="1250"/>
                    </a:cubicBezTo>
                    <a:lnTo>
                      <a:pt x="503" y="1267"/>
                    </a:lnTo>
                    <a:cubicBezTo>
                      <a:pt x="503" y="1280"/>
                      <a:pt x="490" y="1280"/>
                      <a:pt x="490" y="1280"/>
                    </a:cubicBezTo>
                    <a:cubicBezTo>
                      <a:pt x="451" y="1293"/>
                      <a:pt x="422" y="1306"/>
                      <a:pt x="396" y="1306"/>
                    </a:cubicBezTo>
                    <a:cubicBezTo>
                      <a:pt x="369" y="1361"/>
                      <a:pt x="340" y="1414"/>
                      <a:pt x="301" y="1456"/>
                    </a:cubicBezTo>
                    <a:cubicBezTo>
                      <a:pt x="275" y="1482"/>
                      <a:pt x="245" y="1525"/>
                      <a:pt x="232" y="1551"/>
                    </a:cubicBezTo>
                    <a:lnTo>
                      <a:pt x="232" y="1632"/>
                    </a:lnTo>
                    <a:cubicBezTo>
                      <a:pt x="219" y="1701"/>
                      <a:pt x="219" y="1769"/>
                      <a:pt x="219" y="1822"/>
                    </a:cubicBezTo>
                    <a:cubicBezTo>
                      <a:pt x="219" y="1851"/>
                      <a:pt x="219" y="1864"/>
                      <a:pt x="206" y="1877"/>
                    </a:cubicBezTo>
                    <a:cubicBezTo>
                      <a:pt x="193" y="1877"/>
                      <a:pt x="177" y="1877"/>
                      <a:pt x="164" y="1890"/>
                    </a:cubicBezTo>
                    <a:cubicBezTo>
                      <a:pt x="125" y="1903"/>
                      <a:pt x="112" y="1946"/>
                      <a:pt x="95" y="1985"/>
                    </a:cubicBezTo>
                    <a:cubicBezTo>
                      <a:pt x="69" y="2040"/>
                      <a:pt x="56" y="2109"/>
                      <a:pt x="30" y="2177"/>
                    </a:cubicBezTo>
                    <a:cubicBezTo>
                      <a:pt x="1" y="2246"/>
                      <a:pt x="1" y="2259"/>
                      <a:pt x="43" y="2311"/>
                    </a:cubicBezTo>
                    <a:cubicBezTo>
                      <a:pt x="125" y="2474"/>
                      <a:pt x="112" y="2667"/>
                      <a:pt x="82" y="2856"/>
                    </a:cubicBezTo>
                    <a:cubicBezTo>
                      <a:pt x="125" y="2856"/>
                      <a:pt x="164" y="2817"/>
                      <a:pt x="164" y="2775"/>
                    </a:cubicBezTo>
                    <a:cubicBezTo>
                      <a:pt x="177" y="2735"/>
                      <a:pt x="164" y="2693"/>
                      <a:pt x="151" y="2654"/>
                    </a:cubicBezTo>
                    <a:cubicBezTo>
                      <a:pt x="112" y="2517"/>
                      <a:pt x="82" y="2367"/>
                      <a:pt x="95" y="2217"/>
                    </a:cubicBezTo>
                    <a:cubicBezTo>
                      <a:pt x="95" y="2148"/>
                      <a:pt x="112" y="2066"/>
                      <a:pt x="138" y="2001"/>
                    </a:cubicBezTo>
                    <a:cubicBezTo>
                      <a:pt x="138" y="2001"/>
                      <a:pt x="138" y="1985"/>
                      <a:pt x="151" y="1985"/>
                    </a:cubicBezTo>
                    <a:lnTo>
                      <a:pt x="164" y="1985"/>
                    </a:lnTo>
                    <a:cubicBezTo>
                      <a:pt x="206" y="1972"/>
                      <a:pt x="232" y="1972"/>
                      <a:pt x="258" y="1972"/>
                    </a:cubicBezTo>
                    <a:cubicBezTo>
                      <a:pt x="258" y="1972"/>
                      <a:pt x="288" y="1838"/>
                      <a:pt x="288" y="1822"/>
                    </a:cubicBezTo>
                    <a:cubicBezTo>
                      <a:pt x="301" y="1769"/>
                      <a:pt x="301" y="1727"/>
                      <a:pt x="301" y="1675"/>
                    </a:cubicBezTo>
                    <a:cubicBezTo>
                      <a:pt x="288" y="1593"/>
                      <a:pt x="301" y="1495"/>
                      <a:pt x="356" y="1456"/>
                    </a:cubicBezTo>
                    <a:cubicBezTo>
                      <a:pt x="409" y="1414"/>
                      <a:pt x="477" y="1430"/>
                      <a:pt x="503" y="1374"/>
                    </a:cubicBezTo>
                    <a:cubicBezTo>
                      <a:pt x="546" y="1332"/>
                      <a:pt x="585" y="1267"/>
                      <a:pt x="601" y="1211"/>
                    </a:cubicBezTo>
                    <a:cubicBezTo>
                      <a:pt x="614" y="1169"/>
                      <a:pt x="601" y="1103"/>
                      <a:pt x="614" y="1061"/>
                    </a:cubicBezTo>
                    <a:cubicBezTo>
                      <a:pt x="614" y="1035"/>
                      <a:pt x="614" y="1006"/>
                      <a:pt x="627" y="979"/>
                    </a:cubicBezTo>
                    <a:cubicBezTo>
                      <a:pt x="640" y="940"/>
                      <a:pt x="666" y="898"/>
                      <a:pt x="696" y="885"/>
                    </a:cubicBezTo>
                    <a:cubicBezTo>
                      <a:pt x="683" y="816"/>
                      <a:pt x="683" y="722"/>
                      <a:pt x="696" y="653"/>
                    </a:cubicBezTo>
                    <a:cubicBezTo>
                      <a:pt x="700" y="637"/>
                      <a:pt x="707" y="624"/>
                      <a:pt x="716" y="613"/>
                    </a:cubicBezTo>
                    <a:lnTo>
                      <a:pt x="716" y="613"/>
                    </a:lnTo>
                    <a:cubicBezTo>
                      <a:pt x="718" y="613"/>
                      <a:pt x="720" y="614"/>
                      <a:pt x="722" y="614"/>
                    </a:cubicBezTo>
                    <a:cubicBezTo>
                      <a:pt x="722" y="611"/>
                      <a:pt x="722" y="609"/>
                      <a:pt x="722" y="607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48"/>
              <p:cNvSpPr/>
              <p:nvPr/>
            </p:nvSpPr>
            <p:spPr>
              <a:xfrm>
                <a:off x="6713504" y="1533724"/>
                <a:ext cx="55624" cy="2003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59" extrusionOk="0">
                    <a:moveTo>
                      <a:pt x="308" y="227"/>
                    </a:moveTo>
                    <a:cubicBezTo>
                      <a:pt x="309" y="229"/>
                      <a:pt x="310" y="231"/>
                      <a:pt x="310" y="232"/>
                    </a:cubicBezTo>
                    <a:cubicBezTo>
                      <a:pt x="310" y="231"/>
                      <a:pt x="310" y="229"/>
                      <a:pt x="308" y="227"/>
                    </a:cubicBezTo>
                    <a:close/>
                    <a:moveTo>
                      <a:pt x="164" y="1"/>
                    </a:moveTo>
                    <a:lnTo>
                      <a:pt x="164" y="95"/>
                    </a:lnTo>
                    <a:cubicBezTo>
                      <a:pt x="129" y="85"/>
                      <a:pt x="70" y="49"/>
                      <a:pt x="28" y="49"/>
                    </a:cubicBezTo>
                    <a:cubicBezTo>
                      <a:pt x="17" y="49"/>
                      <a:pt x="8" y="51"/>
                      <a:pt x="0" y="56"/>
                    </a:cubicBezTo>
                    <a:cubicBezTo>
                      <a:pt x="40" y="95"/>
                      <a:pt x="108" y="125"/>
                      <a:pt x="164" y="151"/>
                    </a:cubicBezTo>
                    <a:cubicBezTo>
                      <a:pt x="190" y="164"/>
                      <a:pt x="216" y="177"/>
                      <a:pt x="245" y="193"/>
                    </a:cubicBezTo>
                    <a:cubicBezTo>
                      <a:pt x="257" y="204"/>
                      <a:pt x="298" y="216"/>
                      <a:pt x="308" y="227"/>
                    </a:cubicBezTo>
                    <a:lnTo>
                      <a:pt x="308" y="227"/>
                    </a:lnTo>
                    <a:cubicBezTo>
                      <a:pt x="282" y="174"/>
                      <a:pt x="244" y="122"/>
                      <a:pt x="203" y="56"/>
                    </a:cubicBezTo>
                    <a:lnTo>
                      <a:pt x="203" y="56"/>
                    </a:lnTo>
                    <a:cubicBezTo>
                      <a:pt x="253" y="72"/>
                      <a:pt x="304" y="83"/>
                      <a:pt x="357" y="83"/>
                    </a:cubicBezTo>
                    <a:cubicBezTo>
                      <a:pt x="390" y="83"/>
                      <a:pt x="424" y="79"/>
                      <a:pt x="461" y="69"/>
                    </a:cubicBezTo>
                    <a:cubicBezTo>
                      <a:pt x="490" y="69"/>
                      <a:pt x="516" y="56"/>
                      <a:pt x="542" y="56"/>
                    </a:cubicBezTo>
                    <a:cubicBezTo>
                      <a:pt x="555" y="56"/>
                      <a:pt x="572" y="56"/>
                      <a:pt x="572" y="69"/>
                    </a:cubicBezTo>
                    <a:cubicBezTo>
                      <a:pt x="585" y="69"/>
                      <a:pt x="598" y="82"/>
                      <a:pt x="598" y="95"/>
                    </a:cubicBezTo>
                    <a:cubicBezTo>
                      <a:pt x="624" y="164"/>
                      <a:pt x="666" y="219"/>
                      <a:pt x="718" y="258"/>
                    </a:cubicBezTo>
                    <a:cubicBezTo>
                      <a:pt x="679" y="193"/>
                      <a:pt x="637" y="111"/>
                      <a:pt x="598" y="30"/>
                    </a:cubicBezTo>
                    <a:cubicBezTo>
                      <a:pt x="598" y="30"/>
                      <a:pt x="598" y="14"/>
                      <a:pt x="585" y="1"/>
                    </a:cubicBezTo>
                    <a:lnTo>
                      <a:pt x="529" y="1"/>
                    </a:lnTo>
                    <a:cubicBezTo>
                      <a:pt x="458" y="8"/>
                      <a:pt x="386" y="17"/>
                      <a:pt x="314" y="17"/>
                    </a:cubicBezTo>
                    <a:cubicBezTo>
                      <a:pt x="264" y="17"/>
                      <a:pt x="213" y="13"/>
                      <a:pt x="1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48"/>
              <p:cNvSpPr/>
              <p:nvPr/>
            </p:nvSpPr>
            <p:spPr>
              <a:xfrm>
                <a:off x="6925862" y="1341323"/>
                <a:ext cx="83165" cy="3466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448" extrusionOk="0">
                    <a:moveTo>
                      <a:pt x="193" y="0"/>
                    </a:moveTo>
                    <a:cubicBezTo>
                      <a:pt x="193" y="26"/>
                      <a:pt x="177" y="39"/>
                      <a:pt x="177" y="69"/>
                    </a:cubicBezTo>
                    <a:cubicBezTo>
                      <a:pt x="164" y="69"/>
                      <a:pt x="14" y="39"/>
                      <a:pt x="0" y="39"/>
                    </a:cubicBezTo>
                    <a:lnTo>
                      <a:pt x="0" y="39"/>
                    </a:lnTo>
                    <a:cubicBezTo>
                      <a:pt x="0" y="82"/>
                      <a:pt x="56" y="82"/>
                      <a:pt x="82" y="95"/>
                    </a:cubicBezTo>
                    <a:cubicBezTo>
                      <a:pt x="138" y="121"/>
                      <a:pt x="177" y="134"/>
                      <a:pt x="232" y="150"/>
                    </a:cubicBezTo>
                    <a:cubicBezTo>
                      <a:pt x="232" y="121"/>
                      <a:pt x="232" y="95"/>
                      <a:pt x="219" y="53"/>
                    </a:cubicBezTo>
                    <a:lnTo>
                      <a:pt x="219" y="53"/>
                    </a:lnTo>
                    <a:cubicBezTo>
                      <a:pt x="275" y="69"/>
                      <a:pt x="314" y="82"/>
                      <a:pt x="356" y="95"/>
                    </a:cubicBezTo>
                    <a:cubicBezTo>
                      <a:pt x="382" y="108"/>
                      <a:pt x="422" y="108"/>
                      <a:pt x="451" y="121"/>
                    </a:cubicBezTo>
                    <a:cubicBezTo>
                      <a:pt x="519" y="164"/>
                      <a:pt x="572" y="216"/>
                      <a:pt x="627" y="258"/>
                    </a:cubicBezTo>
                    <a:cubicBezTo>
                      <a:pt x="640" y="271"/>
                      <a:pt x="640" y="271"/>
                      <a:pt x="653" y="271"/>
                    </a:cubicBezTo>
                    <a:lnTo>
                      <a:pt x="683" y="271"/>
                    </a:lnTo>
                    <a:cubicBezTo>
                      <a:pt x="690" y="268"/>
                      <a:pt x="698" y="266"/>
                      <a:pt x="706" y="266"/>
                    </a:cubicBezTo>
                    <a:cubicBezTo>
                      <a:pt x="730" y="266"/>
                      <a:pt x="759" y="278"/>
                      <a:pt x="790" y="297"/>
                    </a:cubicBezTo>
                    <a:cubicBezTo>
                      <a:pt x="885" y="353"/>
                      <a:pt x="993" y="379"/>
                      <a:pt x="1074" y="447"/>
                    </a:cubicBezTo>
                    <a:cubicBezTo>
                      <a:pt x="1048" y="379"/>
                      <a:pt x="980" y="353"/>
                      <a:pt x="927" y="327"/>
                    </a:cubicBezTo>
                    <a:cubicBezTo>
                      <a:pt x="859" y="284"/>
                      <a:pt x="790" y="258"/>
                      <a:pt x="722" y="216"/>
                    </a:cubicBezTo>
                    <a:lnTo>
                      <a:pt x="696" y="216"/>
                    </a:lnTo>
                    <a:cubicBezTo>
                      <a:pt x="687" y="216"/>
                      <a:pt x="671" y="223"/>
                      <a:pt x="657" y="223"/>
                    </a:cubicBezTo>
                    <a:cubicBezTo>
                      <a:pt x="651" y="223"/>
                      <a:pt x="645" y="221"/>
                      <a:pt x="640" y="216"/>
                    </a:cubicBezTo>
                    <a:cubicBezTo>
                      <a:pt x="627" y="216"/>
                      <a:pt x="614" y="190"/>
                      <a:pt x="601" y="177"/>
                    </a:cubicBezTo>
                    <a:cubicBezTo>
                      <a:pt x="572" y="121"/>
                      <a:pt x="532" y="82"/>
                      <a:pt x="477" y="39"/>
                    </a:cubicBezTo>
                    <a:cubicBezTo>
                      <a:pt x="477" y="26"/>
                      <a:pt x="464" y="26"/>
                      <a:pt x="451" y="13"/>
                    </a:cubicBezTo>
                    <a:lnTo>
                      <a:pt x="301" y="13"/>
                    </a:lnTo>
                    <a:cubicBezTo>
                      <a:pt x="283" y="19"/>
                      <a:pt x="266" y="22"/>
                      <a:pt x="250" y="22"/>
                    </a:cubicBezTo>
                    <a:cubicBezTo>
                      <a:pt x="228" y="22"/>
                      <a:pt x="208" y="16"/>
                      <a:pt x="19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48"/>
              <p:cNvSpPr/>
              <p:nvPr/>
            </p:nvSpPr>
            <p:spPr>
              <a:xfrm>
                <a:off x="6761700" y="1450637"/>
                <a:ext cx="199054" cy="75818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980" extrusionOk="0">
                    <a:moveTo>
                      <a:pt x="1" y="1"/>
                    </a:moveTo>
                    <a:cubicBezTo>
                      <a:pt x="56" y="56"/>
                      <a:pt x="95" y="95"/>
                      <a:pt x="151" y="151"/>
                    </a:cubicBezTo>
                    <a:cubicBezTo>
                      <a:pt x="246" y="232"/>
                      <a:pt x="340" y="327"/>
                      <a:pt x="464" y="369"/>
                    </a:cubicBezTo>
                    <a:cubicBezTo>
                      <a:pt x="572" y="409"/>
                      <a:pt x="683" y="383"/>
                      <a:pt x="791" y="451"/>
                    </a:cubicBezTo>
                    <a:cubicBezTo>
                      <a:pt x="830" y="477"/>
                      <a:pt x="872" y="490"/>
                      <a:pt x="911" y="516"/>
                    </a:cubicBezTo>
                    <a:cubicBezTo>
                      <a:pt x="941" y="533"/>
                      <a:pt x="967" y="533"/>
                      <a:pt x="980" y="533"/>
                    </a:cubicBezTo>
                    <a:cubicBezTo>
                      <a:pt x="1022" y="516"/>
                      <a:pt x="1036" y="490"/>
                      <a:pt x="1062" y="477"/>
                    </a:cubicBezTo>
                    <a:cubicBezTo>
                      <a:pt x="1078" y="470"/>
                      <a:pt x="1094" y="466"/>
                      <a:pt x="1110" y="466"/>
                    </a:cubicBezTo>
                    <a:cubicBezTo>
                      <a:pt x="1149" y="466"/>
                      <a:pt x="1188" y="485"/>
                      <a:pt x="1225" y="503"/>
                    </a:cubicBezTo>
                    <a:cubicBezTo>
                      <a:pt x="1267" y="516"/>
                      <a:pt x="1320" y="546"/>
                      <a:pt x="1375" y="546"/>
                    </a:cubicBezTo>
                    <a:cubicBezTo>
                      <a:pt x="1384" y="550"/>
                      <a:pt x="1393" y="552"/>
                      <a:pt x="1402" y="552"/>
                    </a:cubicBezTo>
                    <a:cubicBezTo>
                      <a:pt x="1420" y="552"/>
                      <a:pt x="1439" y="546"/>
                      <a:pt x="1457" y="546"/>
                    </a:cubicBezTo>
                    <a:cubicBezTo>
                      <a:pt x="1499" y="546"/>
                      <a:pt x="1512" y="572"/>
                      <a:pt x="1551" y="598"/>
                    </a:cubicBezTo>
                    <a:cubicBezTo>
                      <a:pt x="1581" y="621"/>
                      <a:pt x="1618" y="624"/>
                      <a:pt x="1658" y="624"/>
                    </a:cubicBezTo>
                    <a:cubicBezTo>
                      <a:pt x="1674" y="624"/>
                      <a:pt x="1690" y="623"/>
                      <a:pt x="1707" y="623"/>
                    </a:cubicBezTo>
                    <a:cubicBezTo>
                      <a:pt x="1728" y="623"/>
                      <a:pt x="1749" y="624"/>
                      <a:pt x="1770" y="627"/>
                    </a:cubicBezTo>
                    <a:cubicBezTo>
                      <a:pt x="1838" y="627"/>
                      <a:pt x="1907" y="653"/>
                      <a:pt x="1959" y="680"/>
                    </a:cubicBezTo>
                    <a:cubicBezTo>
                      <a:pt x="1972" y="680"/>
                      <a:pt x="1989" y="680"/>
                      <a:pt x="2002" y="696"/>
                    </a:cubicBezTo>
                    <a:cubicBezTo>
                      <a:pt x="2015" y="709"/>
                      <a:pt x="2015" y="709"/>
                      <a:pt x="2015" y="722"/>
                    </a:cubicBezTo>
                    <a:cubicBezTo>
                      <a:pt x="2054" y="761"/>
                      <a:pt x="2096" y="777"/>
                      <a:pt x="2136" y="791"/>
                    </a:cubicBezTo>
                    <a:cubicBezTo>
                      <a:pt x="2286" y="830"/>
                      <a:pt x="2436" y="898"/>
                      <a:pt x="2573" y="980"/>
                    </a:cubicBezTo>
                    <a:cubicBezTo>
                      <a:pt x="2478" y="859"/>
                      <a:pt x="2354" y="777"/>
                      <a:pt x="2217" y="735"/>
                    </a:cubicBezTo>
                    <a:cubicBezTo>
                      <a:pt x="2152" y="709"/>
                      <a:pt x="2070" y="709"/>
                      <a:pt x="2015" y="653"/>
                    </a:cubicBezTo>
                    <a:cubicBezTo>
                      <a:pt x="2002" y="640"/>
                      <a:pt x="1989" y="627"/>
                      <a:pt x="1972" y="627"/>
                    </a:cubicBezTo>
                    <a:cubicBezTo>
                      <a:pt x="1959" y="614"/>
                      <a:pt x="1933" y="598"/>
                      <a:pt x="1907" y="598"/>
                    </a:cubicBezTo>
                    <a:cubicBezTo>
                      <a:pt x="1852" y="598"/>
                      <a:pt x="1783" y="585"/>
                      <a:pt x="1714" y="572"/>
                    </a:cubicBezTo>
                    <a:cubicBezTo>
                      <a:pt x="1675" y="572"/>
                      <a:pt x="1633" y="559"/>
                      <a:pt x="1594" y="546"/>
                    </a:cubicBezTo>
                    <a:cubicBezTo>
                      <a:pt x="1551" y="533"/>
                      <a:pt x="1525" y="490"/>
                      <a:pt x="1470" y="490"/>
                    </a:cubicBezTo>
                    <a:cubicBezTo>
                      <a:pt x="1441" y="496"/>
                      <a:pt x="1420" y="499"/>
                      <a:pt x="1400" y="499"/>
                    </a:cubicBezTo>
                    <a:cubicBezTo>
                      <a:pt x="1372" y="499"/>
                      <a:pt x="1347" y="492"/>
                      <a:pt x="1306" y="477"/>
                    </a:cubicBezTo>
                    <a:cubicBezTo>
                      <a:pt x="1238" y="451"/>
                      <a:pt x="1173" y="422"/>
                      <a:pt x="1104" y="409"/>
                    </a:cubicBezTo>
                    <a:cubicBezTo>
                      <a:pt x="1095" y="407"/>
                      <a:pt x="1087" y="406"/>
                      <a:pt x="1079" y="406"/>
                    </a:cubicBezTo>
                    <a:cubicBezTo>
                      <a:pt x="1028" y="406"/>
                      <a:pt x="1002" y="440"/>
                      <a:pt x="954" y="477"/>
                    </a:cubicBezTo>
                    <a:cubicBezTo>
                      <a:pt x="898" y="451"/>
                      <a:pt x="846" y="396"/>
                      <a:pt x="791" y="353"/>
                    </a:cubicBezTo>
                    <a:cubicBezTo>
                      <a:pt x="728" y="318"/>
                      <a:pt x="657" y="301"/>
                      <a:pt x="589" y="301"/>
                    </a:cubicBezTo>
                    <a:cubicBezTo>
                      <a:pt x="555" y="301"/>
                      <a:pt x="522" y="305"/>
                      <a:pt x="490" y="314"/>
                    </a:cubicBezTo>
                    <a:lnTo>
                      <a:pt x="438" y="314"/>
                    </a:lnTo>
                    <a:cubicBezTo>
                      <a:pt x="422" y="314"/>
                      <a:pt x="396" y="301"/>
                      <a:pt x="383" y="288"/>
                    </a:cubicBezTo>
                    <a:cubicBezTo>
                      <a:pt x="314" y="219"/>
                      <a:pt x="233" y="151"/>
                      <a:pt x="151" y="82"/>
                    </a:cubicBezTo>
                    <a:cubicBezTo>
                      <a:pt x="125" y="69"/>
                      <a:pt x="125" y="43"/>
                      <a:pt x="95" y="27"/>
                    </a:cubicBezTo>
                    <a:cubicBezTo>
                      <a:pt x="82" y="14"/>
                      <a:pt x="14" y="14"/>
                      <a:pt x="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48"/>
              <p:cNvSpPr/>
              <p:nvPr/>
            </p:nvSpPr>
            <p:spPr>
              <a:xfrm>
                <a:off x="6776631" y="1347590"/>
                <a:ext cx="153565" cy="116744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509" extrusionOk="0">
                    <a:moveTo>
                      <a:pt x="1985" y="1"/>
                    </a:moveTo>
                    <a:lnTo>
                      <a:pt x="1972" y="14"/>
                    </a:lnTo>
                    <a:cubicBezTo>
                      <a:pt x="1877" y="14"/>
                      <a:pt x="1835" y="122"/>
                      <a:pt x="1753" y="177"/>
                    </a:cubicBezTo>
                    <a:cubicBezTo>
                      <a:pt x="1672" y="233"/>
                      <a:pt x="1535" y="216"/>
                      <a:pt x="1495" y="298"/>
                    </a:cubicBezTo>
                    <a:cubicBezTo>
                      <a:pt x="1482" y="314"/>
                      <a:pt x="1482" y="327"/>
                      <a:pt x="1469" y="340"/>
                    </a:cubicBezTo>
                    <a:cubicBezTo>
                      <a:pt x="1453" y="380"/>
                      <a:pt x="1414" y="396"/>
                      <a:pt x="1371" y="409"/>
                    </a:cubicBezTo>
                    <a:cubicBezTo>
                      <a:pt x="1277" y="448"/>
                      <a:pt x="1195" y="504"/>
                      <a:pt x="1127" y="559"/>
                    </a:cubicBezTo>
                    <a:cubicBezTo>
                      <a:pt x="1087" y="585"/>
                      <a:pt x="1045" y="611"/>
                      <a:pt x="1032" y="654"/>
                    </a:cubicBezTo>
                    <a:cubicBezTo>
                      <a:pt x="1019" y="680"/>
                      <a:pt x="1006" y="706"/>
                      <a:pt x="993" y="748"/>
                    </a:cubicBezTo>
                    <a:cubicBezTo>
                      <a:pt x="911" y="899"/>
                      <a:pt x="653" y="885"/>
                      <a:pt x="542" y="1032"/>
                    </a:cubicBezTo>
                    <a:cubicBezTo>
                      <a:pt x="490" y="1114"/>
                      <a:pt x="448" y="1114"/>
                      <a:pt x="353" y="1156"/>
                    </a:cubicBezTo>
                    <a:cubicBezTo>
                      <a:pt x="271" y="1182"/>
                      <a:pt x="203" y="1293"/>
                      <a:pt x="147" y="1359"/>
                    </a:cubicBezTo>
                    <a:cubicBezTo>
                      <a:pt x="117" y="1392"/>
                      <a:pt x="77" y="1423"/>
                      <a:pt x="42" y="1423"/>
                    </a:cubicBezTo>
                    <a:cubicBezTo>
                      <a:pt x="32" y="1423"/>
                      <a:pt x="22" y="1420"/>
                      <a:pt x="13" y="1414"/>
                    </a:cubicBezTo>
                    <a:lnTo>
                      <a:pt x="13" y="1414"/>
                    </a:lnTo>
                    <a:cubicBezTo>
                      <a:pt x="0" y="1457"/>
                      <a:pt x="13" y="1496"/>
                      <a:pt x="40" y="1509"/>
                    </a:cubicBezTo>
                    <a:cubicBezTo>
                      <a:pt x="66" y="1470"/>
                      <a:pt x="108" y="1427"/>
                      <a:pt x="147" y="1388"/>
                    </a:cubicBezTo>
                    <a:cubicBezTo>
                      <a:pt x="203" y="1333"/>
                      <a:pt x="271" y="1277"/>
                      <a:pt x="340" y="1238"/>
                    </a:cubicBezTo>
                    <a:cubicBezTo>
                      <a:pt x="408" y="1182"/>
                      <a:pt x="474" y="1130"/>
                      <a:pt x="555" y="1101"/>
                    </a:cubicBezTo>
                    <a:cubicBezTo>
                      <a:pt x="637" y="1088"/>
                      <a:pt x="718" y="1075"/>
                      <a:pt x="761" y="993"/>
                    </a:cubicBezTo>
                    <a:cubicBezTo>
                      <a:pt x="774" y="980"/>
                      <a:pt x="774" y="951"/>
                      <a:pt x="787" y="925"/>
                    </a:cubicBezTo>
                    <a:cubicBezTo>
                      <a:pt x="816" y="912"/>
                      <a:pt x="843" y="899"/>
                      <a:pt x="869" y="885"/>
                    </a:cubicBezTo>
                    <a:cubicBezTo>
                      <a:pt x="950" y="856"/>
                      <a:pt x="1032" y="830"/>
                      <a:pt x="1127" y="804"/>
                    </a:cubicBezTo>
                    <a:cubicBezTo>
                      <a:pt x="1113" y="735"/>
                      <a:pt x="1113" y="667"/>
                      <a:pt x="1156" y="611"/>
                    </a:cubicBezTo>
                    <a:cubicBezTo>
                      <a:pt x="1169" y="598"/>
                      <a:pt x="1195" y="585"/>
                      <a:pt x="1208" y="572"/>
                    </a:cubicBezTo>
                    <a:cubicBezTo>
                      <a:pt x="1290" y="517"/>
                      <a:pt x="1371" y="461"/>
                      <a:pt x="1469" y="422"/>
                    </a:cubicBezTo>
                    <a:cubicBezTo>
                      <a:pt x="1508" y="396"/>
                      <a:pt x="1564" y="353"/>
                      <a:pt x="1577" y="314"/>
                    </a:cubicBezTo>
                    <a:cubicBezTo>
                      <a:pt x="1577" y="298"/>
                      <a:pt x="1590" y="285"/>
                      <a:pt x="1590" y="272"/>
                    </a:cubicBezTo>
                    <a:cubicBezTo>
                      <a:pt x="1603" y="259"/>
                      <a:pt x="1616" y="246"/>
                      <a:pt x="1645" y="246"/>
                    </a:cubicBezTo>
                    <a:cubicBezTo>
                      <a:pt x="1714" y="216"/>
                      <a:pt x="1796" y="203"/>
                      <a:pt x="1861" y="177"/>
                    </a:cubicBezTo>
                    <a:cubicBezTo>
                      <a:pt x="1929" y="135"/>
                      <a:pt x="1985" y="69"/>
                      <a:pt x="198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48"/>
              <p:cNvSpPr/>
              <p:nvPr/>
            </p:nvSpPr>
            <p:spPr>
              <a:xfrm>
                <a:off x="6741741" y="1537979"/>
                <a:ext cx="193793" cy="84715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1095" extrusionOk="0">
                    <a:moveTo>
                      <a:pt x="843" y="1"/>
                    </a:moveTo>
                    <a:lnTo>
                      <a:pt x="843" y="1"/>
                    </a:lnTo>
                    <a:cubicBezTo>
                      <a:pt x="899" y="96"/>
                      <a:pt x="980" y="190"/>
                      <a:pt x="1062" y="259"/>
                    </a:cubicBezTo>
                    <a:cubicBezTo>
                      <a:pt x="1005" y="305"/>
                      <a:pt x="939" y="331"/>
                      <a:pt x="872" y="331"/>
                    </a:cubicBezTo>
                    <a:cubicBezTo>
                      <a:pt x="858" y="331"/>
                      <a:pt x="844" y="330"/>
                      <a:pt x="830" y="327"/>
                    </a:cubicBezTo>
                    <a:cubicBezTo>
                      <a:pt x="804" y="383"/>
                      <a:pt x="778" y="422"/>
                      <a:pt x="778" y="478"/>
                    </a:cubicBezTo>
                    <a:cubicBezTo>
                      <a:pt x="761" y="504"/>
                      <a:pt x="761" y="530"/>
                      <a:pt x="761" y="572"/>
                    </a:cubicBezTo>
                    <a:cubicBezTo>
                      <a:pt x="735" y="641"/>
                      <a:pt x="680" y="709"/>
                      <a:pt x="615" y="748"/>
                    </a:cubicBezTo>
                    <a:cubicBezTo>
                      <a:pt x="559" y="791"/>
                      <a:pt x="478" y="804"/>
                      <a:pt x="409" y="843"/>
                    </a:cubicBezTo>
                    <a:cubicBezTo>
                      <a:pt x="259" y="912"/>
                      <a:pt x="138" y="993"/>
                      <a:pt x="1" y="1088"/>
                    </a:cubicBezTo>
                    <a:cubicBezTo>
                      <a:pt x="21" y="1092"/>
                      <a:pt x="40" y="1094"/>
                      <a:pt x="59" y="1094"/>
                    </a:cubicBezTo>
                    <a:cubicBezTo>
                      <a:pt x="176" y="1094"/>
                      <a:pt x="288" y="1024"/>
                      <a:pt x="383" y="954"/>
                    </a:cubicBezTo>
                    <a:cubicBezTo>
                      <a:pt x="464" y="899"/>
                      <a:pt x="533" y="830"/>
                      <a:pt x="628" y="830"/>
                    </a:cubicBezTo>
                    <a:cubicBezTo>
                      <a:pt x="654" y="830"/>
                      <a:pt x="696" y="830"/>
                      <a:pt x="722" y="817"/>
                    </a:cubicBezTo>
                    <a:cubicBezTo>
                      <a:pt x="761" y="804"/>
                      <a:pt x="791" y="762"/>
                      <a:pt x="804" y="735"/>
                    </a:cubicBezTo>
                    <a:cubicBezTo>
                      <a:pt x="843" y="693"/>
                      <a:pt x="872" y="641"/>
                      <a:pt x="872" y="585"/>
                    </a:cubicBezTo>
                    <a:cubicBezTo>
                      <a:pt x="886" y="530"/>
                      <a:pt x="859" y="478"/>
                      <a:pt x="872" y="435"/>
                    </a:cubicBezTo>
                    <a:cubicBezTo>
                      <a:pt x="899" y="383"/>
                      <a:pt x="967" y="367"/>
                      <a:pt x="1023" y="367"/>
                    </a:cubicBezTo>
                    <a:cubicBezTo>
                      <a:pt x="1075" y="367"/>
                      <a:pt x="1130" y="354"/>
                      <a:pt x="1169" y="354"/>
                    </a:cubicBezTo>
                    <a:lnTo>
                      <a:pt x="1225" y="354"/>
                    </a:lnTo>
                    <a:cubicBezTo>
                      <a:pt x="1251" y="367"/>
                      <a:pt x="1251" y="422"/>
                      <a:pt x="1294" y="435"/>
                    </a:cubicBezTo>
                    <a:cubicBezTo>
                      <a:pt x="1297" y="437"/>
                      <a:pt x="1301" y="438"/>
                      <a:pt x="1306" y="438"/>
                    </a:cubicBezTo>
                    <a:cubicBezTo>
                      <a:pt x="1335" y="438"/>
                      <a:pt x="1379" y="407"/>
                      <a:pt x="1401" y="396"/>
                    </a:cubicBezTo>
                    <a:cubicBezTo>
                      <a:pt x="1421" y="396"/>
                      <a:pt x="1554" y="383"/>
                      <a:pt x="1640" y="383"/>
                    </a:cubicBezTo>
                    <a:cubicBezTo>
                      <a:pt x="1683" y="383"/>
                      <a:pt x="1715" y="386"/>
                      <a:pt x="1715" y="396"/>
                    </a:cubicBezTo>
                    <a:lnTo>
                      <a:pt x="1715" y="327"/>
                    </a:lnTo>
                    <a:cubicBezTo>
                      <a:pt x="1814" y="309"/>
                      <a:pt x="1920" y="295"/>
                      <a:pt x="2021" y="295"/>
                    </a:cubicBezTo>
                    <a:cubicBezTo>
                      <a:pt x="2060" y="295"/>
                      <a:pt x="2099" y="297"/>
                      <a:pt x="2136" y="301"/>
                    </a:cubicBezTo>
                    <a:cubicBezTo>
                      <a:pt x="2110" y="272"/>
                      <a:pt x="2123" y="233"/>
                      <a:pt x="2149" y="203"/>
                    </a:cubicBezTo>
                    <a:cubicBezTo>
                      <a:pt x="2178" y="190"/>
                      <a:pt x="2204" y="190"/>
                      <a:pt x="2247" y="177"/>
                    </a:cubicBezTo>
                    <a:cubicBezTo>
                      <a:pt x="2328" y="177"/>
                      <a:pt x="2423" y="177"/>
                      <a:pt x="2504" y="190"/>
                    </a:cubicBezTo>
                    <a:cubicBezTo>
                      <a:pt x="2410" y="164"/>
                      <a:pt x="2299" y="138"/>
                      <a:pt x="2191" y="109"/>
                    </a:cubicBezTo>
                    <a:cubicBezTo>
                      <a:pt x="2165" y="109"/>
                      <a:pt x="2149" y="109"/>
                      <a:pt x="2136" y="122"/>
                    </a:cubicBezTo>
                    <a:cubicBezTo>
                      <a:pt x="2110" y="138"/>
                      <a:pt x="2123" y="164"/>
                      <a:pt x="2110" y="177"/>
                    </a:cubicBezTo>
                    <a:cubicBezTo>
                      <a:pt x="2096" y="190"/>
                      <a:pt x="2083" y="190"/>
                      <a:pt x="2067" y="190"/>
                    </a:cubicBezTo>
                    <a:cubicBezTo>
                      <a:pt x="1972" y="220"/>
                      <a:pt x="1878" y="233"/>
                      <a:pt x="1770" y="233"/>
                    </a:cubicBezTo>
                    <a:cubicBezTo>
                      <a:pt x="1757" y="233"/>
                      <a:pt x="1728" y="233"/>
                      <a:pt x="1715" y="246"/>
                    </a:cubicBezTo>
                    <a:cubicBezTo>
                      <a:pt x="1702" y="246"/>
                      <a:pt x="1688" y="259"/>
                      <a:pt x="1675" y="272"/>
                    </a:cubicBezTo>
                    <a:cubicBezTo>
                      <a:pt x="1626" y="313"/>
                      <a:pt x="1562" y="325"/>
                      <a:pt x="1498" y="325"/>
                    </a:cubicBezTo>
                    <a:cubicBezTo>
                      <a:pt x="1456" y="325"/>
                      <a:pt x="1413" y="320"/>
                      <a:pt x="1375" y="314"/>
                    </a:cubicBezTo>
                    <a:cubicBezTo>
                      <a:pt x="1333" y="314"/>
                      <a:pt x="1280" y="314"/>
                      <a:pt x="1251" y="285"/>
                    </a:cubicBezTo>
                    <a:cubicBezTo>
                      <a:pt x="1225" y="272"/>
                      <a:pt x="1212" y="246"/>
                      <a:pt x="1199" y="233"/>
                    </a:cubicBezTo>
                    <a:cubicBezTo>
                      <a:pt x="1169" y="203"/>
                      <a:pt x="1130" y="203"/>
                      <a:pt x="1088" y="190"/>
                    </a:cubicBezTo>
                    <a:cubicBezTo>
                      <a:pt x="993" y="151"/>
                      <a:pt x="912" y="83"/>
                      <a:pt x="843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48"/>
              <p:cNvSpPr/>
              <p:nvPr/>
            </p:nvSpPr>
            <p:spPr>
              <a:xfrm>
                <a:off x="6958432" y="1489550"/>
                <a:ext cx="37985" cy="41236"/>
              </a:xfrm>
              <a:custGeom>
                <a:avLst/>
                <a:gdLst/>
                <a:ahLst/>
                <a:cxnLst/>
                <a:rect l="l" t="t" r="r" b="b"/>
                <a:pathLst>
                  <a:path w="491" h="533" extrusionOk="0">
                    <a:moveTo>
                      <a:pt x="382" y="44"/>
                    </a:moveTo>
                    <a:cubicBezTo>
                      <a:pt x="405" y="44"/>
                      <a:pt x="428" y="49"/>
                      <a:pt x="451" y="52"/>
                    </a:cubicBezTo>
                    <a:lnTo>
                      <a:pt x="451" y="52"/>
                    </a:lnTo>
                    <a:lnTo>
                      <a:pt x="451" y="82"/>
                    </a:lnTo>
                    <a:cubicBezTo>
                      <a:pt x="451" y="111"/>
                      <a:pt x="438" y="150"/>
                      <a:pt x="438" y="177"/>
                    </a:cubicBezTo>
                    <a:cubicBezTo>
                      <a:pt x="425" y="206"/>
                      <a:pt x="395" y="219"/>
                      <a:pt x="382" y="245"/>
                    </a:cubicBezTo>
                    <a:lnTo>
                      <a:pt x="382" y="327"/>
                    </a:lnTo>
                    <a:cubicBezTo>
                      <a:pt x="356" y="327"/>
                      <a:pt x="314" y="340"/>
                      <a:pt x="288" y="356"/>
                    </a:cubicBezTo>
                    <a:cubicBezTo>
                      <a:pt x="262" y="382"/>
                      <a:pt x="245" y="408"/>
                      <a:pt x="245" y="451"/>
                    </a:cubicBezTo>
                    <a:cubicBezTo>
                      <a:pt x="193" y="451"/>
                      <a:pt x="125" y="451"/>
                      <a:pt x="69" y="464"/>
                    </a:cubicBezTo>
                    <a:cubicBezTo>
                      <a:pt x="98" y="438"/>
                      <a:pt x="111" y="395"/>
                      <a:pt x="98" y="369"/>
                    </a:cubicBezTo>
                    <a:cubicBezTo>
                      <a:pt x="98" y="340"/>
                      <a:pt x="69" y="314"/>
                      <a:pt x="69" y="288"/>
                    </a:cubicBezTo>
                    <a:cubicBezTo>
                      <a:pt x="82" y="258"/>
                      <a:pt x="125" y="245"/>
                      <a:pt x="125" y="219"/>
                    </a:cubicBezTo>
                    <a:cubicBezTo>
                      <a:pt x="138" y="206"/>
                      <a:pt x="125" y="193"/>
                      <a:pt x="138" y="193"/>
                    </a:cubicBezTo>
                    <a:cubicBezTo>
                      <a:pt x="138" y="177"/>
                      <a:pt x="151" y="163"/>
                      <a:pt x="151" y="163"/>
                    </a:cubicBezTo>
                    <a:cubicBezTo>
                      <a:pt x="180" y="137"/>
                      <a:pt x="206" y="124"/>
                      <a:pt x="245" y="111"/>
                    </a:cubicBezTo>
                    <a:cubicBezTo>
                      <a:pt x="262" y="95"/>
                      <a:pt x="288" y="95"/>
                      <a:pt x="301" y="82"/>
                    </a:cubicBezTo>
                    <a:cubicBezTo>
                      <a:pt x="314" y="69"/>
                      <a:pt x="327" y="56"/>
                      <a:pt x="327" y="56"/>
                    </a:cubicBezTo>
                    <a:cubicBezTo>
                      <a:pt x="345" y="47"/>
                      <a:pt x="364" y="44"/>
                      <a:pt x="382" y="44"/>
                    </a:cubicBezTo>
                    <a:close/>
                    <a:moveTo>
                      <a:pt x="438" y="0"/>
                    </a:moveTo>
                    <a:cubicBezTo>
                      <a:pt x="443" y="6"/>
                      <a:pt x="446" y="11"/>
                      <a:pt x="448" y="17"/>
                    </a:cubicBezTo>
                    <a:lnTo>
                      <a:pt x="448" y="17"/>
                    </a:lnTo>
                    <a:cubicBezTo>
                      <a:pt x="428" y="6"/>
                      <a:pt x="407" y="0"/>
                      <a:pt x="384" y="0"/>
                    </a:cubicBezTo>
                    <a:cubicBezTo>
                      <a:pt x="365" y="0"/>
                      <a:pt x="345" y="5"/>
                      <a:pt x="327" y="13"/>
                    </a:cubicBezTo>
                    <a:cubicBezTo>
                      <a:pt x="288" y="30"/>
                      <a:pt x="245" y="56"/>
                      <a:pt x="219" y="69"/>
                    </a:cubicBezTo>
                    <a:cubicBezTo>
                      <a:pt x="193" y="95"/>
                      <a:pt x="151" y="111"/>
                      <a:pt x="125" y="124"/>
                    </a:cubicBezTo>
                    <a:cubicBezTo>
                      <a:pt x="82" y="150"/>
                      <a:pt x="56" y="206"/>
                      <a:pt x="30" y="258"/>
                    </a:cubicBezTo>
                    <a:cubicBezTo>
                      <a:pt x="1" y="301"/>
                      <a:pt x="17" y="314"/>
                      <a:pt x="17" y="356"/>
                    </a:cubicBezTo>
                    <a:cubicBezTo>
                      <a:pt x="30" y="395"/>
                      <a:pt x="17" y="464"/>
                      <a:pt x="1" y="503"/>
                    </a:cubicBezTo>
                    <a:lnTo>
                      <a:pt x="125" y="503"/>
                    </a:lnTo>
                    <a:cubicBezTo>
                      <a:pt x="151" y="503"/>
                      <a:pt x="193" y="532"/>
                      <a:pt x="232" y="532"/>
                    </a:cubicBezTo>
                    <a:cubicBezTo>
                      <a:pt x="245" y="519"/>
                      <a:pt x="262" y="490"/>
                      <a:pt x="275" y="477"/>
                    </a:cubicBezTo>
                    <a:cubicBezTo>
                      <a:pt x="314" y="421"/>
                      <a:pt x="369" y="395"/>
                      <a:pt x="438" y="382"/>
                    </a:cubicBezTo>
                    <a:cubicBezTo>
                      <a:pt x="438" y="382"/>
                      <a:pt x="451" y="382"/>
                      <a:pt x="451" y="369"/>
                    </a:cubicBezTo>
                    <a:cubicBezTo>
                      <a:pt x="464" y="356"/>
                      <a:pt x="451" y="301"/>
                      <a:pt x="451" y="288"/>
                    </a:cubicBezTo>
                    <a:cubicBezTo>
                      <a:pt x="451" y="245"/>
                      <a:pt x="464" y="193"/>
                      <a:pt x="477" y="150"/>
                    </a:cubicBezTo>
                    <a:cubicBezTo>
                      <a:pt x="477" y="124"/>
                      <a:pt x="490" y="95"/>
                      <a:pt x="477" y="69"/>
                    </a:cubicBezTo>
                    <a:cubicBezTo>
                      <a:pt x="477" y="64"/>
                      <a:pt x="477" y="60"/>
                      <a:pt x="476" y="55"/>
                    </a:cubicBezTo>
                    <a:lnTo>
                      <a:pt x="476" y="55"/>
                    </a:lnTo>
                    <a:cubicBezTo>
                      <a:pt x="481" y="56"/>
                      <a:pt x="485" y="56"/>
                      <a:pt x="490" y="56"/>
                    </a:cubicBezTo>
                    <a:cubicBezTo>
                      <a:pt x="484" y="47"/>
                      <a:pt x="476" y="38"/>
                      <a:pt x="468" y="32"/>
                    </a:cubicBezTo>
                    <a:lnTo>
                      <a:pt x="468" y="32"/>
                    </a:lnTo>
                    <a:cubicBezTo>
                      <a:pt x="462" y="18"/>
                      <a:pt x="452" y="7"/>
                      <a:pt x="43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48"/>
              <p:cNvSpPr/>
              <p:nvPr/>
            </p:nvSpPr>
            <p:spPr>
              <a:xfrm>
                <a:off x="6971042" y="1433540"/>
                <a:ext cx="18025" cy="6235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806" extrusionOk="0">
                    <a:moveTo>
                      <a:pt x="97" y="0"/>
                    </a:moveTo>
                    <a:cubicBezTo>
                      <a:pt x="88" y="0"/>
                      <a:pt x="56" y="32"/>
                      <a:pt x="56" y="32"/>
                    </a:cubicBezTo>
                    <a:cubicBezTo>
                      <a:pt x="69" y="127"/>
                      <a:pt x="17" y="222"/>
                      <a:pt x="1" y="316"/>
                    </a:cubicBezTo>
                    <a:cubicBezTo>
                      <a:pt x="30" y="316"/>
                      <a:pt x="69" y="329"/>
                      <a:pt x="82" y="359"/>
                    </a:cubicBezTo>
                    <a:cubicBezTo>
                      <a:pt x="99" y="372"/>
                      <a:pt x="99" y="398"/>
                      <a:pt x="99" y="411"/>
                    </a:cubicBezTo>
                    <a:cubicBezTo>
                      <a:pt x="99" y="479"/>
                      <a:pt x="112" y="535"/>
                      <a:pt x="112" y="604"/>
                    </a:cubicBezTo>
                    <a:cubicBezTo>
                      <a:pt x="112" y="630"/>
                      <a:pt x="99" y="630"/>
                      <a:pt x="99" y="656"/>
                    </a:cubicBezTo>
                    <a:cubicBezTo>
                      <a:pt x="99" y="656"/>
                      <a:pt x="99" y="672"/>
                      <a:pt x="112" y="685"/>
                    </a:cubicBezTo>
                    <a:cubicBezTo>
                      <a:pt x="112" y="685"/>
                      <a:pt x="125" y="685"/>
                      <a:pt x="138" y="698"/>
                    </a:cubicBezTo>
                    <a:cubicBezTo>
                      <a:pt x="138" y="698"/>
                      <a:pt x="151" y="711"/>
                      <a:pt x="151" y="724"/>
                    </a:cubicBezTo>
                    <a:cubicBezTo>
                      <a:pt x="164" y="754"/>
                      <a:pt x="180" y="780"/>
                      <a:pt x="180" y="806"/>
                    </a:cubicBezTo>
                    <a:cubicBezTo>
                      <a:pt x="232" y="698"/>
                      <a:pt x="138" y="548"/>
                      <a:pt x="164" y="427"/>
                    </a:cubicBezTo>
                    <a:cubicBezTo>
                      <a:pt x="164" y="398"/>
                      <a:pt x="180" y="385"/>
                      <a:pt x="180" y="359"/>
                    </a:cubicBezTo>
                    <a:cubicBezTo>
                      <a:pt x="180" y="329"/>
                      <a:pt x="180" y="303"/>
                      <a:pt x="151" y="290"/>
                    </a:cubicBezTo>
                    <a:cubicBezTo>
                      <a:pt x="138" y="277"/>
                      <a:pt x="99" y="290"/>
                      <a:pt x="82" y="264"/>
                    </a:cubicBezTo>
                    <a:lnTo>
                      <a:pt x="82" y="235"/>
                    </a:lnTo>
                    <a:cubicBezTo>
                      <a:pt x="82" y="153"/>
                      <a:pt x="82" y="71"/>
                      <a:pt x="99" y="3"/>
                    </a:cubicBezTo>
                    <a:cubicBezTo>
                      <a:pt x="99" y="1"/>
                      <a:pt x="98" y="0"/>
                      <a:pt x="9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48"/>
              <p:cNvSpPr/>
              <p:nvPr/>
            </p:nvSpPr>
            <p:spPr>
              <a:xfrm>
                <a:off x="6923851" y="1520650"/>
                <a:ext cx="39996" cy="30404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93" extrusionOk="0">
                    <a:moveTo>
                      <a:pt x="481" y="1"/>
                    </a:moveTo>
                    <a:cubicBezTo>
                      <a:pt x="453" y="1"/>
                      <a:pt x="427" y="10"/>
                      <a:pt x="408" y="19"/>
                    </a:cubicBezTo>
                    <a:cubicBezTo>
                      <a:pt x="366" y="36"/>
                      <a:pt x="340" y="62"/>
                      <a:pt x="301" y="88"/>
                    </a:cubicBezTo>
                    <a:cubicBezTo>
                      <a:pt x="284" y="101"/>
                      <a:pt x="258" y="117"/>
                      <a:pt x="258" y="143"/>
                    </a:cubicBezTo>
                    <a:cubicBezTo>
                      <a:pt x="245" y="156"/>
                      <a:pt x="245" y="170"/>
                      <a:pt x="245" y="199"/>
                    </a:cubicBezTo>
                    <a:cubicBezTo>
                      <a:pt x="232" y="238"/>
                      <a:pt x="190" y="264"/>
                      <a:pt x="137" y="294"/>
                    </a:cubicBezTo>
                    <a:cubicBezTo>
                      <a:pt x="95" y="307"/>
                      <a:pt x="40" y="320"/>
                      <a:pt x="13" y="362"/>
                    </a:cubicBezTo>
                    <a:lnTo>
                      <a:pt x="0" y="375"/>
                    </a:lnTo>
                    <a:cubicBezTo>
                      <a:pt x="0" y="388"/>
                      <a:pt x="13" y="388"/>
                      <a:pt x="13" y="388"/>
                    </a:cubicBezTo>
                    <a:cubicBezTo>
                      <a:pt x="26" y="391"/>
                      <a:pt x="39" y="393"/>
                      <a:pt x="51" y="393"/>
                    </a:cubicBezTo>
                    <a:cubicBezTo>
                      <a:pt x="144" y="393"/>
                      <a:pt x="229" y="313"/>
                      <a:pt x="301" y="264"/>
                    </a:cubicBezTo>
                    <a:cubicBezTo>
                      <a:pt x="284" y="238"/>
                      <a:pt x="284" y="212"/>
                      <a:pt x="301" y="183"/>
                    </a:cubicBezTo>
                    <a:cubicBezTo>
                      <a:pt x="314" y="156"/>
                      <a:pt x="340" y="130"/>
                      <a:pt x="353" y="117"/>
                    </a:cubicBezTo>
                    <a:cubicBezTo>
                      <a:pt x="408" y="75"/>
                      <a:pt x="464" y="36"/>
                      <a:pt x="516" y="6"/>
                    </a:cubicBezTo>
                    <a:cubicBezTo>
                      <a:pt x="505" y="2"/>
                      <a:pt x="493" y="1"/>
                      <a:pt x="48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48"/>
              <p:cNvSpPr/>
              <p:nvPr/>
            </p:nvSpPr>
            <p:spPr>
              <a:xfrm>
                <a:off x="6835426" y="1392847"/>
                <a:ext cx="13801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42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82"/>
                      <a:pt x="164" y="95"/>
                      <a:pt x="220" y="176"/>
                    </a:cubicBezTo>
                    <a:cubicBezTo>
                      <a:pt x="233" y="189"/>
                      <a:pt x="233" y="203"/>
                      <a:pt x="246" y="232"/>
                    </a:cubicBezTo>
                    <a:lnTo>
                      <a:pt x="246" y="284"/>
                    </a:lnTo>
                    <a:cubicBezTo>
                      <a:pt x="246" y="327"/>
                      <a:pt x="272" y="366"/>
                      <a:pt x="285" y="408"/>
                    </a:cubicBezTo>
                    <a:cubicBezTo>
                      <a:pt x="301" y="421"/>
                      <a:pt x="314" y="447"/>
                      <a:pt x="340" y="464"/>
                    </a:cubicBezTo>
                    <a:lnTo>
                      <a:pt x="396" y="464"/>
                    </a:lnTo>
                    <a:cubicBezTo>
                      <a:pt x="422" y="477"/>
                      <a:pt x="448" y="503"/>
                      <a:pt x="448" y="545"/>
                    </a:cubicBezTo>
                    <a:cubicBezTo>
                      <a:pt x="477" y="597"/>
                      <a:pt x="491" y="653"/>
                      <a:pt x="477" y="708"/>
                    </a:cubicBezTo>
                    <a:lnTo>
                      <a:pt x="477" y="735"/>
                    </a:lnTo>
                    <a:cubicBezTo>
                      <a:pt x="477" y="748"/>
                      <a:pt x="491" y="748"/>
                      <a:pt x="504" y="761"/>
                    </a:cubicBezTo>
                    <a:cubicBezTo>
                      <a:pt x="572" y="816"/>
                      <a:pt x="680" y="829"/>
                      <a:pt x="735" y="911"/>
                    </a:cubicBezTo>
                    <a:cubicBezTo>
                      <a:pt x="748" y="924"/>
                      <a:pt x="748" y="953"/>
                      <a:pt x="761" y="966"/>
                    </a:cubicBezTo>
                    <a:cubicBezTo>
                      <a:pt x="772" y="971"/>
                      <a:pt x="782" y="973"/>
                      <a:pt x="792" y="973"/>
                    </a:cubicBezTo>
                    <a:cubicBezTo>
                      <a:pt x="832" y="973"/>
                      <a:pt x="867" y="937"/>
                      <a:pt x="912" y="937"/>
                    </a:cubicBezTo>
                    <a:cubicBezTo>
                      <a:pt x="938" y="937"/>
                      <a:pt x="954" y="953"/>
                      <a:pt x="967" y="953"/>
                    </a:cubicBezTo>
                    <a:cubicBezTo>
                      <a:pt x="1101" y="1019"/>
                      <a:pt x="1238" y="1074"/>
                      <a:pt x="1362" y="1143"/>
                    </a:cubicBezTo>
                    <a:cubicBezTo>
                      <a:pt x="1375" y="1143"/>
                      <a:pt x="1388" y="1156"/>
                      <a:pt x="1401" y="1169"/>
                    </a:cubicBezTo>
                    <a:cubicBezTo>
                      <a:pt x="1414" y="1182"/>
                      <a:pt x="1414" y="1198"/>
                      <a:pt x="1414" y="1211"/>
                    </a:cubicBezTo>
                    <a:cubicBezTo>
                      <a:pt x="1427" y="1224"/>
                      <a:pt x="1457" y="1224"/>
                      <a:pt x="1470" y="1224"/>
                    </a:cubicBezTo>
                    <a:cubicBezTo>
                      <a:pt x="1509" y="1224"/>
                      <a:pt x="1564" y="1224"/>
                      <a:pt x="1591" y="1237"/>
                    </a:cubicBezTo>
                    <a:cubicBezTo>
                      <a:pt x="1672" y="1280"/>
                      <a:pt x="1701" y="1387"/>
                      <a:pt x="1783" y="1427"/>
                    </a:cubicBezTo>
                    <a:cubicBezTo>
                      <a:pt x="1741" y="1374"/>
                      <a:pt x="1715" y="1306"/>
                      <a:pt x="1672" y="1250"/>
                    </a:cubicBezTo>
                    <a:cubicBezTo>
                      <a:pt x="1646" y="1211"/>
                      <a:pt x="1620" y="1169"/>
                      <a:pt x="1577" y="1169"/>
                    </a:cubicBezTo>
                    <a:cubicBezTo>
                      <a:pt x="1551" y="1182"/>
                      <a:pt x="1538" y="1182"/>
                      <a:pt x="1525" y="1182"/>
                    </a:cubicBezTo>
                    <a:cubicBezTo>
                      <a:pt x="1470" y="1182"/>
                      <a:pt x="1470" y="1100"/>
                      <a:pt x="1444" y="1061"/>
                    </a:cubicBezTo>
                    <a:cubicBezTo>
                      <a:pt x="1427" y="1061"/>
                      <a:pt x="1401" y="1048"/>
                      <a:pt x="1388" y="1048"/>
                    </a:cubicBezTo>
                    <a:cubicBezTo>
                      <a:pt x="1280" y="1019"/>
                      <a:pt x="1183" y="992"/>
                      <a:pt x="1088" y="953"/>
                    </a:cubicBezTo>
                    <a:cubicBezTo>
                      <a:pt x="1036" y="911"/>
                      <a:pt x="980" y="885"/>
                      <a:pt x="912" y="885"/>
                    </a:cubicBezTo>
                    <a:cubicBezTo>
                      <a:pt x="872" y="885"/>
                      <a:pt x="843" y="898"/>
                      <a:pt x="804" y="898"/>
                    </a:cubicBezTo>
                    <a:cubicBezTo>
                      <a:pt x="748" y="885"/>
                      <a:pt x="722" y="842"/>
                      <a:pt x="680" y="803"/>
                    </a:cubicBezTo>
                    <a:cubicBezTo>
                      <a:pt x="648" y="768"/>
                      <a:pt x="613" y="744"/>
                      <a:pt x="573" y="744"/>
                    </a:cubicBezTo>
                    <a:cubicBezTo>
                      <a:pt x="564" y="744"/>
                      <a:pt x="555" y="745"/>
                      <a:pt x="546" y="748"/>
                    </a:cubicBezTo>
                    <a:cubicBezTo>
                      <a:pt x="530" y="640"/>
                      <a:pt x="517" y="516"/>
                      <a:pt x="477" y="408"/>
                    </a:cubicBezTo>
                    <a:cubicBezTo>
                      <a:pt x="477" y="408"/>
                      <a:pt x="477" y="395"/>
                      <a:pt x="464" y="382"/>
                    </a:cubicBezTo>
                    <a:cubicBezTo>
                      <a:pt x="459" y="377"/>
                      <a:pt x="452" y="375"/>
                      <a:pt x="445" y="375"/>
                    </a:cubicBezTo>
                    <a:cubicBezTo>
                      <a:pt x="431" y="375"/>
                      <a:pt x="413" y="382"/>
                      <a:pt x="396" y="382"/>
                    </a:cubicBezTo>
                    <a:cubicBezTo>
                      <a:pt x="353" y="366"/>
                      <a:pt x="340" y="340"/>
                      <a:pt x="327" y="300"/>
                    </a:cubicBezTo>
                    <a:cubicBezTo>
                      <a:pt x="301" y="245"/>
                      <a:pt x="301" y="163"/>
                      <a:pt x="259" y="121"/>
                    </a:cubicBezTo>
                    <a:cubicBezTo>
                      <a:pt x="190" y="69"/>
                      <a:pt x="83" y="26"/>
                      <a:pt x="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48"/>
              <p:cNvSpPr/>
              <p:nvPr/>
            </p:nvSpPr>
            <p:spPr>
              <a:xfrm>
                <a:off x="6958432" y="1366544"/>
                <a:ext cx="18025" cy="8417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088" extrusionOk="0">
                    <a:moveTo>
                      <a:pt x="111" y="1"/>
                    </a:moveTo>
                    <a:cubicBezTo>
                      <a:pt x="98" y="69"/>
                      <a:pt x="82" y="135"/>
                      <a:pt x="69" y="216"/>
                    </a:cubicBezTo>
                    <a:cubicBezTo>
                      <a:pt x="69" y="246"/>
                      <a:pt x="56" y="366"/>
                      <a:pt x="1" y="379"/>
                    </a:cubicBezTo>
                    <a:cubicBezTo>
                      <a:pt x="56" y="366"/>
                      <a:pt x="98" y="353"/>
                      <a:pt x="138" y="340"/>
                    </a:cubicBezTo>
                    <a:lnTo>
                      <a:pt x="138" y="340"/>
                    </a:lnTo>
                    <a:cubicBezTo>
                      <a:pt x="151" y="422"/>
                      <a:pt x="138" y="516"/>
                      <a:pt x="125" y="598"/>
                    </a:cubicBezTo>
                    <a:cubicBezTo>
                      <a:pt x="111" y="611"/>
                      <a:pt x="111" y="624"/>
                      <a:pt x="111" y="640"/>
                    </a:cubicBezTo>
                    <a:lnTo>
                      <a:pt x="111" y="667"/>
                    </a:lnTo>
                    <a:cubicBezTo>
                      <a:pt x="111" y="722"/>
                      <a:pt x="111" y="804"/>
                      <a:pt x="125" y="856"/>
                    </a:cubicBezTo>
                    <a:cubicBezTo>
                      <a:pt x="138" y="898"/>
                      <a:pt x="151" y="937"/>
                      <a:pt x="180" y="980"/>
                    </a:cubicBezTo>
                    <a:cubicBezTo>
                      <a:pt x="180" y="1006"/>
                      <a:pt x="219" y="1062"/>
                      <a:pt x="219" y="1088"/>
                    </a:cubicBezTo>
                    <a:cubicBezTo>
                      <a:pt x="219" y="967"/>
                      <a:pt x="180" y="843"/>
                      <a:pt x="151" y="722"/>
                    </a:cubicBezTo>
                    <a:cubicBezTo>
                      <a:pt x="151" y="667"/>
                      <a:pt x="138" y="624"/>
                      <a:pt x="151" y="572"/>
                    </a:cubicBezTo>
                    <a:cubicBezTo>
                      <a:pt x="151" y="543"/>
                      <a:pt x="164" y="543"/>
                      <a:pt x="180" y="516"/>
                    </a:cubicBezTo>
                    <a:cubicBezTo>
                      <a:pt x="193" y="490"/>
                      <a:pt x="232" y="259"/>
                      <a:pt x="219" y="259"/>
                    </a:cubicBezTo>
                    <a:lnTo>
                      <a:pt x="219" y="259"/>
                    </a:lnTo>
                    <a:cubicBezTo>
                      <a:pt x="180" y="272"/>
                      <a:pt x="138" y="272"/>
                      <a:pt x="82" y="272"/>
                    </a:cubicBezTo>
                    <a:cubicBezTo>
                      <a:pt x="98" y="177"/>
                      <a:pt x="98" y="82"/>
                      <a:pt x="11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48"/>
              <p:cNvSpPr/>
              <p:nvPr/>
            </p:nvSpPr>
            <p:spPr>
              <a:xfrm>
                <a:off x="6743830" y="1488544"/>
                <a:ext cx="56861" cy="49514"/>
              </a:xfrm>
              <a:custGeom>
                <a:avLst/>
                <a:gdLst/>
                <a:ahLst/>
                <a:cxnLst/>
                <a:rect l="l" t="t" r="r" b="b"/>
                <a:pathLst>
                  <a:path w="735" h="640" extrusionOk="0">
                    <a:moveTo>
                      <a:pt x="56" y="0"/>
                    </a:moveTo>
                    <a:lnTo>
                      <a:pt x="56" y="0"/>
                    </a:lnTo>
                    <a:cubicBezTo>
                      <a:pt x="62" y="18"/>
                      <a:pt x="73" y="34"/>
                      <a:pt x="86" y="49"/>
                    </a:cubicBezTo>
                    <a:lnTo>
                      <a:pt x="86" y="49"/>
                    </a:lnTo>
                    <a:cubicBezTo>
                      <a:pt x="77" y="29"/>
                      <a:pt x="67" y="12"/>
                      <a:pt x="56" y="0"/>
                    </a:cubicBezTo>
                    <a:close/>
                    <a:moveTo>
                      <a:pt x="734" y="0"/>
                    </a:moveTo>
                    <a:cubicBezTo>
                      <a:pt x="640" y="0"/>
                      <a:pt x="532" y="56"/>
                      <a:pt x="451" y="108"/>
                    </a:cubicBezTo>
                    <a:cubicBezTo>
                      <a:pt x="395" y="150"/>
                      <a:pt x="356" y="190"/>
                      <a:pt x="287" y="219"/>
                    </a:cubicBezTo>
                    <a:cubicBezTo>
                      <a:pt x="287" y="190"/>
                      <a:pt x="261" y="176"/>
                      <a:pt x="232" y="150"/>
                    </a:cubicBezTo>
                    <a:cubicBezTo>
                      <a:pt x="181" y="119"/>
                      <a:pt x="123" y="90"/>
                      <a:pt x="86" y="49"/>
                    </a:cubicBezTo>
                    <a:lnTo>
                      <a:pt x="86" y="49"/>
                    </a:lnTo>
                    <a:cubicBezTo>
                      <a:pt x="98" y="73"/>
                      <a:pt x="110" y="101"/>
                      <a:pt x="124" y="124"/>
                    </a:cubicBezTo>
                    <a:cubicBezTo>
                      <a:pt x="163" y="176"/>
                      <a:pt x="219" y="219"/>
                      <a:pt x="261" y="258"/>
                    </a:cubicBezTo>
                    <a:cubicBezTo>
                      <a:pt x="245" y="287"/>
                      <a:pt x="245" y="314"/>
                      <a:pt x="219" y="340"/>
                    </a:cubicBezTo>
                    <a:cubicBezTo>
                      <a:pt x="206" y="353"/>
                      <a:pt x="193" y="369"/>
                      <a:pt x="180" y="382"/>
                    </a:cubicBezTo>
                    <a:cubicBezTo>
                      <a:pt x="124" y="395"/>
                      <a:pt x="69" y="382"/>
                      <a:pt x="43" y="434"/>
                    </a:cubicBezTo>
                    <a:cubicBezTo>
                      <a:pt x="29" y="503"/>
                      <a:pt x="16" y="571"/>
                      <a:pt x="0" y="640"/>
                    </a:cubicBezTo>
                    <a:cubicBezTo>
                      <a:pt x="43" y="558"/>
                      <a:pt x="69" y="421"/>
                      <a:pt x="163" y="395"/>
                    </a:cubicBezTo>
                    <a:cubicBezTo>
                      <a:pt x="178" y="395"/>
                      <a:pt x="195" y="398"/>
                      <a:pt x="210" y="398"/>
                    </a:cubicBezTo>
                    <a:cubicBezTo>
                      <a:pt x="225" y="398"/>
                      <a:pt x="238" y="395"/>
                      <a:pt x="245" y="382"/>
                    </a:cubicBezTo>
                    <a:cubicBezTo>
                      <a:pt x="261" y="382"/>
                      <a:pt x="274" y="369"/>
                      <a:pt x="274" y="353"/>
                    </a:cubicBezTo>
                    <a:cubicBezTo>
                      <a:pt x="382" y="176"/>
                      <a:pt x="558" y="82"/>
                      <a:pt x="73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48"/>
              <p:cNvSpPr/>
              <p:nvPr/>
            </p:nvSpPr>
            <p:spPr>
              <a:xfrm>
                <a:off x="7486659" y="1696882"/>
                <a:ext cx="55933" cy="120999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564" extrusionOk="0">
                    <a:moveTo>
                      <a:pt x="435" y="0"/>
                    </a:moveTo>
                    <a:cubicBezTo>
                      <a:pt x="435" y="42"/>
                      <a:pt x="435" y="137"/>
                      <a:pt x="422" y="189"/>
                    </a:cubicBezTo>
                    <a:cubicBezTo>
                      <a:pt x="396" y="382"/>
                      <a:pt x="96" y="679"/>
                      <a:pt x="69" y="708"/>
                    </a:cubicBezTo>
                    <a:cubicBezTo>
                      <a:pt x="27" y="748"/>
                      <a:pt x="1" y="816"/>
                      <a:pt x="1" y="816"/>
                    </a:cubicBezTo>
                    <a:cubicBezTo>
                      <a:pt x="1" y="816"/>
                      <a:pt x="56" y="940"/>
                      <a:pt x="138" y="1564"/>
                    </a:cubicBezTo>
                    <a:lnTo>
                      <a:pt x="654" y="1169"/>
                    </a:lnTo>
                    <a:lnTo>
                      <a:pt x="722" y="1022"/>
                    </a:lnTo>
                    <a:cubicBezTo>
                      <a:pt x="654" y="382"/>
                      <a:pt x="477" y="108"/>
                      <a:pt x="435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48"/>
              <p:cNvSpPr/>
              <p:nvPr/>
            </p:nvSpPr>
            <p:spPr>
              <a:xfrm>
                <a:off x="5906464" y="1234022"/>
                <a:ext cx="43246" cy="81001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047" extrusionOk="0">
                    <a:moveTo>
                      <a:pt x="1" y="0"/>
                    </a:moveTo>
                    <a:lnTo>
                      <a:pt x="1" y="679"/>
                    </a:lnTo>
                    <a:cubicBezTo>
                      <a:pt x="1" y="748"/>
                      <a:pt x="82" y="816"/>
                      <a:pt x="285" y="937"/>
                    </a:cubicBezTo>
                    <a:cubicBezTo>
                      <a:pt x="402" y="1012"/>
                      <a:pt x="478" y="1047"/>
                      <a:pt x="519" y="1047"/>
                    </a:cubicBezTo>
                    <a:cubicBezTo>
                      <a:pt x="546" y="1047"/>
                      <a:pt x="559" y="1032"/>
                      <a:pt x="559" y="1005"/>
                    </a:cubicBezTo>
                    <a:lnTo>
                      <a:pt x="559" y="705"/>
                    </a:lnTo>
                    <a:cubicBezTo>
                      <a:pt x="559" y="529"/>
                      <a:pt x="477" y="477"/>
                      <a:pt x="477" y="477"/>
                    </a:cubicBezTo>
                    <a:cubicBezTo>
                      <a:pt x="477" y="477"/>
                      <a:pt x="258" y="353"/>
                      <a:pt x="164" y="271"/>
                    </a:cubicBezTo>
                    <a:cubicBezTo>
                      <a:pt x="53" y="18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31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48"/>
              <p:cNvSpPr/>
              <p:nvPr/>
            </p:nvSpPr>
            <p:spPr>
              <a:xfrm>
                <a:off x="5876912" y="1261253"/>
                <a:ext cx="29630" cy="41158"/>
              </a:xfrm>
              <a:custGeom>
                <a:avLst/>
                <a:gdLst/>
                <a:ahLst/>
                <a:cxnLst/>
                <a:rect l="l" t="t" r="r" b="b"/>
                <a:pathLst>
                  <a:path w="383" h="532" extrusionOk="0">
                    <a:moveTo>
                      <a:pt x="383" y="1"/>
                    </a:moveTo>
                    <a:cubicBezTo>
                      <a:pt x="383" y="1"/>
                      <a:pt x="138" y="151"/>
                      <a:pt x="69" y="232"/>
                    </a:cubicBezTo>
                    <a:cubicBezTo>
                      <a:pt x="1" y="301"/>
                      <a:pt x="1" y="422"/>
                      <a:pt x="1" y="422"/>
                    </a:cubicBezTo>
                    <a:cubicBezTo>
                      <a:pt x="48" y="505"/>
                      <a:pt x="115" y="531"/>
                      <a:pt x="180" y="531"/>
                    </a:cubicBezTo>
                    <a:cubicBezTo>
                      <a:pt x="284" y="531"/>
                      <a:pt x="383" y="464"/>
                      <a:pt x="383" y="464"/>
                    </a:cubicBezTo>
                    <a:lnTo>
                      <a:pt x="383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48"/>
              <p:cNvSpPr/>
              <p:nvPr/>
            </p:nvSpPr>
            <p:spPr>
              <a:xfrm>
                <a:off x="6732457" y="1753279"/>
                <a:ext cx="23054" cy="23519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04" extrusionOk="0">
                    <a:moveTo>
                      <a:pt x="47" y="1"/>
                    </a:moveTo>
                    <a:cubicBezTo>
                      <a:pt x="28" y="1"/>
                      <a:pt x="13" y="16"/>
                      <a:pt x="13" y="48"/>
                    </a:cubicBezTo>
                    <a:lnTo>
                      <a:pt x="13" y="100"/>
                    </a:lnTo>
                    <a:cubicBezTo>
                      <a:pt x="0" y="129"/>
                      <a:pt x="26" y="182"/>
                      <a:pt x="52" y="195"/>
                    </a:cubicBezTo>
                    <a:lnTo>
                      <a:pt x="229" y="293"/>
                    </a:lnTo>
                    <a:cubicBezTo>
                      <a:pt x="237" y="300"/>
                      <a:pt x="245" y="303"/>
                      <a:pt x="253" y="303"/>
                    </a:cubicBezTo>
                    <a:cubicBezTo>
                      <a:pt x="271" y="303"/>
                      <a:pt x="284" y="284"/>
                      <a:pt x="284" y="263"/>
                    </a:cubicBezTo>
                    <a:lnTo>
                      <a:pt x="297" y="211"/>
                    </a:lnTo>
                    <a:cubicBezTo>
                      <a:pt x="297" y="169"/>
                      <a:pt x="284" y="129"/>
                      <a:pt x="245" y="113"/>
                    </a:cubicBezTo>
                    <a:lnTo>
                      <a:pt x="65" y="5"/>
                    </a:lnTo>
                    <a:cubicBezTo>
                      <a:pt x="59" y="2"/>
                      <a:pt x="53" y="1"/>
                      <a:pt x="47" y="1"/>
                    </a:cubicBezTo>
                    <a:close/>
                  </a:path>
                </a:pathLst>
              </a:custGeom>
              <a:solidFill>
                <a:srgbClr val="F397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48"/>
              <p:cNvSpPr/>
              <p:nvPr/>
            </p:nvSpPr>
            <p:spPr>
              <a:xfrm>
                <a:off x="6730136" y="1753666"/>
                <a:ext cx="23363" cy="23287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69" y="0"/>
                    </a:moveTo>
                    <a:cubicBezTo>
                      <a:pt x="69" y="0"/>
                      <a:pt x="14" y="14"/>
                      <a:pt x="14" y="43"/>
                    </a:cubicBezTo>
                    <a:cubicBezTo>
                      <a:pt x="1" y="82"/>
                      <a:pt x="1" y="124"/>
                      <a:pt x="1" y="138"/>
                    </a:cubicBezTo>
                    <a:cubicBezTo>
                      <a:pt x="1" y="138"/>
                      <a:pt x="14" y="177"/>
                      <a:pt x="43" y="190"/>
                    </a:cubicBezTo>
                    <a:cubicBezTo>
                      <a:pt x="69" y="206"/>
                      <a:pt x="193" y="288"/>
                      <a:pt x="220" y="301"/>
                    </a:cubicBezTo>
                    <a:lnTo>
                      <a:pt x="288" y="301"/>
                    </a:lnTo>
                    <a:cubicBezTo>
                      <a:pt x="301" y="271"/>
                      <a:pt x="275" y="138"/>
                      <a:pt x="275" y="138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397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48"/>
              <p:cNvSpPr/>
              <p:nvPr/>
            </p:nvSpPr>
            <p:spPr>
              <a:xfrm>
                <a:off x="6730136" y="1755290"/>
                <a:ext cx="21275" cy="21507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8" extrusionOk="0">
                    <a:moveTo>
                      <a:pt x="50" y="1"/>
                    </a:moveTo>
                    <a:cubicBezTo>
                      <a:pt x="31" y="1"/>
                      <a:pt x="14" y="16"/>
                      <a:pt x="14" y="48"/>
                    </a:cubicBezTo>
                    <a:lnTo>
                      <a:pt x="1" y="87"/>
                    </a:lnTo>
                    <a:cubicBezTo>
                      <a:pt x="1" y="117"/>
                      <a:pt x="14" y="156"/>
                      <a:pt x="43" y="185"/>
                    </a:cubicBezTo>
                    <a:lnTo>
                      <a:pt x="206" y="267"/>
                    </a:lnTo>
                    <a:cubicBezTo>
                      <a:pt x="214" y="274"/>
                      <a:pt x="222" y="277"/>
                      <a:pt x="228" y="277"/>
                    </a:cubicBezTo>
                    <a:cubicBezTo>
                      <a:pt x="245" y="277"/>
                      <a:pt x="259" y="258"/>
                      <a:pt x="259" y="237"/>
                    </a:cubicBezTo>
                    <a:lnTo>
                      <a:pt x="275" y="185"/>
                    </a:lnTo>
                    <a:cubicBezTo>
                      <a:pt x="275" y="156"/>
                      <a:pt x="259" y="117"/>
                      <a:pt x="233" y="103"/>
                    </a:cubicBezTo>
                    <a:lnTo>
                      <a:pt x="69" y="6"/>
                    </a:lnTo>
                    <a:cubicBezTo>
                      <a:pt x="63" y="2"/>
                      <a:pt x="56" y="1"/>
                      <a:pt x="50" y="1"/>
                    </a:cubicBezTo>
                    <a:close/>
                  </a:path>
                </a:pathLst>
              </a:custGeom>
              <a:solidFill>
                <a:srgbClr val="FFBD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48"/>
              <p:cNvSpPr/>
              <p:nvPr/>
            </p:nvSpPr>
            <p:spPr>
              <a:xfrm>
                <a:off x="6273624" y="1570626"/>
                <a:ext cx="469281" cy="276812"/>
              </a:xfrm>
              <a:custGeom>
                <a:avLst/>
                <a:gdLst/>
                <a:ahLst/>
                <a:cxnLst/>
                <a:rect l="l" t="t" r="r" b="b"/>
                <a:pathLst>
                  <a:path w="6066" h="3578" extrusionOk="0">
                    <a:moveTo>
                      <a:pt x="0" y="0"/>
                    </a:moveTo>
                    <a:lnTo>
                      <a:pt x="27" y="176"/>
                    </a:lnTo>
                    <a:lnTo>
                      <a:pt x="5915" y="3564"/>
                    </a:lnTo>
                    <a:lnTo>
                      <a:pt x="6065" y="3577"/>
                    </a:lnTo>
                    <a:lnTo>
                      <a:pt x="6065" y="3483"/>
                    </a:lnTo>
                    <a:lnTo>
                      <a:pt x="5902" y="34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45" name="Google Shape;3945;p48"/>
            <p:cNvGrpSpPr/>
            <p:nvPr/>
          </p:nvGrpSpPr>
          <p:grpSpPr>
            <a:xfrm rot="-1131320" flipH="1">
              <a:off x="6482493" y="3549343"/>
              <a:ext cx="1011168" cy="538020"/>
              <a:chOff x="5626475" y="2648525"/>
              <a:chExt cx="792600" cy="421725"/>
            </a:xfrm>
          </p:grpSpPr>
          <p:sp>
            <p:nvSpPr>
              <p:cNvPr id="3946" name="Google Shape;3946;p48"/>
              <p:cNvSpPr/>
              <p:nvPr/>
            </p:nvSpPr>
            <p:spPr>
              <a:xfrm>
                <a:off x="5649325" y="2692275"/>
                <a:ext cx="85700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886" extrusionOk="0">
                    <a:moveTo>
                      <a:pt x="2024" y="0"/>
                    </a:moveTo>
                    <a:lnTo>
                      <a:pt x="0" y="343"/>
                    </a:lnTo>
                    <a:lnTo>
                      <a:pt x="379" y="885"/>
                    </a:lnTo>
                    <a:lnTo>
                      <a:pt x="1100" y="885"/>
                    </a:lnTo>
                    <a:lnTo>
                      <a:pt x="3427" y="125"/>
                    </a:lnTo>
                    <a:lnTo>
                      <a:pt x="20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48"/>
              <p:cNvSpPr/>
              <p:nvPr/>
            </p:nvSpPr>
            <p:spPr>
              <a:xfrm>
                <a:off x="5680900" y="2735525"/>
                <a:ext cx="48325" cy="33000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1320" extrusionOk="0">
                    <a:moveTo>
                      <a:pt x="382" y="0"/>
                    </a:moveTo>
                    <a:lnTo>
                      <a:pt x="0" y="353"/>
                    </a:lnTo>
                    <a:lnTo>
                      <a:pt x="206" y="856"/>
                    </a:lnTo>
                    <a:lnTo>
                      <a:pt x="1632" y="1319"/>
                    </a:lnTo>
                    <a:lnTo>
                      <a:pt x="1932" y="856"/>
                    </a:lnTo>
                    <a:lnTo>
                      <a:pt x="1306" y="653"/>
                    </a:lnTo>
                    <a:lnTo>
                      <a:pt x="1103" y="856"/>
                    </a:lnTo>
                    <a:lnTo>
                      <a:pt x="735" y="735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48"/>
              <p:cNvSpPr/>
              <p:nvPr/>
            </p:nvSpPr>
            <p:spPr>
              <a:xfrm>
                <a:off x="5626475" y="2729000"/>
                <a:ext cx="3917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627" extrusionOk="0">
                    <a:moveTo>
                      <a:pt x="832" y="0"/>
                    </a:moveTo>
                    <a:lnTo>
                      <a:pt x="0" y="395"/>
                    </a:lnTo>
                    <a:lnTo>
                      <a:pt x="1567" y="627"/>
                    </a:lnTo>
                    <a:lnTo>
                      <a:pt x="832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48"/>
              <p:cNvSpPr/>
              <p:nvPr/>
            </p:nvSpPr>
            <p:spPr>
              <a:xfrm>
                <a:off x="5662525" y="27817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817" y="1"/>
                    </a:moveTo>
                    <a:lnTo>
                      <a:pt x="125" y="314"/>
                    </a:lnTo>
                    <a:lnTo>
                      <a:pt x="1" y="696"/>
                    </a:lnTo>
                    <a:lnTo>
                      <a:pt x="911" y="804"/>
                    </a:lnTo>
                    <a:lnTo>
                      <a:pt x="1035" y="314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48"/>
              <p:cNvSpPr/>
              <p:nvPr/>
            </p:nvSpPr>
            <p:spPr>
              <a:xfrm>
                <a:off x="5714600" y="2680925"/>
                <a:ext cx="474600" cy="389325"/>
              </a:xfrm>
              <a:custGeom>
                <a:avLst/>
                <a:gdLst/>
                <a:ahLst/>
                <a:cxnLst/>
                <a:rect l="l" t="t" r="r" b="b"/>
                <a:pathLst>
                  <a:path w="18984" h="15573" extrusionOk="0">
                    <a:moveTo>
                      <a:pt x="6812" y="1"/>
                    </a:moveTo>
                    <a:cubicBezTo>
                      <a:pt x="6623" y="1"/>
                      <a:pt x="6428" y="7"/>
                      <a:pt x="6228" y="20"/>
                    </a:cubicBezTo>
                    <a:cubicBezTo>
                      <a:pt x="2148" y="278"/>
                      <a:pt x="1551" y="2374"/>
                      <a:pt x="2380" y="3787"/>
                    </a:cubicBezTo>
                    <a:cubicBezTo>
                      <a:pt x="2912" y="4697"/>
                      <a:pt x="2083" y="4859"/>
                      <a:pt x="1421" y="4859"/>
                    </a:cubicBezTo>
                    <a:cubicBezTo>
                      <a:pt x="1052" y="4859"/>
                      <a:pt x="735" y="4809"/>
                      <a:pt x="735" y="4809"/>
                    </a:cubicBezTo>
                    <a:cubicBezTo>
                      <a:pt x="735" y="4809"/>
                      <a:pt x="637" y="6033"/>
                      <a:pt x="310" y="7325"/>
                    </a:cubicBezTo>
                    <a:cubicBezTo>
                      <a:pt x="0" y="8615"/>
                      <a:pt x="787" y="10981"/>
                      <a:pt x="816" y="11144"/>
                    </a:cubicBezTo>
                    <a:cubicBezTo>
                      <a:pt x="824" y="11173"/>
                      <a:pt x="850" y="11187"/>
                      <a:pt x="887" y="11187"/>
                    </a:cubicBezTo>
                    <a:cubicBezTo>
                      <a:pt x="1044" y="11187"/>
                      <a:pt x="1403" y="10945"/>
                      <a:pt x="1469" y="10560"/>
                    </a:cubicBezTo>
                    <a:cubicBezTo>
                      <a:pt x="1564" y="10070"/>
                      <a:pt x="3617" y="9310"/>
                      <a:pt x="3617" y="9310"/>
                    </a:cubicBezTo>
                    <a:cubicBezTo>
                      <a:pt x="3617" y="9310"/>
                      <a:pt x="4570" y="10478"/>
                      <a:pt x="5751" y="11063"/>
                    </a:cubicBezTo>
                    <a:cubicBezTo>
                      <a:pt x="6936" y="11634"/>
                      <a:pt x="11395" y="11797"/>
                      <a:pt x="11395" y="11797"/>
                    </a:cubicBezTo>
                    <a:cubicBezTo>
                      <a:pt x="11395" y="11797"/>
                      <a:pt x="15814" y="15130"/>
                      <a:pt x="16712" y="15469"/>
                    </a:cubicBezTo>
                    <a:cubicBezTo>
                      <a:pt x="16906" y="15541"/>
                      <a:pt x="17115" y="15572"/>
                      <a:pt x="17328" y="15572"/>
                    </a:cubicBezTo>
                    <a:cubicBezTo>
                      <a:pt x="17726" y="15572"/>
                      <a:pt x="18136" y="15461"/>
                      <a:pt x="18481" y="15293"/>
                    </a:cubicBezTo>
                    <a:cubicBezTo>
                      <a:pt x="18713" y="15172"/>
                      <a:pt x="18984" y="15061"/>
                      <a:pt x="18863" y="14790"/>
                    </a:cubicBezTo>
                    <a:cubicBezTo>
                      <a:pt x="18713" y="14438"/>
                      <a:pt x="18550" y="14111"/>
                      <a:pt x="18442" y="13742"/>
                    </a:cubicBezTo>
                    <a:cubicBezTo>
                      <a:pt x="18373" y="13553"/>
                      <a:pt x="18331" y="13347"/>
                      <a:pt x="18197" y="13200"/>
                    </a:cubicBezTo>
                    <a:cubicBezTo>
                      <a:pt x="18086" y="13063"/>
                      <a:pt x="17923" y="12969"/>
                      <a:pt x="17760" y="12887"/>
                    </a:cubicBezTo>
                    <a:cubicBezTo>
                      <a:pt x="17626" y="12819"/>
                      <a:pt x="17420" y="12724"/>
                      <a:pt x="17326" y="12600"/>
                    </a:cubicBezTo>
                    <a:cubicBezTo>
                      <a:pt x="17244" y="12505"/>
                      <a:pt x="17149" y="12303"/>
                      <a:pt x="17149" y="12179"/>
                    </a:cubicBezTo>
                    <a:cubicBezTo>
                      <a:pt x="17136" y="12029"/>
                      <a:pt x="17244" y="11908"/>
                      <a:pt x="17313" y="11758"/>
                    </a:cubicBezTo>
                    <a:cubicBezTo>
                      <a:pt x="17463" y="11444"/>
                      <a:pt x="17584" y="11118"/>
                      <a:pt x="17773" y="10818"/>
                    </a:cubicBezTo>
                    <a:cubicBezTo>
                      <a:pt x="18060" y="10397"/>
                      <a:pt x="18507" y="10044"/>
                      <a:pt x="18563" y="9542"/>
                    </a:cubicBezTo>
                    <a:cubicBezTo>
                      <a:pt x="18589" y="9349"/>
                      <a:pt x="18550" y="9160"/>
                      <a:pt x="18494" y="8983"/>
                    </a:cubicBezTo>
                    <a:cubicBezTo>
                      <a:pt x="18331" y="8533"/>
                      <a:pt x="18005" y="8154"/>
                      <a:pt x="17639" y="7854"/>
                    </a:cubicBezTo>
                    <a:cubicBezTo>
                      <a:pt x="17257" y="7554"/>
                      <a:pt x="16836" y="7338"/>
                      <a:pt x="16402" y="7133"/>
                    </a:cubicBezTo>
                    <a:cubicBezTo>
                      <a:pt x="16089" y="6999"/>
                      <a:pt x="15775" y="6862"/>
                      <a:pt x="15449" y="6767"/>
                    </a:cubicBezTo>
                    <a:cubicBezTo>
                      <a:pt x="15217" y="6699"/>
                      <a:pt x="14985" y="6643"/>
                      <a:pt x="14754" y="6617"/>
                    </a:cubicBezTo>
                    <a:cubicBezTo>
                      <a:pt x="14688" y="6604"/>
                      <a:pt x="14577" y="6604"/>
                      <a:pt x="14509" y="6561"/>
                    </a:cubicBezTo>
                    <a:cubicBezTo>
                      <a:pt x="14496" y="6535"/>
                      <a:pt x="14388" y="6317"/>
                      <a:pt x="14457" y="6317"/>
                    </a:cubicBezTo>
                    <a:lnTo>
                      <a:pt x="12061" y="2374"/>
                    </a:lnTo>
                    <a:cubicBezTo>
                      <a:pt x="12061" y="2374"/>
                      <a:pt x="10476" y="1"/>
                      <a:pt x="681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48"/>
              <p:cNvSpPr/>
              <p:nvPr/>
            </p:nvSpPr>
            <p:spPr>
              <a:xfrm>
                <a:off x="6151150" y="2920825"/>
                <a:ext cx="266875" cy="140250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5610" extrusionOk="0">
                    <a:moveTo>
                      <a:pt x="5306" y="1"/>
                    </a:moveTo>
                    <a:cubicBezTo>
                      <a:pt x="4068" y="1"/>
                      <a:pt x="2832" y="272"/>
                      <a:pt x="1891" y="814"/>
                    </a:cubicBezTo>
                    <a:cubicBezTo>
                      <a:pt x="1" y="1904"/>
                      <a:pt x="14" y="3686"/>
                      <a:pt x="1917" y="4786"/>
                    </a:cubicBezTo>
                    <a:cubicBezTo>
                      <a:pt x="2875" y="5333"/>
                      <a:pt x="4129" y="5609"/>
                      <a:pt x="5381" y="5609"/>
                    </a:cubicBezTo>
                    <a:cubicBezTo>
                      <a:pt x="6615" y="5609"/>
                      <a:pt x="7846" y="5341"/>
                      <a:pt x="8784" y="4799"/>
                    </a:cubicBezTo>
                    <a:cubicBezTo>
                      <a:pt x="10674" y="3699"/>
                      <a:pt x="10661" y="1930"/>
                      <a:pt x="8758" y="830"/>
                    </a:cubicBezTo>
                    <a:cubicBezTo>
                      <a:pt x="7803" y="276"/>
                      <a:pt x="6553" y="1"/>
                      <a:pt x="530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48"/>
              <p:cNvSpPr/>
              <p:nvPr/>
            </p:nvSpPr>
            <p:spPr>
              <a:xfrm>
                <a:off x="5867600" y="2831725"/>
                <a:ext cx="296475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11859" h="4884" extrusionOk="0">
                    <a:moveTo>
                      <a:pt x="6636" y="1"/>
                    </a:moveTo>
                    <a:lnTo>
                      <a:pt x="1401" y="1238"/>
                    </a:lnTo>
                    <a:lnTo>
                      <a:pt x="0" y="1904"/>
                    </a:lnTo>
                    <a:lnTo>
                      <a:pt x="842" y="2436"/>
                    </a:lnTo>
                    <a:lnTo>
                      <a:pt x="7723" y="4867"/>
                    </a:lnTo>
                    <a:lnTo>
                      <a:pt x="10403" y="4884"/>
                    </a:lnTo>
                    <a:lnTo>
                      <a:pt x="11859" y="3265"/>
                    </a:lnTo>
                    <a:lnTo>
                      <a:pt x="11859" y="2951"/>
                    </a:lnTo>
                    <a:lnTo>
                      <a:pt x="9273" y="980"/>
                    </a:lnTo>
                    <a:lnTo>
                      <a:pt x="6636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48"/>
              <p:cNvSpPr/>
              <p:nvPr/>
            </p:nvSpPr>
            <p:spPr>
              <a:xfrm>
                <a:off x="5867600" y="2823900"/>
                <a:ext cx="296475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11859" h="4884" extrusionOk="0">
                    <a:moveTo>
                      <a:pt x="6636" y="0"/>
                    </a:moveTo>
                    <a:lnTo>
                      <a:pt x="1401" y="1237"/>
                    </a:lnTo>
                    <a:lnTo>
                      <a:pt x="0" y="1903"/>
                    </a:lnTo>
                    <a:lnTo>
                      <a:pt x="842" y="2435"/>
                    </a:lnTo>
                    <a:lnTo>
                      <a:pt x="7723" y="4870"/>
                    </a:lnTo>
                    <a:lnTo>
                      <a:pt x="10403" y="4883"/>
                    </a:lnTo>
                    <a:lnTo>
                      <a:pt x="11859" y="3264"/>
                    </a:lnTo>
                    <a:lnTo>
                      <a:pt x="9273" y="980"/>
                    </a:lnTo>
                    <a:lnTo>
                      <a:pt x="6636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48"/>
              <p:cNvSpPr/>
              <p:nvPr/>
            </p:nvSpPr>
            <p:spPr>
              <a:xfrm>
                <a:off x="6144300" y="2882400"/>
                <a:ext cx="266625" cy="159200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6368" extrusionOk="0">
                    <a:moveTo>
                      <a:pt x="5294" y="1400"/>
                    </a:moveTo>
                    <a:cubicBezTo>
                      <a:pt x="6261" y="1400"/>
                      <a:pt x="7231" y="1614"/>
                      <a:pt x="7971" y="2041"/>
                    </a:cubicBezTo>
                    <a:cubicBezTo>
                      <a:pt x="9440" y="2883"/>
                      <a:pt x="9453" y="4257"/>
                      <a:pt x="7984" y="5099"/>
                    </a:cubicBezTo>
                    <a:cubicBezTo>
                      <a:pt x="7259" y="5519"/>
                      <a:pt x="6308" y="5729"/>
                      <a:pt x="5355" y="5729"/>
                    </a:cubicBezTo>
                    <a:cubicBezTo>
                      <a:pt x="4394" y="5729"/>
                      <a:pt x="3431" y="5515"/>
                      <a:pt x="2693" y="5086"/>
                    </a:cubicBezTo>
                    <a:cubicBezTo>
                      <a:pt x="1225" y="4244"/>
                      <a:pt x="1212" y="2870"/>
                      <a:pt x="2667" y="2024"/>
                    </a:cubicBezTo>
                    <a:cubicBezTo>
                      <a:pt x="3395" y="1607"/>
                      <a:pt x="4344" y="1400"/>
                      <a:pt x="5294" y="1400"/>
                    </a:cubicBezTo>
                    <a:close/>
                    <a:moveTo>
                      <a:pt x="5333" y="0"/>
                    </a:moveTo>
                    <a:cubicBezTo>
                      <a:pt x="4191" y="0"/>
                      <a:pt x="3052" y="265"/>
                      <a:pt x="2122" y="800"/>
                    </a:cubicBezTo>
                    <a:cubicBezTo>
                      <a:pt x="232" y="1904"/>
                      <a:pt x="1" y="4446"/>
                      <a:pt x="1907" y="5533"/>
                    </a:cubicBezTo>
                    <a:cubicBezTo>
                      <a:pt x="2865" y="6088"/>
                      <a:pt x="4119" y="6368"/>
                      <a:pt x="5370" y="6368"/>
                    </a:cubicBezTo>
                    <a:cubicBezTo>
                      <a:pt x="6605" y="6368"/>
                      <a:pt x="7836" y="6096"/>
                      <a:pt x="8774" y="5549"/>
                    </a:cubicBezTo>
                    <a:cubicBezTo>
                      <a:pt x="10664" y="4459"/>
                      <a:pt x="10570" y="1943"/>
                      <a:pt x="8663" y="843"/>
                    </a:cubicBezTo>
                    <a:cubicBezTo>
                      <a:pt x="7697" y="283"/>
                      <a:pt x="6513" y="0"/>
                      <a:pt x="5333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48"/>
              <p:cNvSpPr/>
              <p:nvPr/>
            </p:nvSpPr>
            <p:spPr>
              <a:xfrm>
                <a:off x="6176950" y="2899700"/>
                <a:ext cx="199950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7998" h="3634" extrusionOk="0">
                    <a:moveTo>
                      <a:pt x="4011" y="1"/>
                    </a:moveTo>
                    <a:cubicBezTo>
                      <a:pt x="3120" y="1"/>
                      <a:pt x="2235" y="202"/>
                      <a:pt x="1525" y="614"/>
                    </a:cubicBezTo>
                    <a:cubicBezTo>
                      <a:pt x="301" y="1319"/>
                      <a:pt x="0" y="2707"/>
                      <a:pt x="816" y="3633"/>
                    </a:cubicBezTo>
                    <a:lnTo>
                      <a:pt x="1185" y="3509"/>
                    </a:lnTo>
                    <a:cubicBezTo>
                      <a:pt x="464" y="2788"/>
                      <a:pt x="640" y="1851"/>
                      <a:pt x="1701" y="1225"/>
                    </a:cubicBezTo>
                    <a:cubicBezTo>
                      <a:pt x="2335" y="861"/>
                      <a:pt x="3162" y="680"/>
                      <a:pt x="3993" y="680"/>
                    </a:cubicBezTo>
                    <a:cubicBezTo>
                      <a:pt x="4838" y="680"/>
                      <a:pt x="5687" y="867"/>
                      <a:pt x="6339" y="1238"/>
                    </a:cubicBezTo>
                    <a:cubicBezTo>
                      <a:pt x="7276" y="1783"/>
                      <a:pt x="7537" y="2573"/>
                      <a:pt x="7086" y="3252"/>
                    </a:cubicBezTo>
                    <a:cubicBezTo>
                      <a:pt x="7263" y="3209"/>
                      <a:pt x="7426" y="3183"/>
                      <a:pt x="7589" y="3157"/>
                    </a:cubicBezTo>
                    <a:cubicBezTo>
                      <a:pt x="7997" y="2299"/>
                      <a:pt x="7671" y="1251"/>
                      <a:pt x="6639" y="653"/>
                    </a:cubicBezTo>
                    <a:cubicBezTo>
                      <a:pt x="5887" y="222"/>
                      <a:pt x="4946" y="1"/>
                      <a:pt x="4011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48"/>
              <p:cNvSpPr/>
              <p:nvPr/>
            </p:nvSpPr>
            <p:spPr>
              <a:xfrm>
                <a:off x="6145375" y="2921500"/>
                <a:ext cx="273700" cy="131550"/>
              </a:xfrm>
              <a:custGeom>
                <a:avLst/>
                <a:gdLst/>
                <a:ahLst/>
                <a:cxnLst/>
                <a:rect l="l" t="t" r="r" b="b"/>
                <a:pathLst>
                  <a:path w="10948" h="5262" extrusionOk="0">
                    <a:moveTo>
                      <a:pt x="9942" y="0"/>
                    </a:moveTo>
                    <a:cubicBezTo>
                      <a:pt x="9942" y="0"/>
                      <a:pt x="9084" y="2229"/>
                      <a:pt x="7968" y="2788"/>
                    </a:cubicBezTo>
                    <a:cubicBezTo>
                      <a:pt x="7321" y="3108"/>
                      <a:pt x="6089" y="3361"/>
                      <a:pt x="4937" y="3361"/>
                    </a:cubicBezTo>
                    <a:cubicBezTo>
                      <a:pt x="4083" y="3361"/>
                      <a:pt x="3272" y="3222"/>
                      <a:pt x="2775" y="2869"/>
                    </a:cubicBezTo>
                    <a:cubicBezTo>
                      <a:pt x="1707" y="2103"/>
                      <a:pt x="823" y="175"/>
                      <a:pt x="576" y="175"/>
                    </a:cubicBezTo>
                    <a:cubicBezTo>
                      <a:pt x="556" y="175"/>
                      <a:pt x="540" y="188"/>
                      <a:pt x="529" y="216"/>
                    </a:cubicBezTo>
                    <a:cubicBezTo>
                      <a:pt x="0" y="1495"/>
                      <a:pt x="529" y="3059"/>
                      <a:pt x="529" y="3059"/>
                    </a:cubicBezTo>
                    <a:cubicBezTo>
                      <a:pt x="529" y="3059"/>
                      <a:pt x="787" y="3917"/>
                      <a:pt x="2461" y="4638"/>
                    </a:cubicBezTo>
                    <a:cubicBezTo>
                      <a:pt x="3389" y="5047"/>
                      <a:pt x="4460" y="5261"/>
                      <a:pt x="5494" y="5261"/>
                    </a:cubicBezTo>
                    <a:cubicBezTo>
                      <a:pt x="6522" y="5261"/>
                      <a:pt x="7515" y="5050"/>
                      <a:pt x="8294" y="4609"/>
                    </a:cubicBezTo>
                    <a:cubicBezTo>
                      <a:pt x="9668" y="3835"/>
                      <a:pt x="9861" y="3453"/>
                      <a:pt x="9861" y="3453"/>
                    </a:cubicBezTo>
                    <a:cubicBezTo>
                      <a:pt x="9861" y="3453"/>
                      <a:pt x="10948" y="1929"/>
                      <a:pt x="9942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48"/>
              <p:cNvSpPr/>
              <p:nvPr/>
            </p:nvSpPr>
            <p:spPr>
              <a:xfrm>
                <a:off x="6186825" y="2907650"/>
                <a:ext cx="180925" cy="98650"/>
              </a:xfrm>
              <a:custGeom>
                <a:avLst/>
                <a:gdLst/>
                <a:ahLst/>
                <a:cxnLst/>
                <a:rect l="l" t="t" r="r" b="b"/>
                <a:pathLst>
                  <a:path w="7237" h="3946" extrusionOk="0">
                    <a:moveTo>
                      <a:pt x="3561" y="261"/>
                    </a:moveTo>
                    <a:cubicBezTo>
                      <a:pt x="4034" y="261"/>
                      <a:pt x="4516" y="318"/>
                      <a:pt x="4952" y="430"/>
                    </a:cubicBezTo>
                    <a:cubicBezTo>
                      <a:pt x="5399" y="554"/>
                      <a:pt x="5467" y="907"/>
                      <a:pt x="5073" y="1083"/>
                    </a:cubicBezTo>
                    <a:lnTo>
                      <a:pt x="3767" y="1667"/>
                    </a:lnTo>
                    <a:lnTo>
                      <a:pt x="2830" y="867"/>
                    </a:lnTo>
                    <a:cubicBezTo>
                      <a:pt x="2543" y="623"/>
                      <a:pt x="2801" y="296"/>
                      <a:pt x="3290" y="267"/>
                    </a:cubicBezTo>
                    <a:cubicBezTo>
                      <a:pt x="3380" y="263"/>
                      <a:pt x="3470" y="261"/>
                      <a:pt x="3561" y="261"/>
                    </a:cubicBezTo>
                    <a:close/>
                    <a:moveTo>
                      <a:pt x="1887" y="666"/>
                    </a:moveTo>
                    <a:cubicBezTo>
                      <a:pt x="2152" y="666"/>
                      <a:pt x="2415" y="758"/>
                      <a:pt x="2517" y="920"/>
                    </a:cubicBezTo>
                    <a:lnTo>
                      <a:pt x="3101" y="1860"/>
                    </a:lnTo>
                    <a:lnTo>
                      <a:pt x="1414" y="2131"/>
                    </a:lnTo>
                    <a:cubicBezTo>
                      <a:pt x="1351" y="2142"/>
                      <a:pt x="1288" y="2147"/>
                      <a:pt x="1227" y="2147"/>
                    </a:cubicBezTo>
                    <a:cubicBezTo>
                      <a:pt x="830" y="2147"/>
                      <a:pt x="502" y="1931"/>
                      <a:pt x="584" y="1697"/>
                    </a:cubicBezTo>
                    <a:cubicBezTo>
                      <a:pt x="709" y="1357"/>
                      <a:pt x="979" y="1044"/>
                      <a:pt x="1430" y="786"/>
                    </a:cubicBezTo>
                    <a:lnTo>
                      <a:pt x="1443" y="770"/>
                    </a:lnTo>
                    <a:cubicBezTo>
                      <a:pt x="1570" y="699"/>
                      <a:pt x="1729" y="666"/>
                      <a:pt x="1887" y="666"/>
                    </a:cubicBezTo>
                    <a:close/>
                    <a:moveTo>
                      <a:pt x="5833" y="1068"/>
                    </a:moveTo>
                    <a:cubicBezTo>
                      <a:pt x="6073" y="1068"/>
                      <a:pt x="6312" y="1145"/>
                      <a:pt x="6434" y="1289"/>
                    </a:cubicBezTo>
                    <a:cubicBezTo>
                      <a:pt x="6678" y="1586"/>
                      <a:pt x="6773" y="1928"/>
                      <a:pt x="6718" y="2255"/>
                    </a:cubicBezTo>
                    <a:cubicBezTo>
                      <a:pt x="6680" y="2448"/>
                      <a:pt x="6385" y="2580"/>
                      <a:pt x="6070" y="2580"/>
                    </a:cubicBezTo>
                    <a:cubicBezTo>
                      <a:pt x="5944" y="2580"/>
                      <a:pt x="5816" y="2559"/>
                      <a:pt x="5699" y="2513"/>
                    </a:cubicBezTo>
                    <a:lnTo>
                      <a:pt x="4299" y="1967"/>
                    </a:lnTo>
                    <a:lnTo>
                      <a:pt x="5317" y="1220"/>
                    </a:lnTo>
                    <a:cubicBezTo>
                      <a:pt x="5451" y="1117"/>
                      <a:pt x="5642" y="1068"/>
                      <a:pt x="5833" y="1068"/>
                    </a:cubicBezTo>
                    <a:close/>
                    <a:moveTo>
                      <a:pt x="3225" y="2294"/>
                    </a:moveTo>
                    <a:lnTo>
                      <a:pt x="3157" y="3315"/>
                    </a:lnTo>
                    <a:cubicBezTo>
                      <a:pt x="3146" y="3535"/>
                      <a:pt x="2834" y="3682"/>
                      <a:pt x="2493" y="3682"/>
                    </a:cubicBezTo>
                    <a:cubicBezTo>
                      <a:pt x="2392" y="3682"/>
                      <a:pt x="2289" y="3669"/>
                      <a:pt x="2190" y="3642"/>
                    </a:cubicBezTo>
                    <a:cubicBezTo>
                      <a:pt x="1919" y="3560"/>
                      <a:pt x="1675" y="3449"/>
                      <a:pt x="1443" y="3315"/>
                    </a:cubicBezTo>
                    <a:cubicBezTo>
                      <a:pt x="1211" y="3178"/>
                      <a:pt x="1035" y="3041"/>
                      <a:pt x="885" y="2878"/>
                    </a:cubicBezTo>
                    <a:cubicBezTo>
                      <a:pt x="666" y="2633"/>
                      <a:pt x="953" y="2336"/>
                      <a:pt x="1443" y="2320"/>
                    </a:cubicBezTo>
                    <a:lnTo>
                      <a:pt x="3225" y="2294"/>
                    </a:lnTo>
                    <a:close/>
                    <a:moveTo>
                      <a:pt x="3959" y="2362"/>
                    </a:moveTo>
                    <a:lnTo>
                      <a:pt x="5575" y="2702"/>
                    </a:lnTo>
                    <a:cubicBezTo>
                      <a:pt x="6039" y="2783"/>
                      <a:pt x="6176" y="3123"/>
                      <a:pt x="5836" y="3315"/>
                    </a:cubicBezTo>
                    <a:lnTo>
                      <a:pt x="5836" y="3329"/>
                    </a:lnTo>
                    <a:cubicBezTo>
                      <a:pt x="5386" y="3586"/>
                      <a:pt x="4841" y="3750"/>
                      <a:pt x="4257" y="3805"/>
                    </a:cubicBezTo>
                    <a:cubicBezTo>
                      <a:pt x="4206" y="3812"/>
                      <a:pt x="4157" y="3815"/>
                      <a:pt x="4109" y="3815"/>
                    </a:cubicBezTo>
                    <a:cubicBezTo>
                      <a:pt x="3687" y="3815"/>
                      <a:pt x="3360" y="3572"/>
                      <a:pt x="3483" y="3329"/>
                    </a:cubicBezTo>
                    <a:lnTo>
                      <a:pt x="3959" y="2362"/>
                    </a:lnTo>
                    <a:close/>
                    <a:moveTo>
                      <a:pt x="3656" y="1"/>
                    </a:moveTo>
                    <a:cubicBezTo>
                      <a:pt x="2803" y="1"/>
                      <a:pt x="1942" y="199"/>
                      <a:pt x="1280" y="580"/>
                    </a:cubicBezTo>
                    <a:cubicBezTo>
                      <a:pt x="0" y="1315"/>
                      <a:pt x="43" y="2646"/>
                      <a:pt x="1319" y="3381"/>
                    </a:cubicBezTo>
                    <a:cubicBezTo>
                      <a:pt x="1969" y="3758"/>
                      <a:pt x="2814" y="3946"/>
                      <a:pt x="3657" y="3946"/>
                    </a:cubicBezTo>
                    <a:cubicBezTo>
                      <a:pt x="4490" y="3946"/>
                      <a:pt x="5321" y="3762"/>
                      <a:pt x="5957" y="3397"/>
                    </a:cubicBezTo>
                    <a:cubicBezTo>
                      <a:pt x="7237" y="2663"/>
                      <a:pt x="7126" y="1275"/>
                      <a:pt x="5849" y="525"/>
                    </a:cubicBezTo>
                    <a:cubicBezTo>
                      <a:pt x="5234" y="171"/>
                      <a:pt x="4448" y="1"/>
                      <a:pt x="3656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48"/>
              <p:cNvSpPr/>
              <p:nvPr/>
            </p:nvSpPr>
            <p:spPr>
              <a:xfrm>
                <a:off x="6187475" y="2906650"/>
                <a:ext cx="180275" cy="94525"/>
              </a:xfrm>
              <a:custGeom>
                <a:avLst/>
                <a:gdLst/>
                <a:ahLst/>
                <a:cxnLst/>
                <a:rect l="l" t="t" r="r" b="b"/>
                <a:pathLst>
                  <a:path w="7211" h="3781" extrusionOk="0">
                    <a:moveTo>
                      <a:pt x="3557" y="97"/>
                    </a:moveTo>
                    <a:cubicBezTo>
                      <a:pt x="4023" y="97"/>
                      <a:pt x="4497" y="154"/>
                      <a:pt x="4926" y="268"/>
                    </a:cubicBezTo>
                    <a:cubicBezTo>
                      <a:pt x="5373" y="402"/>
                      <a:pt x="5441" y="744"/>
                      <a:pt x="5047" y="921"/>
                    </a:cubicBezTo>
                    <a:lnTo>
                      <a:pt x="3741" y="1505"/>
                    </a:lnTo>
                    <a:lnTo>
                      <a:pt x="2804" y="702"/>
                    </a:lnTo>
                    <a:cubicBezTo>
                      <a:pt x="2517" y="457"/>
                      <a:pt x="2775" y="131"/>
                      <a:pt x="3264" y="105"/>
                    </a:cubicBezTo>
                    <a:cubicBezTo>
                      <a:pt x="3361" y="99"/>
                      <a:pt x="3459" y="97"/>
                      <a:pt x="3557" y="97"/>
                    </a:cubicBezTo>
                    <a:close/>
                    <a:moveTo>
                      <a:pt x="1870" y="507"/>
                    </a:moveTo>
                    <a:cubicBezTo>
                      <a:pt x="2132" y="507"/>
                      <a:pt x="2390" y="603"/>
                      <a:pt x="2491" y="770"/>
                    </a:cubicBezTo>
                    <a:lnTo>
                      <a:pt x="3075" y="1694"/>
                    </a:lnTo>
                    <a:lnTo>
                      <a:pt x="1388" y="1981"/>
                    </a:lnTo>
                    <a:cubicBezTo>
                      <a:pt x="1331" y="1990"/>
                      <a:pt x="1274" y="1993"/>
                      <a:pt x="1219" y="1993"/>
                    </a:cubicBezTo>
                    <a:cubicBezTo>
                      <a:pt x="814" y="1993"/>
                      <a:pt x="475" y="1784"/>
                      <a:pt x="558" y="1531"/>
                    </a:cubicBezTo>
                    <a:cubicBezTo>
                      <a:pt x="683" y="1191"/>
                      <a:pt x="953" y="878"/>
                      <a:pt x="1404" y="620"/>
                    </a:cubicBezTo>
                    <a:lnTo>
                      <a:pt x="1417" y="620"/>
                    </a:lnTo>
                    <a:cubicBezTo>
                      <a:pt x="1546" y="543"/>
                      <a:pt x="1709" y="507"/>
                      <a:pt x="1870" y="507"/>
                    </a:cubicBezTo>
                    <a:close/>
                    <a:moveTo>
                      <a:pt x="5809" y="904"/>
                    </a:moveTo>
                    <a:cubicBezTo>
                      <a:pt x="6048" y="904"/>
                      <a:pt x="6286" y="980"/>
                      <a:pt x="6408" y="1123"/>
                    </a:cubicBezTo>
                    <a:cubicBezTo>
                      <a:pt x="6652" y="1436"/>
                      <a:pt x="6747" y="1763"/>
                      <a:pt x="6692" y="2089"/>
                    </a:cubicBezTo>
                    <a:cubicBezTo>
                      <a:pt x="6654" y="2294"/>
                      <a:pt x="6359" y="2428"/>
                      <a:pt x="6044" y="2428"/>
                    </a:cubicBezTo>
                    <a:cubicBezTo>
                      <a:pt x="5918" y="2428"/>
                      <a:pt x="5790" y="2407"/>
                      <a:pt x="5673" y="2360"/>
                    </a:cubicBezTo>
                    <a:lnTo>
                      <a:pt x="4273" y="1818"/>
                    </a:lnTo>
                    <a:lnTo>
                      <a:pt x="5291" y="1054"/>
                    </a:lnTo>
                    <a:cubicBezTo>
                      <a:pt x="5425" y="953"/>
                      <a:pt x="5617" y="904"/>
                      <a:pt x="5809" y="904"/>
                    </a:cubicBezTo>
                    <a:close/>
                    <a:moveTo>
                      <a:pt x="3199" y="2131"/>
                    </a:moveTo>
                    <a:lnTo>
                      <a:pt x="3131" y="3150"/>
                    </a:lnTo>
                    <a:cubicBezTo>
                      <a:pt x="3121" y="3369"/>
                      <a:pt x="2816" y="3524"/>
                      <a:pt x="2479" y="3524"/>
                    </a:cubicBezTo>
                    <a:cubicBezTo>
                      <a:pt x="2375" y="3524"/>
                      <a:pt x="2267" y="3509"/>
                      <a:pt x="2164" y="3476"/>
                    </a:cubicBezTo>
                    <a:cubicBezTo>
                      <a:pt x="1893" y="3395"/>
                      <a:pt x="1649" y="3287"/>
                      <a:pt x="1417" y="3150"/>
                    </a:cubicBezTo>
                    <a:cubicBezTo>
                      <a:pt x="1185" y="3029"/>
                      <a:pt x="1009" y="2879"/>
                      <a:pt x="859" y="2729"/>
                    </a:cubicBezTo>
                    <a:cubicBezTo>
                      <a:pt x="640" y="2471"/>
                      <a:pt x="927" y="2171"/>
                      <a:pt x="1417" y="2158"/>
                    </a:cubicBezTo>
                    <a:lnTo>
                      <a:pt x="3199" y="2131"/>
                    </a:lnTo>
                    <a:close/>
                    <a:moveTo>
                      <a:pt x="3933" y="2197"/>
                    </a:moveTo>
                    <a:lnTo>
                      <a:pt x="5549" y="2539"/>
                    </a:lnTo>
                    <a:cubicBezTo>
                      <a:pt x="6013" y="2634"/>
                      <a:pt x="6150" y="2961"/>
                      <a:pt x="5810" y="3163"/>
                    </a:cubicBezTo>
                    <a:cubicBezTo>
                      <a:pt x="5360" y="3421"/>
                      <a:pt x="4815" y="3584"/>
                      <a:pt x="4231" y="3653"/>
                    </a:cubicBezTo>
                    <a:cubicBezTo>
                      <a:pt x="4185" y="3658"/>
                      <a:pt x="4141" y="3660"/>
                      <a:pt x="4097" y="3660"/>
                    </a:cubicBezTo>
                    <a:cubicBezTo>
                      <a:pt x="3668" y="3660"/>
                      <a:pt x="3333" y="3424"/>
                      <a:pt x="3457" y="3163"/>
                    </a:cubicBezTo>
                    <a:lnTo>
                      <a:pt x="3933" y="2197"/>
                    </a:lnTo>
                    <a:close/>
                    <a:moveTo>
                      <a:pt x="3594" y="1"/>
                    </a:moveTo>
                    <a:cubicBezTo>
                      <a:pt x="2756" y="1"/>
                      <a:pt x="1920" y="184"/>
                      <a:pt x="1280" y="552"/>
                    </a:cubicBezTo>
                    <a:cubicBezTo>
                      <a:pt x="0" y="1286"/>
                      <a:pt x="17" y="2484"/>
                      <a:pt x="1293" y="3218"/>
                    </a:cubicBezTo>
                    <a:cubicBezTo>
                      <a:pt x="1942" y="3594"/>
                      <a:pt x="2786" y="3781"/>
                      <a:pt x="3628" y="3781"/>
                    </a:cubicBezTo>
                    <a:cubicBezTo>
                      <a:pt x="4462" y="3781"/>
                      <a:pt x="5294" y="3597"/>
                      <a:pt x="5931" y="3231"/>
                    </a:cubicBezTo>
                    <a:cubicBezTo>
                      <a:pt x="7211" y="2497"/>
                      <a:pt x="7198" y="1299"/>
                      <a:pt x="5918" y="552"/>
                    </a:cubicBezTo>
                    <a:cubicBezTo>
                      <a:pt x="5272" y="184"/>
                      <a:pt x="4432" y="1"/>
                      <a:pt x="359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48"/>
              <p:cNvSpPr/>
              <p:nvPr/>
            </p:nvSpPr>
            <p:spPr>
              <a:xfrm>
                <a:off x="6144300" y="2871200"/>
                <a:ext cx="266625" cy="140350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5614" extrusionOk="0">
                    <a:moveTo>
                      <a:pt x="5319" y="644"/>
                    </a:moveTo>
                    <a:cubicBezTo>
                      <a:pt x="6278" y="644"/>
                      <a:pt x="7237" y="855"/>
                      <a:pt x="7971" y="1278"/>
                    </a:cubicBezTo>
                    <a:cubicBezTo>
                      <a:pt x="9440" y="2133"/>
                      <a:pt x="9453" y="3494"/>
                      <a:pt x="7984" y="4336"/>
                    </a:cubicBezTo>
                    <a:cubicBezTo>
                      <a:pt x="7257" y="4759"/>
                      <a:pt x="6301" y="4970"/>
                      <a:pt x="5344" y="4970"/>
                    </a:cubicBezTo>
                    <a:cubicBezTo>
                      <a:pt x="4387" y="4970"/>
                      <a:pt x="3428" y="4759"/>
                      <a:pt x="2693" y="4336"/>
                    </a:cubicBezTo>
                    <a:cubicBezTo>
                      <a:pt x="1225" y="3481"/>
                      <a:pt x="1212" y="2120"/>
                      <a:pt x="2667" y="1278"/>
                    </a:cubicBezTo>
                    <a:cubicBezTo>
                      <a:pt x="3402" y="855"/>
                      <a:pt x="4361" y="644"/>
                      <a:pt x="5319" y="644"/>
                    </a:cubicBezTo>
                    <a:close/>
                    <a:moveTo>
                      <a:pt x="5310" y="1"/>
                    </a:moveTo>
                    <a:cubicBezTo>
                      <a:pt x="4071" y="1"/>
                      <a:pt x="2834" y="272"/>
                      <a:pt x="1891" y="814"/>
                    </a:cubicBezTo>
                    <a:cubicBezTo>
                      <a:pt x="1" y="1917"/>
                      <a:pt x="1" y="3683"/>
                      <a:pt x="1907" y="4787"/>
                    </a:cubicBezTo>
                    <a:cubicBezTo>
                      <a:pt x="2861" y="5338"/>
                      <a:pt x="4110" y="5613"/>
                      <a:pt x="5357" y="5613"/>
                    </a:cubicBezTo>
                    <a:cubicBezTo>
                      <a:pt x="6596" y="5613"/>
                      <a:pt x="7832" y="5341"/>
                      <a:pt x="8774" y="4800"/>
                    </a:cubicBezTo>
                    <a:cubicBezTo>
                      <a:pt x="10664" y="3696"/>
                      <a:pt x="10664" y="1931"/>
                      <a:pt x="8761" y="827"/>
                    </a:cubicBezTo>
                    <a:cubicBezTo>
                      <a:pt x="7805" y="276"/>
                      <a:pt x="6556" y="1"/>
                      <a:pt x="531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48"/>
              <p:cNvSpPr/>
              <p:nvPr/>
            </p:nvSpPr>
            <p:spPr>
              <a:xfrm>
                <a:off x="6144300" y="2871200"/>
                <a:ext cx="266625" cy="140350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5614" extrusionOk="0">
                    <a:moveTo>
                      <a:pt x="5302" y="137"/>
                    </a:moveTo>
                    <a:cubicBezTo>
                      <a:pt x="6487" y="137"/>
                      <a:pt x="7675" y="398"/>
                      <a:pt x="8582" y="922"/>
                    </a:cubicBezTo>
                    <a:cubicBezTo>
                      <a:pt x="10393" y="1970"/>
                      <a:pt x="10406" y="3657"/>
                      <a:pt x="8611" y="4705"/>
                    </a:cubicBezTo>
                    <a:cubicBezTo>
                      <a:pt x="7716" y="5219"/>
                      <a:pt x="6541" y="5477"/>
                      <a:pt x="5363" y="5477"/>
                    </a:cubicBezTo>
                    <a:cubicBezTo>
                      <a:pt x="4178" y="5477"/>
                      <a:pt x="2990" y="5216"/>
                      <a:pt x="2083" y="4692"/>
                    </a:cubicBezTo>
                    <a:cubicBezTo>
                      <a:pt x="275" y="3644"/>
                      <a:pt x="259" y="1957"/>
                      <a:pt x="2054" y="909"/>
                    </a:cubicBezTo>
                    <a:cubicBezTo>
                      <a:pt x="2949" y="395"/>
                      <a:pt x="4124" y="137"/>
                      <a:pt x="5302" y="137"/>
                    </a:cubicBezTo>
                    <a:close/>
                    <a:moveTo>
                      <a:pt x="5310" y="1"/>
                    </a:moveTo>
                    <a:cubicBezTo>
                      <a:pt x="4071" y="1"/>
                      <a:pt x="2834" y="272"/>
                      <a:pt x="1891" y="814"/>
                    </a:cubicBezTo>
                    <a:cubicBezTo>
                      <a:pt x="1" y="1917"/>
                      <a:pt x="1" y="3683"/>
                      <a:pt x="1907" y="4787"/>
                    </a:cubicBezTo>
                    <a:cubicBezTo>
                      <a:pt x="2861" y="5338"/>
                      <a:pt x="4110" y="5613"/>
                      <a:pt x="5357" y="5613"/>
                    </a:cubicBezTo>
                    <a:cubicBezTo>
                      <a:pt x="6596" y="5613"/>
                      <a:pt x="7832" y="5341"/>
                      <a:pt x="8774" y="4800"/>
                    </a:cubicBezTo>
                    <a:cubicBezTo>
                      <a:pt x="10664" y="3696"/>
                      <a:pt x="10664" y="1931"/>
                      <a:pt x="8761" y="827"/>
                    </a:cubicBezTo>
                    <a:cubicBezTo>
                      <a:pt x="7805" y="276"/>
                      <a:pt x="6556" y="1"/>
                      <a:pt x="531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48"/>
              <p:cNvSpPr/>
              <p:nvPr/>
            </p:nvSpPr>
            <p:spPr>
              <a:xfrm>
                <a:off x="5771725" y="2659700"/>
                <a:ext cx="266525" cy="159075"/>
              </a:xfrm>
              <a:custGeom>
                <a:avLst/>
                <a:gdLst/>
                <a:ahLst/>
                <a:cxnLst/>
                <a:rect l="l" t="t" r="r" b="b"/>
                <a:pathLst>
                  <a:path w="10661" h="6363" extrusionOk="0">
                    <a:moveTo>
                      <a:pt x="5300" y="1395"/>
                    </a:moveTo>
                    <a:cubicBezTo>
                      <a:pt x="6264" y="1395"/>
                      <a:pt x="7230" y="1609"/>
                      <a:pt x="7968" y="2038"/>
                    </a:cubicBezTo>
                    <a:cubicBezTo>
                      <a:pt x="9436" y="2883"/>
                      <a:pt x="9436" y="4257"/>
                      <a:pt x="7981" y="5100"/>
                    </a:cubicBezTo>
                    <a:cubicBezTo>
                      <a:pt x="7260" y="5517"/>
                      <a:pt x="6310" y="5725"/>
                      <a:pt x="5357" y="5725"/>
                    </a:cubicBezTo>
                    <a:cubicBezTo>
                      <a:pt x="4389" y="5725"/>
                      <a:pt x="3417" y="5511"/>
                      <a:pt x="2677" y="5086"/>
                    </a:cubicBezTo>
                    <a:cubicBezTo>
                      <a:pt x="1208" y="4241"/>
                      <a:pt x="1208" y="2870"/>
                      <a:pt x="2664" y="2025"/>
                    </a:cubicBezTo>
                    <a:cubicBezTo>
                      <a:pt x="3389" y="1605"/>
                      <a:pt x="4343" y="1395"/>
                      <a:pt x="5300" y="1395"/>
                    </a:cubicBezTo>
                    <a:close/>
                    <a:moveTo>
                      <a:pt x="5332" y="1"/>
                    </a:moveTo>
                    <a:cubicBezTo>
                      <a:pt x="4189" y="1"/>
                      <a:pt x="3052" y="266"/>
                      <a:pt x="2122" y="801"/>
                    </a:cubicBezTo>
                    <a:cubicBezTo>
                      <a:pt x="229" y="1891"/>
                      <a:pt x="0" y="4434"/>
                      <a:pt x="1903" y="5534"/>
                    </a:cubicBezTo>
                    <a:cubicBezTo>
                      <a:pt x="2857" y="6087"/>
                      <a:pt x="4106" y="6363"/>
                      <a:pt x="5353" y="6363"/>
                    </a:cubicBezTo>
                    <a:cubicBezTo>
                      <a:pt x="6592" y="6363"/>
                      <a:pt x="7828" y="6090"/>
                      <a:pt x="8771" y="5547"/>
                    </a:cubicBezTo>
                    <a:cubicBezTo>
                      <a:pt x="10660" y="4460"/>
                      <a:pt x="10553" y="1943"/>
                      <a:pt x="8663" y="843"/>
                    </a:cubicBezTo>
                    <a:cubicBezTo>
                      <a:pt x="7695" y="283"/>
                      <a:pt x="6510" y="1"/>
                      <a:pt x="5332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48"/>
              <p:cNvSpPr/>
              <p:nvPr/>
            </p:nvSpPr>
            <p:spPr>
              <a:xfrm>
                <a:off x="5803950" y="2676950"/>
                <a:ext cx="199950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7998" h="3633" extrusionOk="0">
                    <a:moveTo>
                      <a:pt x="4010" y="1"/>
                    </a:moveTo>
                    <a:cubicBezTo>
                      <a:pt x="3124" y="1"/>
                      <a:pt x="2244" y="198"/>
                      <a:pt x="1538" y="600"/>
                    </a:cubicBezTo>
                    <a:cubicBezTo>
                      <a:pt x="301" y="1322"/>
                      <a:pt x="0" y="2709"/>
                      <a:pt x="816" y="3633"/>
                    </a:cubicBezTo>
                    <a:cubicBezTo>
                      <a:pt x="940" y="3594"/>
                      <a:pt x="1077" y="3538"/>
                      <a:pt x="1198" y="3512"/>
                    </a:cubicBezTo>
                    <a:cubicBezTo>
                      <a:pt x="477" y="2778"/>
                      <a:pt x="640" y="1838"/>
                      <a:pt x="1714" y="1227"/>
                    </a:cubicBezTo>
                    <a:cubicBezTo>
                      <a:pt x="2344" y="862"/>
                      <a:pt x="3176" y="678"/>
                      <a:pt x="4011" y="678"/>
                    </a:cubicBezTo>
                    <a:cubicBezTo>
                      <a:pt x="4852" y="678"/>
                      <a:pt x="5697" y="865"/>
                      <a:pt x="6339" y="1240"/>
                    </a:cubicBezTo>
                    <a:cubicBezTo>
                      <a:pt x="7292" y="1785"/>
                      <a:pt x="7537" y="2572"/>
                      <a:pt x="7100" y="3254"/>
                    </a:cubicBezTo>
                    <a:cubicBezTo>
                      <a:pt x="7263" y="3212"/>
                      <a:pt x="7442" y="3186"/>
                      <a:pt x="7606" y="3159"/>
                    </a:cubicBezTo>
                    <a:cubicBezTo>
                      <a:pt x="7997" y="2288"/>
                      <a:pt x="7687" y="1253"/>
                      <a:pt x="6652" y="656"/>
                    </a:cubicBezTo>
                    <a:cubicBezTo>
                      <a:pt x="5897" y="223"/>
                      <a:pt x="4950" y="1"/>
                      <a:pt x="4010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48"/>
              <p:cNvSpPr/>
              <p:nvPr/>
            </p:nvSpPr>
            <p:spPr>
              <a:xfrm>
                <a:off x="5772700" y="2698800"/>
                <a:ext cx="273700" cy="131475"/>
              </a:xfrm>
              <a:custGeom>
                <a:avLst/>
                <a:gdLst/>
                <a:ahLst/>
                <a:cxnLst/>
                <a:rect l="l" t="t" r="r" b="b"/>
                <a:pathLst>
                  <a:path w="10948" h="5259" extrusionOk="0">
                    <a:moveTo>
                      <a:pt x="9942" y="1"/>
                    </a:moveTo>
                    <a:cubicBezTo>
                      <a:pt x="9942" y="1"/>
                      <a:pt x="9084" y="2230"/>
                      <a:pt x="7958" y="2788"/>
                    </a:cubicBezTo>
                    <a:cubicBezTo>
                      <a:pt x="7317" y="3109"/>
                      <a:pt x="6083" y="3361"/>
                      <a:pt x="4931" y="3361"/>
                    </a:cubicBezTo>
                    <a:cubicBezTo>
                      <a:pt x="4076" y="3361"/>
                      <a:pt x="3266" y="3223"/>
                      <a:pt x="2775" y="2870"/>
                    </a:cubicBezTo>
                    <a:cubicBezTo>
                      <a:pt x="1709" y="2105"/>
                      <a:pt x="827" y="173"/>
                      <a:pt x="568" y="173"/>
                    </a:cubicBezTo>
                    <a:cubicBezTo>
                      <a:pt x="546" y="173"/>
                      <a:pt x="529" y="187"/>
                      <a:pt x="516" y="216"/>
                    </a:cubicBezTo>
                    <a:cubicBezTo>
                      <a:pt x="0" y="1496"/>
                      <a:pt x="532" y="3046"/>
                      <a:pt x="532" y="3046"/>
                    </a:cubicBezTo>
                    <a:cubicBezTo>
                      <a:pt x="532" y="3046"/>
                      <a:pt x="790" y="3917"/>
                      <a:pt x="2448" y="4636"/>
                    </a:cubicBezTo>
                    <a:cubicBezTo>
                      <a:pt x="3381" y="5044"/>
                      <a:pt x="4450" y="5259"/>
                      <a:pt x="5482" y="5259"/>
                    </a:cubicBezTo>
                    <a:cubicBezTo>
                      <a:pt x="6513" y="5259"/>
                      <a:pt x="7508" y="5045"/>
                      <a:pt x="8297" y="4596"/>
                    </a:cubicBezTo>
                    <a:cubicBezTo>
                      <a:pt x="9655" y="3836"/>
                      <a:pt x="9848" y="3454"/>
                      <a:pt x="9848" y="3454"/>
                    </a:cubicBezTo>
                    <a:cubicBezTo>
                      <a:pt x="9848" y="3454"/>
                      <a:pt x="10948" y="1930"/>
                      <a:pt x="994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48"/>
              <p:cNvSpPr/>
              <p:nvPr/>
            </p:nvSpPr>
            <p:spPr>
              <a:xfrm>
                <a:off x="5814150" y="2684850"/>
                <a:ext cx="1806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7224" h="3943" extrusionOk="0">
                    <a:moveTo>
                      <a:pt x="3651" y="259"/>
                    </a:moveTo>
                    <a:cubicBezTo>
                      <a:pt x="4093" y="259"/>
                      <a:pt x="4536" y="316"/>
                      <a:pt x="4952" y="435"/>
                    </a:cubicBezTo>
                    <a:cubicBezTo>
                      <a:pt x="5402" y="559"/>
                      <a:pt x="5468" y="911"/>
                      <a:pt x="5076" y="1087"/>
                    </a:cubicBezTo>
                    <a:lnTo>
                      <a:pt x="3754" y="1672"/>
                    </a:lnTo>
                    <a:lnTo>
                      <a:pt x="2817" y="856"/>
                    </a:lnTo>
                    <a:cubicBezTo>
                      <a:pt x="2546" y="624"/>
                      <a:pt x="2791" y="297"/>
                      <a:pt x="3294" y="271"/>
                    </a:cubicBezTo>
                    <a:cubicBezTo>
                      <a:pt x="3412" y="263"/>
                      <a:pt x="3532" y="259"/>
                      <a:pt x="3651" y="259"/>
                    </a:cubicBezTo>
                    <a:close/>
                    <a:moveTo>
                      <a:pt x="1879" y="670"/>
                    </a:moveTo>
                    <a:cubicBezTo>
                      <a:pt x="2147" y="670"/>
                      <a:pt x="2415" y="763"/>
                      <a:pt x="2517" y="924"/>
                    </a:cubicBezTo>
                    <a:lnTo>
                      <a:pt x="3088" y="1864"/>
                    </a:lnTo>
                    <a:lnTo>
                      <a:pt x="1417" y="2135"/>
                    </a:lnTo>
                    <a:cubicBezTo>
                      <a:pt x="1354" y="2146"/>
                      <a:pt x="1291" y="2151"/>
                      <a:pt x="1230" y="2151"/>
                    </a:cubicBezTo>
                    <a:cubicBezTo>
                      <a:pt x="831" y="2151"/>
                      <a:pt x="503" y="1934"/>
                      <a:pt x="588" y="1685"/>
                    </a:cubicBezTo>
                    <a:cubicBezTo>
                      <a:pt x="696" y="1358"/>
                      <a:pt x="980" y="1032"/>
                      <a:pt x="1430" y="774"/>
                    </a:cubicBezTo>
                    <a:cubicBezTo>
                      <a:pt x="1557" y="703"/>
                      <a:pt x="1718" y="670"/>
                      <a:pt x="1879" y="670"/>
                    </a:cubicBezTo>
                    <a:close/>
                    <a:moveTo>
                      <a:pt x="5830" y="1072"/>
                    </a:moveTo>
                    <a:cubicBezTo>
                      <a:pt x="6073" y="1072"/>
                      <a:pt x="6314" y="1148"/>
                      <a:pt x="6434" y="1293"/>
                    </a:cubicBezTo>
                    <a:cubicBezTo>
                      <a:pt x="6679" y="1590"/>
                      <a:pt x="6773" y="1916"/>
                      <a:pt x="6721" y="2243"/>
                    </a:cubicBezTo>
                    <a:cubicBezTo>
                      <a:pt x="6681" y="2449"/>
                      <a:pt x="6383" y="2584"/>
                      <a:pt x="6062" y="2584"/>
                    </a:cubicBezTo>
                    <a:cubicBezTo>
                      <a:pt x="5936" y="2584"/>
                      <a:pt x="5805" y="2563"/>
                      <a:pt x="5686" y="2517"/>
                    </a:cubicBezTo>
                    <a:lnTo>
                      <a:pt x="4299" y="1972"/>
                    </a:lnTo>
                    <a:lnTo>
                      <a:pt x="5304" y="1224"/>
                    </a:lnTo>
                    <a:cubicBezTo>
                      <a:pt x="5438" y="1121"/>
                      <a:pt x="5634" y="1072"/>
                      <a:pt x="5830" y="1072"/>
                    </a:cubicBezTo>
                    <a:close/>
                    <a:moveTo>
                      <a:pt x="3212" y="2298"/>
                    </a:moveTo>
                    <a:lnTo>
                      <a:pt x="3157" y="3317"/>
                    </a:lnTo>
                    <a:cubicBezTo>
                      <a:pt x="3147" y="3526"/>
                      <a:pt x="2836" y="3678"/>
                      <a:pt x="2502" y="3678"/>
                    </a:cubicBezTo>
                    <a:cubicBezTo>
                      <a:pt x="2397" y="3678"/>
                      <a:pt x="2291" y="3663"/>
                      <a:pt x="2191" y="3630"/>
                    </a:cubicBezTo>
                    <a:cubicBezTo>
                      <a:pt x="1920" y="3548"/>
                      <a:pt x="1662" y="3441"/>
                      <a:pt x="1443" y="3317"/>
                    </a:cubicBezTo>
                    <a:cubicBezTo>
                      <a:pt x="1211" y="3183"/>
                      <a:pt x="1022" y="3046"/>
                      <a:pt x="885" y="2883"/>
                    </a:cubicBezTo>
                    <a:cubicBezTo>
                      <a:pt x="653" y="2638"/>
                      <a:pt x="953" y="2338"/>
                      <a:pt x="1443" y="2324"/>
                    </a:cubicBezTo>
                    <a:lnTo>
                      <a:pt x="3212" y="2298"/>
                    </a:lnTo>
                    <a:close/>
                    <a:moveTo>
                      <a:pt x="3960" y="2367"/>
                    </a:moveTo>
                    <a:lnTo>
                      <a:pt x="5579" y="2693"/>
                    </a:lnTo>
                    <a:cubicBezTo>
                      <a:pt x="6026" y="2788"/>
                      <a:pt x="6176" y="3127"/>
                      <a:pt x="5836" y="3317"/>
                    </a:cubicBezTo>
                    <a:lnTo>
                      <a:pt x="5823" y="3317"/>
                    </a:lnTo>
                    <a:cubicBezTo>
                      <a:pt x="5386" y="3578"/>
                      <a:pt x="4831" y="3741"/>
                      <a:pt x="4260" y="3806"/>
                    </a:cubicBezTo>
                    <a:cubicBezTo>
                      <a:pt x="4215" y="3811"/>
                      <a:pt x="4170" y="3814"/>
                      <a:pt x="4126" y="3814"/>
                    </a:cubicBezTo>
                    <a:cubicBezTo>
                      <a:pt x="3697" y="3814"/>
                      <a:pt x="3359" y="3579"/>
                      <a:pt x="3483" y="3333"/>
                    </a:cubicBezTo>
                    <a:lnTo>
                      <a:pt x="3960" y="2367"/>
                    </a:lnTo>
                    <a:close/>
                    <a:moveTo>
                      <a:pt x="3635" y="1"/>
                    </a:moveTo>
                    <a:cubicBezTo>
                      <a:pt x="2787" y="1"/>
                      <a:pt x="1934" y="199"/>
                      <a:pt x="1280" y="585"/>
                    </a:cubicBezTo>
                    <a:cubicBezTo>
                      <a:pt x="0" y="1319"/>
                      <a:pt x="30" y="2638"/>
                      <a:pt x="1322" y="3385"/>
                    </a:cubicBezTo>
                    <a:cubicBezTo>
                      <a:pt x="1966" y="3756"/>
                      <a:pt x="2815" y="3943"/>
                      <a:pt x="3660" y="3943"/>
                    </a:cubicBezTo>
                    <a:cubicBezTo>
                      <a:pt x="4491" y="3943"/>
                      <a:pt x="5318" y="3762"/>
                      <a:pt x="5944" y="3398"/>
                    </a:cubicBezTo>
                    <a:cubicBezTo>
                      <a:pt x="7224" y="2651"/>
                      <a:pt x="7129" y="1277"/>
                      <a:pt x="5836" y="529"/>
                    </a:cubicBezTo>
                    <a:cubicBezTo>
                      <a:pt x="5218" y="174"/>
                      <a:pt x="4428" y="1"/>
                      <a:pt x="3635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48"/>
              <p:cNvSpPr/>
              <p:nvPr/>
            </p:nvSpPr>
            <p:spPr>
              <a:xfrm>
                <a:off x="5814875" y="2683850"/>
                <a:ext cx="179875" cy="9465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3786" extrusionOk="0">
                    <a:moveTo>
                      <a:pt x="3556" y="101"/>
                    </a:moveTo>
                    <a:cubicBezTo>
                      <a:pt x="4020" y="101"/>
                      <a:pt x="4486" y="159"/>
                      <a:pt x="4923" y="272"/>
                    </a:cubicBezTo>
                    <a:cubicBezTo>
                      <a:pt x="5373" y="393"/>
                      <a:pt x="5439" y="745"/>
                      <a:pt x="5047" y="925"/>
                    </a:cubicBezTo>
                    <a:lnTo>
                      <a:pt x="3725" y="1509"/>
                    </a:lnTo>
                    <a:lnTo>
                      <a:pt x="2788" y="706"/>
                    </a:lnTo>
                    <a:cubicBezTo>
                      <a:pt x="2517" y="462"/>
                      <a:pt x="2762" y="135"/>
                      <a:pt x="3265" y="109"/>
                    </a:cubicBezTo>
                    <a:cubicBezTo>
                      <a:pt x="3362" y="104"/>
                      <a:pt x="3459" y="101"/>
                      <a:pt x="3556" y="101"/>
                    </a:cubicBezTo>
                    <a:close/>
                    <a:moveTo>
                      <a:pt x="1852" y="506"/>
                    </a:moveTo>
                    <a:cubicBezTo>
                      <a:pt x="2120" y="506"/>
                      <a:pt x="2386" y="599"/>
                      <a:pt x="2488" y="762"/>
                    </a:cubicBezTo>
                    <a:lnTo>
                      <a:pt x="3059" y="1699"/>
                    </a:lnTo>
                    <a:lnTo>
                      <a:pt x="1388" y="1970"/>
                    </a:lnTo>
                    <a:cubicBezTo>
                      <a:pt x="1324" y="1980"/>
                      <a:pt x="1261" y="1985"/>
                      <a:pt x="1200" y="1985"/>
                    </a:cubicBezTo>
                    <a:cubicBezTo>
                      <a:pt x="801" y="1985"/>
                      <a:pt x="474" y="1770"/>
                      <a:pt x="559" y="1535"/>
                    </a:cubicBezTo>
                    <a:cubicBezTo>
                      <a:pt x="667" y="1196"/>
                      <a:pt x="951" y="883"/>
                      <a:pt x="1401" y="625"/>
                    </a:cubicBezTo>
                    <a:lnTo>
                      <a:pt x="1401" y="612"/>
                    </a:lnTo>
                    <a:cubicBezTo>
                      <a:pt x="1528" y="539"/>
                      <a:pt x="1690" y="506"/>
                      <a:pt x="1852" y="506"/>
                    </a:cubicBezTo>
                    <a:close/>
                    <a:moveTo>
                      <a:pt x="5798" y="907"/>
                    </a:moveTo>
                    <a:cubicBezTo>
                      <a:pt x="6042" y="907"/>
                      <a:pt x="6285" y="984"/>
                      <a:pt x="6405" y="1127"/>
                    </a:cubicBezTo>
                    <a:cubicBezTo>
                      <a:pt x="6650" y="1428"/>
                      <a:pt x="6744" y="1767"/>
                      <a:pt x="6692" y="2094"/>
                    </a:cubicBezTo>
                    <a:cubicBezTo>
                      <a:pt x="6652" y="2287"/>
                      <a:pt x="6356" y="2419"/>
                      <a:pt x="6037" y="2419"/>
                    </a:cubicBezTo>
                    <a:cubicBezTo>
                      <a:pt x="5909" y="2419"/>
                      <a:pt x="5777" y="2398"/>
                      <a:pt x="5657" y="2351"/>
                    </a:cubicBezTo>
                    <a:lnTo>
                      <a:pt x="4270" y="1806"/>
                    </a:lnTo>
                    <a:lnTo>
                      <a:pt x="5275" y="1059"/>
                    </a:lnTo>
                    <a:cubicBezTo>
                      <a:pt x="5409" y="956"/>
                      <a:pt x="5604" y="907"/>
                      <a:pt x="5798" y="907"/>
                    </a:cubicBezTo>
                    <a:close/>
                    <a:moveTo>
                      <a:pt x="3183" y="2133"/>
                    </a:moveTo>
                    <a:lnTo>
                      <a:pt x="3128" y="3154"/>
                    </a:lnTo>
                    <a:cubicBezTo>
                      <a:pt x="3118" y="3374"/>
                      <a:pt x="2798" y="3521"/>
                      <a:pt x="2459" y="3521"/>
                    </a:cubicBezTo>
                    <a:cubicBezTo>
                      <a:pt x="2359" y="3521"/>
                      <a:pt x="2257" y="3508"/>
                      <a:pt x="2162" y="3481"/>
                    </a:cubicBezTo>
                    <a:cubicBezTo>
                      <a:pt x="1891" y="3399"/>
                      <a:pt x="1633" y="3291"/>
                      <a:pt x="1414" y="3154"/>
                    </a:cubicBezTo>
                    <a:cubicBezTo>
                      <a:pt x="1182" y="3017"/>
                      <a:pt x="993" y="2883"/>
                      <a:pt x="856" y="2720"/>
                    </a:cubicBezTo>
                    <a:cubicBezTo>
                      <a:pt x="624" y="2475"/>
                      <a:pt x="924" y="2175"/>
                      <a:pt x="1414" y="2162"/>
                    </a:cubicBezTo>
                    <a:lnTo>
                      <a:pt x="3183" y="2133"/>
                    </a:lnTo>
                    <a:close/>
                    <a:moveTo>
                      <a:pt x="3931" y="2201"/>
                    </a:moveTo>
                    <a:lnTo>
                      <a:pt x="5550" y="2541"/>
                    </a:lnTo>
                    <a:cubicBezTo>
                      <a:pt x="5997" y="2622"/>
                      <a:pt x="6147" y="2965"/>
                      <a:pt x="5807" y="3154"/>
                    </a:cubicBezTo>
                    <a:lnTo>
                      <a:pt x="5794" y="3167"/>
                    </a:lnTo>
                    <a:cubicBezTo>
                      <a:pt x="5357" y="3425"/>
                      <a:pt x="4802" y="3588"/>
                      <a:pt x="4231" y="3644"/>
                    </a:cubicBezTo>
                    <a:cubicBezTo>
                      <a:pt x="4179" y="3651"/>
                      <a:pt x="4128" y="3655"/>
                      <a:pt x="4079" y="3655"/>
                    </a:cubicBezTo>
                    <a:cubicBezTo>
                      <a:pt x="3658" y="3655"/>
                      <a:pt x="3331" y="3410"/>
                      <a:pt x="3454" y="3167"/>
                    </a:cubicBezTo>
                    <a:lnTo>
                      <a:pt x="3931" y="2201"/>
                    </a:lnTo>
                    <a:close/>
                    <a:moveTo>
                      <a:pt x="3574" y="0"/>
                    </a:moveTo>
                    <a:cubicBezTo>
                      <a:pt x="2739" y="0"/>
                      <a:pt x="1907" y="184"/>
                      <a:pt x="1277" y="556"/>
                    </a:cubicBezTo>
                    <a:cubicBezTo>
                      <a:pt x="1" y="1291"/>
                      <a:pt x="1" y="2488"/>
                      <a:pt x="1293" y="3223"/>
                    </a:cubicBezTo>
                    <a:cubicBezTo>
                      <a:pt x="1934" y="3598"/>
                      <a:pt x="2778" y="3785"/>
                      <a:pt x="3620" y="3785"/>
                    </a:cubicBezTo>
                    <a:cubicBezTo>
                      <a:pt x="4455" y="3785"/>
                      <a:pt x="5286" y="3602"/>
                      <a:pt x="5915" y="3236"/>
                    </a:cubicBezTo>
                    <a:cubicBezTo>
                      <a:pt x="7195" y="2502"/>
                      <a:pt x="7195" y="1304"/>
                      <a:pt x="5902" y="556"/>
                    </a:cubicBezTo>
                    <a:cubicBezTo>
                      <a:pt x="5260" y="187"/>
                      <a:pt x="4415" y="0"/>
                      <a:pt x="357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48"/>
              <p:cNvSpPr/>
              <p:nvPr/>
            </p:nvSpPr>
            <p:spPr>
              <a:xfrm>
                <a:off x="5771300" y="2648525"/>
                <a:ext cx="2669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5608" extrusionOk="0">
                    <a:moveTo>
                      <a:pt x="5303" y="636"/>
                    </a:moveTo>
                    <a:cubicBezTo>
                      <a:pt x="6271" y="636"/>
                      <a:pt x="7244" y="851"/>
                      <a:pt x="7985" y="1277"/>
                    </a:cubicBezTo>
                    <a:cubicBezTo>
                      <a:pt x="9453" y="2119"/>
                      <a:pt x="9453" y="3493"/>
                      <a:pt x="7998" y="4336"/>
                    </a:cubicBezTo>
                    <a:cubicBezTo>
                      <a:pt x="7274" y="4755"/>
                      <a:pt x="6320" y="4966"/>
                      <a:pt x="5363" y="4966"/>
                    </a:cubicBezTo>
                    <a:cubicBezTo>
                      <a:pt x="4398" y="4966"/>
                      <a:pt x="3431" y="4752"/>
                      <a:pt x="2694" y="4323"/>
                    </a:cubicBezTo>
                    <a:cubicBezTo>
                      <a:pt x="1225" y="3480"/>
                      <a:pt x="1225" y="2106"/>
                      <a:pt x="2681" y="1261"/>
                    </a:cubicBezTo>
                    <a:cubicBezTo>
                      <a:pt x="3402" y="843"/>
                      <a:pt x="4351" y="636"/>
                      <a:pt x="5303" y="636"/>
                    </a:cubicBezTo>
                    <a:close/>
                    <a:moveTo>
                      <a:pt x="5310" y="0"/>
                    </a:moveTo>
                    <a:cubicBezTo>
                      <a:pt x="4072" y="0"/>
                      <a:pt x="2836" y="272"/>
                      <a:pt x="1894" y="814"/>
                    </a:cubicBezTo>
                    <a:cubicBezTo>
                      <a:pt x="1" y="1901"/>
                      <a:pt x="17" y="3683"/>
                      <a:pt x="1920" y="4786"/>
                    </a:cubicBezTo>
                    <a:cubicBezTo>
                      <a:pt x="2877" y="5333"/>
                      <a:pt x="4131" y="5608"/>
                      <a:pt x="5381" y="5608"/>
                    </a:cubicBezTo>
                    <a:cubicBezTo>
                      <a:pt x="6616" y="5608"/>
                      <a:pt x="7848" y="5339"/>
                      <a:pt x="8788" y="4799"/>
                    </a:cubicBezTo>
                    <a:cubicBezTo>
                      <a:pt x="10677" y="3696"/>
                      <a:pt x="10664" y="1930"/>
                      <a:pt x="8761" y="827"/>
                    </a:cubicBezTo>
                    <a:cubicBezTo>
                      <a:pt x="7805" y="275"/>
                      <a:pt x="6556" y="0"/>
                      <a:pt x="531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48"/>
              <p:cNvSpPr/>
              <p:nvPr/>
            </p:nvSpPr>
            <p:spPr>
              <a:xfrm>
                <a:off x="5771300" y="2648525"/>
                <a:ext cx="26695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5608" extrusionOk="0">
                    <a:moveTo>
                      <a:pt x="5318" y="134"/>
                    </a:moveTo>
                    <a:cubicBezTo>
                      <a:pt x="6503" y="134"/>
                      <a:pt x="7691" y="396"/>
                      <a:pt x="8598" y="921"/>
                    </a:cubicBezTo>
                    <a:cubicBezTo>
                      <a:pt x="10406" y="1969"/>
                      <a:pt x="10420" y="3657"/>
                      <a:pt x="8611" y="4688"/>
                    </a:cubicBezTo>
                    <a:cubicBezTo>
                      <a:pt x="7719" y="5209"/>
                      <a:pt x="6548" y="5467"/>
                      <a:pt x="5374" y="5467"/>
                    </a:cubicBezTo>
                    <a:cubicBezTo>
                      <a:pt x="4185" y="5467"/>
                      <a:pt x="2993" y="5202"/>
                      <a:pt x="2083" y="4675"/>
                    </a:cubicBezTo>
                    <a:cubicBezTo>
                      <a:pt x="275" y="3644"/>
                      <a:pt x="262" y="1956"/>
                      <a:pt x="2070" y="908"/>
                    </a:cubicBezTo>
                    <a:cubicBezTo>
                      <a:pt x="2965" y="393"/>
                      <a:pt x="4140" y="134"/>
                      <a:pt x="5318" y="134"/>
                    </a:cubicBezTo>
                    <a:close/>
                    <a:moveTo>
                      <a:pt x="5310" y="0"/>
                    </a:moveTo>
                    <a:cubicBezTo>
                      <a:pt x="4072" y="0"/>
                      <a:pt x="2836" y="272"/>
                      <a:pt x="1894" y="814"/>
                    </a:cubicBezTo>
                    <a:cubicBezTo>
                      <a:pt x="1" y="1901"/>
                      <a:pt x="17" y="3683"/>
                      <a:pt x="1920" y="4786"/>
                    </a:cubicBezTo>
                    <a:cubicBezTo>
                      <a:pt x="2877" y="5333"/>
                      <a:pt x="4131" y="5608"/>
                      <a:pt x="5381" y="5608"/>
                    </a:cubicBezTo>
                    <a:cubicBezTo>
                      <a:pt x="6616" y="5608"/>
                      <a:pt x="7848" y="5339"/>
                      <a:pt x="8788" y="4799"/>
                    </a:cubicBezTo>
                    <a:cubicBezTo>
                      <a:pt x="10677" y="3696"/>
                      <a:pt x="10664" y="1930"/>
                      <a:pt x="8761" y="827"/>
                    </a:cubicBezTo>
                    <a:cubicBezTo>
                      <a:pt x="7805" y="275"/>
                      <a:pt x="6556" y="0"/>
                      <a:pt x="531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48"/>
              <p:cNvSpPr/>
              <p:nvPr/>
            </p:nvSpPr>
            <p:spPr>
              <a:xfrm>
                <a:off x="6234400" y="2906750"/>
                <a:ext cx="91175" cy="48050"/>
              </a:xfrm>
              <a:custGeom>
                <a:avLst/>
                <a:gdLst/>
                <a:ahLst/>
                <a:cxnLst/>
                <a:rect l="l" t="t" r="r" b="b"/>
                <a:pathLst>
                  <a:path w="3647" h="1922" extrusionOk="0">
                    <a:moveTo>
                      <a:pt x="1805" y="380"/>
                    </a:moveTo>
                    <a:cubicBezTo>
                      <a:pt x="2067" y="380"/>
                      <a:pt x="2330" y="438"/>
                      <a:pt x="2530" y="548"/>
                    </a:cubicBezTo>
                    <a:cubicBezTo>
                      <a:pt x="2925" y="779"/>
                      <a:pt x="2925" y="1148"/>
                      <a:pt x="2530" y="1364"/>
                    </a:cubicBezTo>
                    <a:cubicBezTo>
                      <a:pt x="2340" y="1480"/>
                      <a:pt x="2086" y="1538"/>
                      <a:pt x="1829" y="1538"/>
                    </a:cubicBezTo>
                    <a:cubicBezTo>
                      <a:pt x="1573" y="1538"/>
                      <a:pt x="1314" y="1480"/>
                      <a:pt x="1116" y="1364"/>
                    </a:cubicBezTo>
                    <a:cubicBezTo>
                      <a:pt x="721" y="1148"/>
                      <a:pt x="721" y="779"/>
                      <a:pt x="1116" y="548"/>
                    </a:cubicBezTo>
                    <a:cubicBezTo>
                      <a:pt x="1304" y="434"/>
                      <a:pt x="1554" y="380"/>
                      <a:pt x="1805" y="380"/>
                    </a:cubicBezTo>
                    <a:close/>
                    <a:moveTo>
                      <a:pt x="1817" y="0"/>
                    </a:moveTo>
                    <a:cubicBezTo>
                      <a:pt x="1391" y="0"/>
                      <a:pt x="966" y="92"/>
                      <a:pt x="640" y="277"/>
                    </a:cubicBezTo>
                    <a:cubicBezTo>
                      <a:pt x="0" y="659"/>
                      <a:pt x="0" y="1256"/>
                      <a:pt x="653" y="1638"/>
                    </a:cubicBezTo>
                    <a:cubicBezTo>
                      <a:pt x="979" y="1827"/>
                      <a:pt x="1404" y="1922"/>
                      <a:pt x="1830" y="1922"/>
                    </a:cubicBezTo>
                    <a:cubicBezTo>
                      <a:pt x="2255" y="1922"/>
                      <a:pt x="2680" y="1827"/>
                      <a:pt x="3006" y="1638"/>
                    </a:cubicBezTo>
                    <a:cubicBezTo>
                      <a:pt x="3646" y="1269"/>
                      <a:pt x="3646" y="659"/>
                      <a:pt x="2993" y="277"/>
                    </a:cubicBezTo>
                    <a:cubicBezTo>
                      <a:pt x="2667" y="92"/>
                      <a:pt x="2242" y="0"/>
                      <a:pt x="181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48"/>
              <p:cNvSpPr/>
              <p:nvPr/>
            </p:nvSpPr>
            <p:spPr>
              <a:xfrm>
                <a:off x="6030800" y="2918400"/>
                <a:ext cx="13532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5413" h="5171" extrusionOk="0">
                    <a:moveTo>
                      <a:pt x="898" y="0"/>
                    </a:moveTo>
                    <a:lnTo>
                      <a:pt x="0" y="940"/>
                    </a:lnTo>
                    <a:lnTo>
                      <a:pt x="2840" y="2543"/>
                    </a:lnTo>
                    <a:lnTo>
                      <a:pt x="4309" y="4883"/>
                    </a:lnTo>
                    <a:lnTo>
                      <a:pt x="4746" y="5128"/>
                    </a:lnTo>
                    <a:lnTo>
                      <a:pt x="5412" y="5170"/>
                    </a:lnTo>
                    <a:lnTo>
                      <a:pt x="5412" y="5170"/>
                    </a:lnTo>
                    <a:lnTo>
                      <a:pt x="4162" y="2246"/>
                    </a:lnTo>
                    <a:lnTo>
                      <a:pt x="2040" y="464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rgbClr val="C458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48"/>
              <p:cNvSpPr/>
              <p:nvPr/>
            </p:nvSpPr>
            <p:spPr>
              <a:xfrm>
                <a:off x="5733600" y="2823900"/>
                <a:ext cx="93225" cy="86025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441" extrusionOk="0">
                    <a:moveTo>
                      <a:pt x="2204" y="0"/>
                    </a:moveTo>
                    <a:lnTo>
                      <a:pt x="1264" y="203"/>
                    </a:lnTo>
                    <a:lnTo>
                      <a:pt x="1" y="1156"/>
                    </a:lnTo>
                    <a:lnTo>
                      <a:pt x="95" y="3304"/>
                    </a:lnTo>
                    <a:lnTo>
                      <a:pt x="1143" y="3441"/>
                    </a:lnTo>
                    <a:lnTo>
                      <a:pt x="2096" y="2651"/>
                    </a:lnTo>
                    <a:lnTo>
                      <a:pt x="3728" y="748"/>
                    </a:lnTo>
                    <a:lnTo>
                      <a:pt x="22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48"/>
              <p:cNvSpPr/>
              <p:nvPr/>
            </p:nvSpPr>
            <p:spPr>
              <a:xfrm>
                <a:off x="5779475" y="2901100"/>
                <a:ext cx="12250" cy="4382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753" extrusionOk="0">
                    <a:moveTo>
                      <a:pt x="424" y="0"/>
                    </a:moveTo>
                    <a:lnTo>
                      <a:pt x="0" y="516"/>
                    </a:lnTo>
                    <a:lnTo>
                      <a:pt x="137" y="1237"/>
                    </a:lnTo>
                    <a:lnTo>
                      <a:pt x="82" y="1701"/>
                    </a:lnTo>
                    <a:lnTo>
                      <a:pt x="180" y="1753"/>
                    </a:lnTo>
                    <a:lnTo>
                      <a:pt x="300" y="1237"/>
                    </a:lnTo>
                    <a:lnTo>
                      <a:pt x="163" y="597"/>
                    </a:lnTo>
                    <a:cubicBezTo>
                      <a:pt x="163" y="597"/>
                      <a:pt x="490" y="327"/>
                      <a:pt x="490" y="258"/>
                    </a:cubicBezTo>
                    <a:cubicBezTo>
                      <a:pt x="490" y="189"/>
                      <a:pt x="424" y="0"/>
                      <a:pt x="42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48"/>
              <p:cNvSpPr/>
              <p:nvPr/>
            </p:nvSpPr>
            <p:spPr>
              <a:xfrm>
                <a:off x="5789025" y="2906150"/>
                <a:ext cx="169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713" extrusionOk="0">
                    <a:moveTo>
                      <a:pt x="0" y="30"/>
                    </a:moveTo>
                    <a:cubicBezTo>
                      <a:pt x="0" y="32"/>
                      <a:pt x="0" y="34"/>
                      <a:pt x="0" y="36"/>
                    </a:cubicBezTo>
                    <a:lnTo>
                      <a:pt x="0" y="36"/>
                    </a:lnTo>
                    <a:lnTo>
                      <a:pt x="0" y="30"/>
                    </a:lnTo>
                    <a:close/>
                    <a:moveTo>
                      <a:pt x="614" y="0"/>
                    </a:moveTo>
                    <a:cubicBezTo>
                      <a:pt x="614" y="43"/>
                      <a:pt x="584" y="82"/>
                      <a:pt x="516" y="125"/>
                    </a:cubicBezTo>
                    <a:cubicBezTo>
                      <a:pt x="455" y="159"/>
                      <a:pt x="378" y="176"/>
                      <a:pt x="300" y="176"/>
                    </a:cubicBezTo>
                    <a:cubicBezTo>
                      <a:pt x="222" y="176"/>
                      <a:pt x="144" y="159"/>
                      <a:pt x="82" y="125"/>
                    </a:cubicBezTo>
                    <a:cubicBezTo>
                      <a:pt x="29" y="97"/>
                      <a:pt x="3" y="72"/>
                      <a:pt x="0" y="36"/>
                    </a:cubicBezTo>
                    <a:lnTo>
                      <a:pt x="0" y="36"/>
                    </a:lnTo>
                    <a:lnTo>
                      <a:pt x="56" y="1564"/>
                    </a:lnTo>
                    <a:cubicBezTo>
                      <a:pt x="56" y="1606"/>
                      <a:pt x="82" y="1633"/>
                      <a:pt x="150" y="1675"/>
                    </a:cubicBezTo>
                    <a:cubicBezTo>
                      <a:pt x="201" y="1700"/>
                      <a:pt x="274" y="1713"/>
                      <a:pt x="349" y="1713"/>
                    </a:cubicBezTo>
                    <a:cubicBezTo>
                      <a:pt x="433" y="1713"/>
                      <a:pt x="521" y="1696"/>
                      <a:pt x="584" y="1662"/>
                    </a:cubicBezTo>
                    <a:cubicBezTo>
                      <a:pt x="640" y="1619"/>
                      <a:pt x="679" y="1580"/>
                      <a:pt x="679" y="1538"/>
                    </a:cubicBez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48"/>
              <p:cNvSpPr/>
              <p:nvPr/>
            </p:nvSpPr>
            <p:spPr>
              <a:xfrm>
                <a:off x="5786325" y="2902400"/>
                <a:ext cx="2075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74" extrusionOk="0">
                    <a:moveTo>
                      <a:pt x="816" y="0"/>
                    </a:moveTo>
                    <a:cubicBezTo>
                      <a:pt x="816" y="56"/>
                      <a:pt x="774" y="111"/>
                      <a:pt x="692" y="164"/>
                    </a:cubicBezTo>
                    <a:cubicBezTo>
                      <a:pt x="611" y="204"/>
                      <a:pt x="505" y="225"/>
                      <a:pt x="402" y="225"/>
                    </a:cubicBezTo>
                    <a:cubicBezTo>
                      <a:pt x="298" y="225"/>
                      <a:pt x="196" y="204"/>
                      <a:pt x="121" y="164"/>
                    </a:cubicBezTo>
                    <a:cubicBezTo>
                      <a:pt x="39" y="137"/>
                      <a:pt x="13" y="82"/>
                      <a:pt x="0" y="30"/>
                    </a:cubicBezTo>
                    <a:lnTo>
                      <a:pt x="0" y="30"/>
                    </a:lnTo>
                    <a:lnTo>
                      <a:pt x="13" y="180"/>
                    </a:lnTo>
                    <a:cubicBezTo>
                      <a:pt x="13" y="232"/>
                      <a:pt x="53" y="275"/>
                      <a:pt x="121" y="314"/>
                    </a:cubicBezTo>
                    <a:cubicBezTo>
                      <a:pt x="200" y="353"/>
                      <a:pt x="300" y="373"/>
                      <a:pt x="400" y="373"/>
                    </a:cubicBezTo>
                    <a:cubicBezTo>
                      <a:pt x="508" y="373"/>
                      <a:pt x="614" y="350"/>
                      <a:pt x="692" y="301"/>
                    </a:cubicBezTo>
                    <a:cubicBezTo>
                      <a:pt x="787" y="261"/>
                      <a:pt x="829" y="206"/>
                      <a:pt x="829" y="150"/>
                    </a:cubicBezTo>
                    <a:lnTo>
                      <a:pt x="816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48"/>
              <p:cNvSpPr/>
              <p:nvPr/>
            </p:nvSpPr>
            <p:spPr>
              <a:xfrm>
                <a:off x="5785250" y="2897550"/>
                <a:ext cx="2247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419" extrusionOk="0">
                    <a:moveTo>
                      <a:pt x="468" y="1"/>
                    </a:moveTo>
                    <a:cubicBezTo>
                      <a:pt x="359" y="1"/>
                      <a:pt x="249" y="24"/>
                      <a:pt x="164" y="74"/>
                    </a:cubicBezTo>
                    <a:cubicBezTo>
                      <a:pt x="14" y="155"/>
                      <a:pt x="1" y="292"/>
                      <a:pt x="164" y="358"/>
                    </a:cubicBezTo>
                    <a:cubicBezTo>
                      <a:pt x="239" y="398"/>
                      <a:pt x="341" y="419"/>
                      <a:pt x="445" y="419"/>
                    </a:cubicBezTo>
                    <a:cubicBezTo>
                      <a:pt x="548" y="419"/>
                      <a:pt x="654" y="398"/>
                      <a:pt x="735" y="358"/>
                    </a:cubicBezTo>
                    <a:cubicBezTo>
                      <a:pt x="898" y="263"/>
                      <a:pt x="898" y="129"/>
                      <a:pt x="748" y="61"/>
                    </a:cubicBezTo>
                    <a:cubicBezTo>
                      <a:pt x="670" y="21"/>
                      <a:pt x="569" y="1"/>
                      <a:pt x="468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48"/>
              <p:cNvSpPr/>
              <p:nvPr/>
            </p:nvSpPr>
            <p:spPr>
              <a:xfrm>
                <a:off x="5788025" y="2852450"/>
                <a:ext cx="23775" cy="5250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100" extrusionOk="0">
                    <a:moveTo>
                      <a:pt x="490" y="924"/>
                    </a:moveTo>
                    <a:cubicBezTo>
                      <a:pt x="490" y="938"/>
                      <a:pt x="474" y="954"/>
                      <a:pt x="461" y="954"/>
                    </a:cubicBezTo>
                    <a:cubicBezTo>
                      <a:pt x="474" y="954"/>
                      <a:pt x="474" y="938"/>
                      <a:pt x="490" y="924"/>
                    </a:cubicBezTo>
                    <a:close/>
                    <a:moveTo>
                      <a:pt x="530" y="1"/>
                    </a:moveTo>
                    <a:cubicBezTo>
                      <a:pt x="353" y="246"/>
                      <a:pt x="148" y="530"/>
                      <a:pt x="96" y="585"/>
                    </a:cubicBezTo>
                    <a:cubicBezTo>
                      <a:pt x="14" y="667"/>
                      <a:pt x="1" y="735"/>
                      <a:pt x="40" y="1933"/>
                    </a:cubicBezTo>
                    <a:cubicBezTo>
                      <a:pt x="40" y="2060"/>
                      <a:pt x="132" y="2099"/>
                      <a:pt x="252" y="2099"/>
                    </a:cubicBezTo>
                    <a:cubicBezTo>
                      <a:pt x="271" y="2099"/>
                      <a:pt x="291" y="2098"/>
                      <a:pt x="311" y="2096"/>
                    </a:cubicBezTo>
                    <a:cubicBezTo>
                      <a:pt x="448" y="2096"/>
                      <a:pt x="572" y="2067"/>
                      <a:pt x="556" y="1917"/>
                    </a:cubicBezTo>
                    <a:cubicBezTo>
                      <a:pt x="543" y="1427"/>
                      <a:pt x="543" y="1019"/>
                      <a:pt x="543" y="872"/>
                    </a:cubicBezTo>
                    <a:cubicBezTo>
                      <a:pt x="598" y="791"/>
                      <a:pt x="719" y="627"/>
                      <a:pt x="951" y="314"/>
                    </a:cubicBezTo>
                    <a:lnTo>
                      <a:pt x="530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48"/>
              <p:cNvSpPr/>
              <p:nvPr/>
            </p:nvSpPr>
            <p:spPr>
              <a:xfrm>
                <a:off x="5739075" y="2809950"/>
                <a:ext cx="42875" cy="799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3196" extrusionOk="0">
                    <a:moveTo>
                      <a:pt x="0" y="0"/>
                    </a:moveTo>
                    <a:lnTo>
                      <a:pt x="27" y="3062"/>
                    </a:lnTo>
                    <a:lnTo>
                      <a:pt x="993" y="3196"/>
                    </a:lnTo>
                    <a:lnTo>
                      <a:pt x="1714" y="2693"/>
                    </a:lnTo>
                    <a:lnTo>
                      <a:pt x="1646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48"/>
              <p:cNvSpPr/>
              <p:nvPr/>
            </p:nvSpPr>
            <p:spPr>
              <a:xfrm>
                <a:off x="5880150" y="2816725"/>
                <a:ext cx="283925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11357" h="4694" extrusionOk="0">
                    <a:moveTo>
                      <a:pt x="6637" y="0"/>
                    </a:moveTo>
                    <a:lnTo>
                      <a:pt x="899" y="1061"/>
                    </a:lnTo>
                    <a:lnTo>
                      <a:pt x="1" y="1919"/>
                    </a:lnTo>
                    <a:lnTo>
                      <a:pt x="340" y="2259"/>
                    </a:lnTo>
                    <a:lnTo>
                      <a:pt x="7221" y="4694"/>
                    </a:lnTo>
                    <a:lnTo>
                      <a:pt x="9901" y="4694"/>
                    </a:lnTo>
                    <a:lnTo>
                      <a:pt x="11357" y="3088"/>
                    </a:lnTo>
                    <a:lnTo>
                      <a:pt x="11357" y="571"/>
                    </a:lnTo>
                    <a:lnTo>
                      <a:pt x="6637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48"/>
              <p:cNvSpPr/>
              <p:nvPr/>
            </p:nvSpPr>
            <p:spPr>
              <a:xfrm>
                <a:off x="5908400" y="2726350"/>
                <a:ext cx="129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01" extrusionOk="0">
                    <a:moveTo>
                      <a:pt x="178" y="1"/>
                    </a:moveTo>
                    <a:cubicBezTo>
                      <a:pt x="71" y="1"/>
                      <a:pt x="0" y="66"/>
                      <a:pt x="0" y="175"/>
                    </a:cubicBezTo>
                    <a:cubicBezTo>
                      <a:pt x="0" y="312"/>
                      <a:pt x="121" y="449"/>
                      <a:pt x="258" y="488"/>
                    </a:cubicBezTo>
                    <a:cubicBezTo>
                      <a:pt x="288" y="497"/>
                      <a:pt x="316" y="501"/>
                      <a:pt x="342" y="501"/>
                    </a:cubicBezTo>
                    <a:cubicBezTo>
                      <a:pt x="447" y="501"/>
                      <a:pt x="516" y="435"/>
                      <a:pt x="516" y="325"/>
                    </a:cubicBezTo>
                    <a:cubicBezTo>
                      <a:pt x="516" y="188"/>
                      <a:pt x="392" y="54"/>
                      <a:pt x="258" y="12"/>
                    </a:cubicBezTo>
                    <a:cubicBezTo>
                      <a:pt x="230" y="4"/>
                      <a:pt x="203" y="1"/>
                      <a:pt x="17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48"/>
              <p:cNvSpPr/>
              <p:nvPr/>
            </p:nvSpPr>
            <p:spPr>
              <a:xfrm>
                <a:off x="5871275" y="2727700"/>
                <a:ext cx="43600" cy="50700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2028" extrusionOk="0">
                    <a:moveTo>
                      <a:pt x="1524" y="0"/>
                    </a:moveTo>
                    <a:cubicBezTo>
                      <a:pt x="1485" y="39"/>
                      <a:pt x="1430" y="95"/>
                      <a:pt x="1387" y="150"/>
                    </a:cubicBezTo>
                    <a:cubicBezTo>
                      <a:pt x="1361" y="163"/>
                      <a:pt x="1335" y="189"/>
                      <a:pt x="1306" y="216"/>
                    </a:cubicBezTo>
                    <a:cubicBezTo>
                      <a:pt x="1267" y="258"/>
                      <a:pt x="1211" y="326"/>
                      <a:pt x="1159" y="366"/>
                    </a:cubicBezTo>
                    <a:cubicBezTo>
                      <a:pt x="1116" y="408"/>
                      <a:pt x="1061" y="477"/>
                      <a:pt x="1022" y="516"/>
                    </a:cubicBezTo>
                    <a:cubicBezTo>
                      <a:pt x="996" y="542"/>
                      <a:pt x="966" y="571"/>
                      <a:pt x="940" y="597"/>
                    </a:cubicBezTo>
                    <a:cubicBezTo>
                      <a:pt x="898" y="640"/>
                      <a:pt x="846" y="692"/>
                      <a:pt x="790" y="734"/>
                    </a:cubicBezTo>
                    <a:cubicBezTo>
                      <a:pt x="751" y="787"/>
                      <a:pt x="695" y="842"/>
                      <a:pt x="653" y="885"/>
                    </a:cubicBezTo>
                    <a:cubicBezTo>
                      <a:pt x="627" y="911"/>
                      <a:pt x="601" y="937"/>
                      <a:pt x="571" y="966"/>
                    </a:cubicBezTo>
                    <a:cubicBezTo>
                      <a:pt x="532" y="1005"/>
                      <a:pt x="477" y="1074"/>
                      <a:pt x="425" y="1113"/>
                    </a:cubicBezTo>
                    <a:cubicBezTo>
                      <a:pt x="382" y="1156"/>
                      <a:pt x="327" y="1211"/>
                      <a:pt x="274" y="1263"/>
                    </a:cubicBezTo>
                    <a:cubicBezTo>
                      <a:pt x="261" y="1276"/>
                      <a:pt x="232" y="1319"/>
                      <a:pt x="206" y="1332"/>
                    </a:cubicBezTo>
                    <a:cubicBezTo>
                      <a:pt x="163" y="1387"/>
                      <a:pt x="98" y="1440"/>
                      <a:pt x="56" y="1482"/>
                    </a:cubicBezTo>
                    <a:cubicBezTo>
                      <a:pt x="30" y="1521"/>
                      <a:pt x="0" y="1577"/>
                      <a:pt x="0" y="1645"/>
                    </a:cubicBezTo>
                    <a:cubicBezTo>
                      <a:pt x="0" y="1808"/>
                      <a:pt x="150" y="1972"/>
                      <a:pt x="327" y="2027"/>
                    </a:cubicBezTo>
                    <a:lnTo>
                      <a:pt x="1743" y="434"/>
                    </a:lnTo>
                    <a:cubicBezTo>
                      <a:pt x="1606" y="395"/>
                      <a:pt x="1485" y="258"/>
                      <a:pt x="1485" y="121"/>
                    </a:cubicBezTo>
                    <a:cubicBezTo>
                      <a:pt x="1485" y="69"/>
                      <a:pt x="1498" y="26"/>
                      <a:pt x="152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48"/>
              <p:cNvSpPr/>
              <p:nvPr/>
            </p:nvSpPr>
            <p:spPr>
              <a:xfrm>
                <a:off x="5879425" y="2737575"/>
                <a:ext cx="40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643" extrusionOk="0">
                    <a:moveTo>
                      <a:pt x="1633" y="0"/>
                    </a:moveTo>
                    <a:lnTo>
                      <a:pt x="1633" y="0"/>
                    </a:lnTo>
                    <a:cubicBezTo>
                      <a:pt x="1595" y="28"/>
                      <a:pt x="1549" y="50"/>
                      <a:pt x="1491" y="50"/>
                    </a:cubicBezTo>
                    <a:cubicBezTo>
                      <a:pt x="1468" y="50"/>
                      <a:pt x="1444" y="46"/>
                      <a:pt x="1417" y="39"/>
                    </a:cubicBezTo>
                    <a:lnTo>
                      <a:pt x="1" y="1632"/>
                    </a:lnTo>
                    <a:cubicBezTo>
                      <a:pt x="30" y="1639"/>
                      <a:pt x="58" y="1642"/>
                      <a:pt x="85" y="1642"/>
                    </a:cubicBezTo>
                    <a:cubicBezTo>
                      <a:pt x="159" y="1642"/>
                      <a:pt x="221" y="1617"/>
                      <a:pt x="262" y="1577"/>
                    </a:cubicBezTo>
                    <a:cubicBezTo>
                      <a:pt x="709" y="1045"/>
                      <a:pt x="1172" y="516"/>
                      <a:pt x="163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48"/>
              <p:cNvSpPr/>
              <p:nvPr/>
            </p:nvSpPr>
            <p:spPr>
              <a:xfrm>
                <a:off x="5849225" y="2787825"/>
                <a:ext cx="105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572" extrusionOk="0">
                    <a:moveTo>
                      <a:pt x="14" y="1"/>
                    </a:moveTo>
                    <a:cubicBezTo>
                      <a:pt x="14" y="43"/>
                      <a:pt x="14" y="69"/>
                      <a:pt x="1" y="112"/>
                    </a:cubicBezTo>
                    <a:lnTo>
                      <a:pt x="1" y="151"/>
                    </a:lnTo>
                    <a:cubicBezTo>
                      <a:pt x="1" y="327"/>
                      <a:pt x="164" y="520"/>
                      <a:pt x="353" y="572"/>
                    </a:cubicBezTo>
                    <a:lnTo>
                      <a:pt x="422" y="546"/>
                    </a:lnTo>
                    <a:cubicBezTo>
                      <a:pt x="203" y="477"/>
                      <a:pt x="14" y="259"/>
                      <a:pt x="14" y="56"/>
                    </a:cubicBez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48"/>
              <p:cNvSpPr/>
              <p:nvPr/>
            </p:nvSpPr>
            <p:spPr>
              <a:xfrm>
                <a:off x="5849550" y="2763025"/>
                <a:ext cx="29900" cy="3845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538" extrusionOk="0">
                    <a:moveTo>
                      <a:pt x="843" y="0"/>
                    </a:moveTo>
                    <a:lnTo>
                      <a:pt x="843" y="0"/>
                    </a:lnTo>
                    <a:cubicBezTo>
                      <a:pt x="611" y="258"/>
                      <a:pt x="298" y="598"/>
                      <a:pt x="69" y="843"/>
                    </a:cubicBezTo>
                    <a:cubicBezTo>
                      <a:pt x="27" y="898"/>
                      <a:pt x="1" y="967"/>
                      <a:pt x="1" y="1048"/>
                    </a:cubicBezTo>
                    <a:cubicBezTo>
                      <a:pt x="1" y="1251"/>
                      <a:pt x="190" y="1469"/>
                      <a:pt x="409" y="1538"/>
                    </a:cubicBezTo>
                    <a:lnTo>
                      <a:pt x="1196" y="696"/>
                    </a:lnTo>
                    <a:cubicBezTo>
                      <a:pt x="967" y="627"/>
                      <a:pt x="788" y="408"/>
                      <a:pt x="775" y="206"/>
                    </a:cubicBezTo>
                    <a:cubicBezTo>
                      <a:pt x="775" y="124"/>
                      <a:pt x="804" y="56"/>
                      <a:pt x="84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48"/>
              <p:cNvSpPr/>
              <p:nvPr/>
            </p:nvSpPr>
            <p:spPr>
              <a:xfrm>
                <a:off x="5858050" y="2801450"/>
                <a:ext cx="647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37" extrusionOk="0">
                    <a:moveTo>
                      <a:pt x="232" y="14"/>
                    </a:moveTo>
                    <a:lnTo>
                      <a:pt x="226" y="20"/>
                    </a:lnTo>
                    <a:lnTo>
                      <a:pt x="226" y="20"/>
                    </a:lnTo>
                    <a:cubicBezTo>
                      <a:pt x="237" y="18"/>
                      <a:pt x="248" y="16"/>
                      <a:pt x="258" y="14"/>
                    </a:cubicBezTo>
                    <a:close/>
                    <a:moveTo>
                      <a:pt x="69" y="1"/>
                    </a:moveTo>
                    <a:lnTo>
                      <a:pt x="0" y="27"/>
                    </a:lnTo>
                    <a:cubicBezTo>
                      <a:pt x="28" y="33"/>
                      <a:pt x="55" y="37"/>
                      <a:pt x="82" y="37"/>
                    </a:cubicBezTo>
                    <a:cubicBezTo>
                      <a:pt x="109" y="37"/>
                      <a:pt x="136" y="33"/>
                      <a:pt x="164" y="27"/>
                    </a:cubicBezTo>
                    <a:lnTo>
                      <a:pt x="219" y="27"/>
                    </a:lnTo>
                    <a:lnTo>
                      <a:pt x="226" y="20"/>
                    </a:lnTo>
                    <a:lnTo>
                      <a:pt x="226" y="20"/>
                    </a:lnTo>
                    <a:cubicBezTo>
                      <a:pt x="213" y="21"/>
                      <a:pt x="199" y="22"/>
                      <a:pt x="185" y="22"/>
                    </a:cubicBezTo>
                    <a:cubicBezTo>
                      <a:pt x="148" y="22"/>
                      <a:pt x="109" y="16"/>
                      <a:pt x="6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48"/>
              <p:cNvSpPr/>
              <p:nvPr/>
            </p:nvSpPr>
            <p:spPr>
              <a:xfrm>
                <a:off x="5868900" y="2761150"/>
                <a:ext cx="20425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89" extrusionOk="0">
                    <a:moveTo>
                      <a:pt x="314" y="87"/>
                    </a:moveTo>
                    <a:cubicBezTo>
                      <a:pt x="344" y="87"/>
                      <a:pt x="376" y="92"/>
                      <a:pt x="409" y="102"/>
                    </a:cubicBezTo>
                    <a:cubicBezTo>
                      <a:pt x="585" y="144"/>
                      <a:pt x="722" y="320"/>
                      <a:pt x="722" y="483"/>
                    </a:cubicBezTo>
                    <a:cubicBezTo>
                      <a:pt x="732" y="616"/>
                      <a:pt x="635" y="703"/>
                      <a:pt x="511" y="703"/>
                    </a:cubicBezTo>
                    <a:cubicBezTo>
                      <a:pt x="482" y="703"/>
                      <a:pt x="452" y="699"/>
                      <a:pt x="422" y="689"/>
                    </a:cubicBezTo>
                    <a:cubicBezTo>
                      <a:pt x="245" y="634"/>
                      <a:pt x="95" y="470"/>
                      <a:pt x="95" y="307"/>
                    </a:cubicBezTo>
                    <a:cubicBezTo>
                      <a:pt x="95" y="174"/>
                      <a:pt x="186" y="87"/>
                      <a:pt x="314" y="87"/>
                    </a:cubicBezTo>
                    <a:close/>
                    <a:moveTo>
                      <a:pt x="280" y="1"/>
                    </a:moveTo>
                    <a:cubicBezTo>
                      <a:pt x="115" y="1"/>
                      <a:pt x="1" y="105"/>
                      <a:pt x="1" y="281"/>
                    </a:cubicBezTo>
                    <a:cubicBezTo>
                      <a:pt x="14" y="483"/>
                      <a:pt x="193" y="702"/>
                      <a:pt x="422" y="771"/>
                    </a:cubicBezTo>
                    <a:cubicBezTo>
                      <a:pt x="462" y="783"/>
                      <a:pt x="501" y="788"/>
                      <a:pt x="538" y="788"/>
                    </a:cubicBezTo>
                    <a:cubicBezTo>
                      <a:pt x="699" y="788"/>
                      <a:pt x="817" y="677"/>
                      <a:pt x="817" y="510"/>
                    </a:cubicBezTo>
                    <a:cubicBezTo>
                      <a:pt x="817" y="307"/>
                      <a:pt x="627" y="75"/>
                      <a:pt x="409" y="20"/>
                    </a:cubicBezTo>
                    <a:cubicBezTo>
                      <a:pt x="363" y="7"/>
                      <a:pt x="320" y="1"/>
                      <a:pt x="28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48"/>
              <p:cNvSpPr/>
              <p:nvPr/>
            </p:nvSpPr>
            <p:spPr>
              <a:xfrm>
                <a:off x="5859750" y="2778700"/>
                <a:ext cx="2785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929" extrusionOk="0">
                    <a:moveTo>
                      <a:pt x="1114" y="0"/>
                    </a:moveTo>
                    <a:cubicBezTo>
                      <a:pt x="1109" y="5"/>
                      <a:pt x="1105" y="10"/>
                      <a:pt x="1100" y="16"/>
                    </a:cubicBezTo>
                    <a:lnTo>
                      <a:pt x="1100" y="16"/>
                    </a:lnTo>
                    <a:cubicBezTo>
                      <a:pt x="1105" y="11"/>
                      <a:pt x="1110" y="6"/>
                      <a:pt x="1114" y="0"/>
                    </a:cubicBezTo>
                    <a:close/>
                    <a:moveTo>
                      <a:pt x="1100" y="16"/>
                    </a:moveTo>
                    <a:cubicBezTo>
                      <a:pt x="1055" y="62"/>
                      <a:pt x="987" y="87"/>
                      <a:pt x="909" y="87"/>
                    </a:cubicBezTo>
                    <a:cubicBezTo>
                      <a:pt x="871" y="87"/>
                      <a:pt x="830" y="81"/>
                      <a:pt x="788" y="69"/>
                    </a:cubicBezTo>
                    <a:lnTo>
                      <a:pt x="1" y="911"/>
                    </a:lnTo>
                    <a:cubicBezTo>
                      <a:pt x="42" y="923"/>
                      <a:pt x="82" y="929"/>
                      <a:pt x="121" y="929"/>
                    </a:cubicBezTo>
                    <a:cubicBezTo>
                      <a:pt x="207" y="929"/>
                      <a:pt x="284" y="899"/>
                      <a:pt x="340" y="842"/>
                    </a:cubicBezTo>
                    <a:cubicBezTo>
                      <a:pt x="568" y="602"/>
                      <a:pt x="873" y="271"/>
                      <a:pt x="1100" y="16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48"/>
              <p:cNvSpPr/>
              <p:nvPr/>
            </p:nvSpPr>
            <p:spPr>
              <a:xfrm>
                <a:off x="5831850" y="2800800"/>
                <a:ext cx="3300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202" extrusionOk="0">
                    <a:moveTo>
                      <a:pt x="1319" y="1"/>
                    </a:moveTo>
                    <a:cubicBezTo>
                      <a:pt x="1281" y="39"/>
                      <a:pt x="1212" y="65"/>
                      <a:pt x="1136" y="65"/>
                    </a:cubicBezTo>
                    <a:cubicBezTo>
                      <a:pt x="1107" y="65"/>
                      <a:pt x="1078" y="61"/>
                      <a:pt x="1048" y="53"/>
                    </a:cubicBezTo>
                    <a:lnTo>
                      <a:pt x="1" y="1182"/>
                    </a:lnTo>
                    <a:cubicBezTo>
                      <a:pt x="35" y="1196"/>
                      <a:pt x="70" y="1202"/>
                      <a:pt x="103" y="1202"/>
                    </a:cubicBezTo>
                    <a:cubicBezTo>
                      <a:pt x="173" y="1202"/>
                      <a:pt x="236" y="1173"/>
                      <a:pt x="272" y="1127"/>
                    </a:cubicBezTo>
                    <a:cubicBezTo>
                      <a:pt x="585" y="787"/>
                      <a:pt x="1006" y="340"/>
                      <a:pt x="131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48"/>
              <p:cNvSpPr/>
              <p:nvPr/>
            </p:nvSpPr>
            <p:spPr>
              <a:xfrm>
                <a:off x="5770650" y="2806925"/>
                <a:ext cx="62950" cy="7852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3141" extrusionOk="0">
                    <a:moveTo>
                      <a:pt x="1904" y="0"/>
                    </a:moveTo>
                    <a:lnTo>
                      <a:pt x="1904" y="0"/>
                    </a:lnTo>
                    <a:cubicBezTo>
                      <a:pt x="1375" y="585"/>
                      <a:pt x="666" y="1345"/>
                      <a:pt x="125" y="1929"/>
                    </a:cubicBezTo>
                    <a:cubicBezTo>
                      <a:pt x="56" y="2011"/>
                      <a:pt x="1" y="2135"/>
                      <a:pt x="14" y="2269"/>
                    </a:cubicBezTo>
                    <a:cubicBezTo>
                      <a:pt x="14" y="2638"/>
                      <a:pt x="340" y="3020"/>
                      <a:pt x="735" y="3140"/>
                    </a:cubicBezTo>
                    <a:lnTo>
                      <a:pt x="2517" y="1208"/>
                    </a:lnTo>
                    <a:cubicBezTo>
                      <a:pt x="2122" y="1100"/>
                      <a:pt x="1796" y="705"/>
                      <a:pt x="1796" y="340"/>
                    </a:cubicBezTo>
                    <a:cubicBezTo>
                      <a:pt x="1783" y="203"/>
                      <a:pt x="1838" y="95"/>
                      <a:pt x="19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48"/>
              <p:cNvSpPr/>
              <p:nvPr/>
            </p:nvSpPr>
            <p:spPr>
              <a:xfrm>
                <a:off x="5782900" y="2732425"/>
                <a:ext cx="131975" cy="142175"/>
              </a:xfrm>
              <a:custGeom>
                <a:avLst/>
                <a:gdLst/>
                <a:ahLst/>
                <a:cxnLst/>
                <a:rect l="l" t="t" r="r" b="b"/>
                <a:pathLst>
                  <a:path w="5279" h="5687" extrusionOk="0">
                    <a:moveTo>
                      <a:pt x="5278" y="0"/>
                    </a:moveTo>
                    <a:cubicBezTo>
                      <a:pt x="5232" y="47"/>
                      <a:pt x="5183" y="100"/>
                      <a:pt x="5134" y="156"/>
                    </a:cubicBezTo>
                    <a:lnTo>
                      <a:pt x="5134" y="156"/>
                    </a:lnTo>
                    <a:cubicBezTo>
                      <a:pt x="5184" y="102"/>
                      <a:pt x="5233" y="50"/>
                      <a:pt x="5278" y="0"/>
                    </a:cubicBezTo>
                    <a:close/>
                    <a:moveTo>
                      <a:pt x="5134" y="156"/>
                    </a:moveTo>
                    <a:lnTo>
                      <a:pt x="5134" y="156"/>
                    </a:lnTo>
                    <a:cubicBezTo>
                      <a:pt x="5004" y="294"/>
                      <a:pt x="4864" y="441"/>
                      <a:pt x="4746" y="559"/>
                    </a:cubicBezTo>
                    <a:cubicBezTo>
                      <a:pt x="4665" y="640"/>
                      <a:pt x="4557" y="748"/>
                      <a:pt x="4488" y="829"/>
                    </a:cubicBezTo>
                    <a:cubicBezTo>
                      <a:pt x="4325" y="993"/>
                      <a:pt x="4123" y="1211"/>
                      <a:pt x="3960" y="1375"/>
                    </a:cubicBezTo>
                    <a:cubicBezTo>
                      <a:pt x="3796" y="1538"/>
                      <a:pt x="3591" y="1756"/>
                      <a:pt x="3427" y="1920"/>
                    </a:cubicBezTo>
                    <a:cubicBezTo>
                      <a:pt x="3346" y="2001"/>
                      <a:pt x="3251" y="2109"/>
                      <a:pt x="3170" y="2191"/>
                    </a:cubicBezTo>
                    <a:cubicBezTo>
                      <a:pt x="3006" y="2354"/>
                      <a:pt x="2801" y="2572"/>
                      <a:pt x="2638" y="2736"/>
                    </a:cubicBezTo>
                    <a:cubicBezTo>
                      <a:pt x="2474" y="2899"/>
                      <a:pt x="2272" y="3114"/>
                      <a:pt x="2109" y="3291"/>
                    </a:cubicBezTo>
                    <a:cubicBezTo>
                      <a:pt x="2027" y="3372"/>
                      <a:pt x="1933" y="3483"/>
                      <a:pt x="1851" y="3565"/>
                    </a:cubicBezTo>
                    <a:cubicBezTo>
                      <a:pt x="1688" y="3728"/>
                      <a:pt x="1482" y="3943"/>
                      <a:pt x="1319" y="4107"/>
                    </a:cubicBezTo>
                    <a:cubicBezTo>
                      <a:pt x="1156" y="4270"/>
                      <a:pt x="953" y="4488"/>
                      <a:pt x="790" y="4652"/>
                    </a:cubicBezTo>
                    <a:cubicBezTo>
                      <a:pt x="709" y="4733"/>
                      <a:pt x="614" y="4841"/>
                      <a:pt x="532" y="4923"/>
                    </a:cubicBezTo>
                    <a:cubicBezTo>
                      <a:pt x="369" y="5086"/>
                      <a:pt x="163" y="5304"/>
                      <a:pt x="0" y="5468"/>
                    </a:cubicBezTo>
                    <a:cubicBezTo>
                      <a:pt x="16" y="5452"/>
                      <a:pt x="36" y="5446"/>
                      <a:pt x="59" y="5446"/>
                    </a:cubicBezTo>
                    <a:cubicBezTo>
                      <a:pt x="75" y="5446"/>
                      <a:pt x="92" y="5449"/>
                      <a:pt x="108" y="5455"/>
                    </a:cubicBezTo>
                    <a:cubicBezTo>
                      <a:pt x="190" y="5468"/>
                      <a:pt x="245" y="5549"/>
                      <a:pt x="245" y="5618"/>
                    </a:cubicBezTo>
                    <a:cubicBezTo>
                      <a:pt x="245" y="5644"/>
                      <a:pt x="245" y="5657"/>
                      <a:pt x="232" y="5686"/>
                    </a:cubicBezTo>
                    <a:cubicBezTo>
                      <a:pt x="1156" y="4639"/>
                      <a:pt x="2083" y="3604"/>
                      <a:pt x="3006" y="2556"/>
                    </a:cubicBezTo>
                    <a:cubicBezTo>
                      <a:pt x="3509" y="1985"/>
                      <a:pt x="4012" y="1430"/>
                      <a:pt x="4514" y="859"/>
                    </a:cubicBezTo>
                    <a:cubicBezTo>
                      <a:pt x="4596" y="777"/>
                      <a:pt x="4694" y="653"/>
                      <a:pt x="4776" y="572"/>
                    </a:cubicBezTo>
                    <a:cubicBezTo>
                      <a:pt x="4881" y="455"/>
                      <a:pt x="5009" y="296"/>
                      <a:pt x="5134" y="156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48"/>
              <p:cNvSpPr/>
              <p:nvPr/>
            </p:nvSpPr>
            <p:spPr>
              <a:xfrm>
                <a:off x="5824350" y="2785650"/>
                <a:ext cx="42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1688" h="1733" extrusionOk="0">
                    <a:moveTo>
                      <a:pt x="1226" y="1"/>
                    </a:moveTo>
                    <a:cubicBezTo>
                      <a:pt x="1154" y="1"/>
                      <a:pt x="1095" y="28"/>
                      <a:pt x="1048" y="75"/>
                    </a:cubicBezTo>
                    <a:lnTo>
                      <a:pt x="0" y="1204"/>
                    </a:lnTo>
                    <a:cubicBezTo>
                      <a:pt x="47" y="1157"/>
                      <a:pt x="106" y="1130"/>
                      <a:pt x="178" y="1130"/>
                    </a:cubicBezTo>
                    <a:cubicBezTo>
                      <a:pt x="212" y="1130"/>
                      <a:pt x="248" y="1136"/>
                      <a:pt x="288" y="1148"/>
                    </a:cubicBezTo>
                    <a:cubicBezTo>
                      <a:pt x="477" y="1204"/>
                      <a:pt x="627" y="1393"/>
                      <a:pt x="627" y="1570"/>
                    </a:cubicBezTo>
                    <a:cubicBezTo>
                      <a:pt x="638" y="1626"/>
                      <a:pt x="622" y="1673"/>
                      <a:pt x="593" y="1710"/>
                    </a:cubicBezTo>
                    <a:lnTo>
                      <a:pt x="593" y="1710"/>
                    </a:lnTo>
                    <a:lnTo>
                      <a:pt x="1619" y="607"/>
                    </a:lnTo>
                    <a:cubicBezTo>
                      <a:pt x="1662" y="564"/>
                      <a:pt x="1688" y="509"/>
                      <a:pt x="1688" y="443"/>
                    </a:cubicBezTo>
                    <a:cubicBezTo>
                      <a:pt x="1675" y="251"/>
                      <a:pt x="1525" y="75"/>
                      <a:pt x="1335" y="19"/>
                    </a:cubicBezTo>
                    <a:cubicBezTo>
                      <a:pt x="1296" y="7"/>
                      <a:pt x="1260" y="1"/>
                      <a:pt x="1226" y="1"/>
                    </a:cubicBezTo>
                    <a:close/>
                    <a:moveTo>
                      <a:pt x="593" y="1710"/>
                    </a:moveTo>
                    <a:lnTo>
                      <a:pt x="572" y="1733"/>
                    </a:lnTo>
                    <a:cubicBezTo>
                      <a:pt x="579" y="1726"/>
                      <a:pt x="587" y="1718"/>
                      <a:pt x="593" y="171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48"/>
              <p:cNvSpPr/>
              <p:nvPr/>
            </p:nvSpPr>
            <p:spPr>
              <a:xfrm>
                <a:off x="5815275" y="2803425"/>
                <a:ext cx="35625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1379" extrusionOk="0">
                    <a:moveTo>
                      <a:pt x="500" y="1"/>
                    </a:moveTo>
                    <a:cubicBezTo>
                      <a:pt x="208" y="1"/>
                      <a:pt x="0" y="189"/>
                      <a:pt x="11" y="480"/>
                    </a:cubicBezTo>
                    <a:cubicBezTo>
                      <a:pt x="11" y="682"/>
                      <a:pt x="106" y="875"/>
                      <a:pt x="243" y="1038"/>
                    </a:cubicBezTo>
                    <a:cubicBezTo>
                      <a:pt x="298" y="983"/>
                      <a:pt x="337" y="940"/>
                      <a:pt x="393" y="888"/>
                    </a:cubicBezTo>
                    <a:cubicBezTo>
                      <a:pt x="337" y="819"/>
                      <a:pt x="311" y="738"/>
                      <a:pt x="311" y="656"/>
                    </a:cubicBezTo>
                    <a:cubicBezTo>
                      <a:pt x="311" y="513"/>
                      <a:pt x="411" y="423"/>
                      <a:pt x="550" y="423"/>
                    </a:cubicBezTo>
                    <a:cubicBezTo>
                      <a:pt x="582" y="423"/>
                      <a:pt x="615" y="428"/>
                      <a:pt x="651" y="437"/>
                    </a:cubicBezTo>
                    <a:cubicBezTo>
                      <a:pt x="690" y="451"/>
                      <a:pt x="732" y="467"/>
                      <a:pt x="771" y="493"/>
                    </a:cubicBezTo>
                    <a:cubicBezTo>
                      <a:pt x="788" y="480"/>
                      <a:pt x="801" y="467"/>
                      <a:pt x="814" y="451"/>
                    </a:cubicBezTo>
                    <a:cubicBezTo>
                      <a:pt x="882" y="369"/>
                      <a:pt x="964" y="287"/>
                      <a:pt x="1046" y="206"/>
                    </a:cubicBezTo>
                    <a:cubicBezTo>
                      <a:pt x="935" y="124"/>
                      <a:pt x="827" y="72"/>
                      <a:pt x="706" y="29"/>
                    </a:cubicBezTo>
                    <a:cubicBezTo>
                      <a:pt x="634" y="10"/>
                      <a:pt x="565" y="1"/>
                      <a:pt x="500" y="1"/>
                    </a:cubicBezTo>
                    <a:close/>
                    <a:moveTo>
                      <a:pt x="1166" y="330"/>
                    </a:moveTo>
                    <a:cubicBezTo>
                      <a:pt x="1085" y="424"/>
                      <a:pt x="990" y="519"/>
                      <a:pt x="908" y="614"/>
                    </a:cubicBezTo>
                    <a:cubicBezTo>
                      <a:pt x="964" y="695"/>
                      <a:pt x="990" y="777"/>
                      <a:pt x="990" y="859"/>
                    </a:cubicBezTo>
                    <a:cubicBezTo>
                      <a:pt x="1001" y="1003"/>
                      <a:pt x="905" y="1093"/>
                      <a:pt x="768" y="1093"/>
                    </a:cubicBezTo>
                    <a:cubicBezTo>
                      <a:pt x="735" y="1093"/>
                      <a:pt x="700" y="1088"/>
                      <a:pt x="664" y="1077"/>
                    </a:cubicBezTo>
                    <a:cubicBezTo>
                      <a:pt x="624" y="1064"/>
                      <a:pt x="582" y="1051"/>
                      <a:pt x="543" y="1022"/>
                    </a:cubicBezTo>
                    <a:cubicBezTo>
                      <a:pt x="500" y="1077"/>
                      <a:pt x="445" y="1133"/>
                      <a:pt x="406" y="1185"/>
                    </a:cubicBezTo>
                    <a:cubicBezTo>
                      <a:pt x="500" y="1253"/>
                      <a:pt x="608" y="1322"/>
                      <a:pt x="732" y="1348"/>
                    </a:cubicBezTo>
                    <a:cubicBezTo>
                      <a:pt x="803" y="1369"/>
                      <a:pt x="871" y="1378"/>
                      <a:pt x="935" y="1378"/>
                    </a:cubicBezTo>
                    <a:cubicBezTo>
                      <a:pt x="1218" y="1378"/>
                      <a:pt x="1424" y="1188"/>
                      <a:pt x="1424" y="901"/>
                    </a:cubicBezTo>
                    <a:cubicBezTo>
                      <a:pt x="1411" y="695"/>
                      <a:pt x="1316" y="493"/>
                      <a:pt x="1166" y="33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48"/>
              <p:cNvSpPr/>
              <p:nvPr/>
            </p:nvSpPr>
            <p:spPr>
              <a:xfrm>
                <a:off x="5849550" y="2782200"/>
                <a:ext cx="204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84" extrusionOk="0">
                    <a:moveTo>
                      <a:pt x="266" y="1"/>
                    </a:moveTo>
                    <a:cubicBezTo>
                      <a:pt x="124" y="1"/>
                      <a:pt x="21" y="89"/>
                      <a:pt x="1" y="226"/>
                    </a:cubicBezTo>
                    <a:lnTo>
                      <a:pt x="1" y="255"/>
                    </a:lnTo>
                    <a:lnTo>
                      <a:pt x="40" y="213"/>
                    </a:lnTo>
                    <a:lnTo>
                      <a:pt x="53" y="200"/>
                    </a:lnTo>
                    <a:lnTo>
                      <a:pt x="69" y="186"/>
                    </a:lnTo>
                    <a:lnTo>
                      <a:pt x="83" y="173"/>
                    </a:lnTo>
                    <a:lnTo>
                      <a:pt x="96" y="173"/>
                    </a:lnTo>
                    <a:lnTo>
                      <a:pt x="109" y="157"/>
                    </a:lnTo>
                    <a:lnTo>
                      <a:pt x="135" y="157"/>
                    </a:lnTo>
                    <a:lnTo>
                      <a:pt x="151" y="144"/>
                    </a:lnTo>
                    <a:lnTo>
                      <a:pt x="203" y="144"/>
                    </a:lnTo>
                    <a:lnTo>
                      <a:pt x="216" y="131"/>
                    </a:lnTo>
                    <a:lnTo>
                      <a:pt x="233" y="144"/>
                    </a:lnTo>
                    <a:lnTo>
                      <a:pt x="298" y="144"/>
                    </a:lnTo>
                    <a:cubicBezTo>
                      <a:pt x="314" y="144"/>
                      <a:pt x="314" y="144"/>
                      <a:pt x="327" y="157"/>
                    </a:cubicBezTo>
                    <a:cubicBezTo>
                      <a:pt x="517" y="213"/>
                      <a:pt x="667" y="389"/>
                      <a:pt x="680" y="581"/>
                    </a:cubicBezTo>
                    <a:lnTo>
                      <a:pt x="680" y="594"/>
                    </a:lnTo>
                    <a:lnTo>
                      <a:pt x="680" y="608"/>
                    </a:lnTo>
                    <a:cubicBezTo>
                      <a:pt x="667" y="608"/>
                      <a:pt x="667" y="621"/>
                      <a:pt x="667" y="621"/>
                    </a:cubicBezTo>
                    <a:lnTo>
                      <a:pt x="667" y="634"/>
                    </a:lnTo>
                    <a:lnTo>
                      <a:pt x="667" y="647"/>
                    </a:lnTo>
                    <a:lnTo>
                      <a:pt x="667" y="663"/>
                    </a:lnTo>
                    <a:lnTo>
                      <a:pt x="654" y="676"/>
                    </a:lnTo>
                    <a:lnTo>
                      <a:pt x="654" y="689"/>
                    </a:lnTo>
                    <a:lnTo>
                      <a:pt x="641" y="702"/>
                    </a:lnTo>
                    <a:lnTo>
                      <a:pt x="641" y="715"/>
                    </a:lnTo>
                    <a:lnTo>
                      <a:pt x="624" y="728"/>
                    </a:lnTo>
                    <a:lnTo>
                      <a:pt x="611" y="745"/>
                    </a:lnTo>
                    <a:lnTo>
                      <a:pt x="572" y="784"/>
                    </a:lnTo>
                    <a:lnTo>
                      <a:pt x="598" y="784"/>
                    </a:lnTo>
                    <a:cubicBezTo>
                      <a:pt x="735" y="758"/>
                      <a:pt x="817" y="663"/>
                      <a:pt x="817" y="513"/>
                    </a:cubicBezTo>
                    <a:cubicBezTo>
                      <a:pt x="804" y="307"/>
                      <a:pt x="624" y="76"/>
                      <a:pt x="396" y="23"/>
                    </a:cubicBezTo>
                    <a:cubicBezTo>
                      <a:pt x="350" y="8"/>
                      <a:pt x="307" y="1"/>
                      <a:pt x="266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48"/>
              <p:cNvSpPr/>
              <p:nvPr/>
            </p:nvSpPr>
            <p:spPr>
              <a:xfrm>
                <a:off x="5782250" y="2732425"/>
                <a:ext cx="132625" cy="14250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5700" extrusionOk="0">
                    <a:moveTo>
                      <a:pt x="5304" y="0"/>
                    </a:moveTo>
                    <a:lnTo>
                      <a:pt x="5231" y="84"/>
                    </a:lnTo>
                    <a:lnTo>
                      <a:pt x="5231" y="84"/>
                    </a:lnTo>
                    <a:cubicBezTo>
                      <a:pt x="5256" y="59"/>
                      <a:pt x="5280" y="32"/>
                      <a:pt x="5304" y="0"/>
                    </a:cubicBezTo>
                    <a:close/>
                    <a:moveTo>
                      <a:pt x="5231" y="84"/>
                    </a:moveTo>
                    <a:lnTo>
                      <a:pt x="5231" y="84"/>
                    </a:lnTo>
                    <a:cubicBezTo>
                      <a:pt x="5211" y="102"/>
                      <a:pt x="5191" y="119"/>
                      <a:pt x="5167" y="137"/>
                    </a:cubicBezTo>
                    <a:cubicBezTo>
                      <a:pt x="5099" y="219"/>
                      <a:pt x="5030" y="301"/>
                      <a:pt x="4978" y="369"/>
                    </a:cubicBezTo>
                    <a:lnTo>
                      <a:pt x="5231" y="84"/>
                    </a:lnTo>
                    <a:close/>
                    <a:moveTo>
                      <a:pt x="85" y="5446"/>
                    </a:moveTo>
                    <a:cubicBezTo>
                      <a:pt x="62" y="5446"/>
                      <a:pt x="42" y="5452"/>
                      <a:pt x="26" y="5468"/>
                    </a:cubicBezTo>
                    <a:cubicBezTo>
                      <a:pt x="13" y="5481"/>
                      <a:pt x="0" y="5510"/>
                      <a:pt x="0" y="5536"/>
                    </a:cubicBezTo>
                    <a:cubicBezTo>
                      <a:pt x="0" y="5605"/>
                      <a:pt x="69" y="5686"/>
                      <a:pt x="134" y="5699"/>
                    </a:cubicBezTo>
                    <a:lnTo>
                      <a:pt x="258" y="5562"/>
                    </a:lnTo>
                    <a:cubicBezTo>
                      <a:pt x="245" y="5510"/>
                      <a:pt x="189" y="5468"/>
                      <a:pt x="134" y="5455"/>
                    </a:cubicBezTo>
                    <a:cubicBezTo>
                      <a:pt x="118" y="5449"/>
                      <a:pt x="101" y="5446"/>
                      <a:pt x="85" y="5446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48"/>
              <p:cNvSpPr/>
              <p:nvPr/>
            </p:nvSpPr>
            <p:spPr>
              <a:xfrm>
                <a:off x="5876400" y="2726300"/>
                <a:ext cx="44925" cy="46625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865" extrusionOk="0">
                    <a:moveTo>
                      <a:pt x="1453" y="1"/>
                    </a:moveTo>
                    <a:cubicBezTo>
                      <a:pt x="1400" y="1"/>
                      <a:pt x="1357" y="19"/>
                      <a:pt x="1319" y="56"/>
                    </a:cubicBezTo>
                    <a:cubicBezTo>
                      <a:pt x="1280" y="95"/>
                      <a:pt x="1225" y="151"/>
                      <a:pt x="1182" y="206"/>
                    </a:cubicBezTo>
                    <a:cubicBezTo>
                      <a:pt x="1156" y="219"/>
                      <a:pt x="1130" y="245"/>
                      <a:pt x="1101" y="272"/>
                    </a:cubicBezTo>
                    <a:cubicBezTo>
                      <a:pt x="1062" y="314"/>
                      <a:pt x="1006" y="382"/>
                      <a:pt x="954" y="422"/>
                    </a:cubicBezTo>
                    <a:cubicBezTo>
                      <a:pt x="911" y="464"/>
                      <a:pt x="856" y="533"/>
                      <a:pt x="817" y="572"/>
                    </a:cubicBezTo>
                    <a:cubicBezTo>
                      <a:pt x="791" y="598"/>
                      <a:pt x="761" y="627"/>
                      <a:pt x="735" y="653"/>
                    </a:cubicBezTo>
                    <a:cubicBezTo>
                      <a:pt x="693" y="696"/>
                      <a:pt x="641" y="748"/>
                      <a:pt x="585" y="790"/>
                    </a:cubicBezTo>
                    <a:cubicBezTo>
                      <a:pt x="546" y="843"/>
                      <a:pt x="490" y="898"/>
                      <a:pt x="448" y="941"/>
                    </a:cubicBezTo>
                    <a:cubicBezTo>
                      <a:pt x="422" y="967"/>
                      <a:pt x="396" y="993"/>
                      <a:pt x="366" y="1022"/>
                    </a:cubicBezTo>
                    <a:cubicBezTo>
                      <a:pt x="327" y="1061"/>
                      <a:pt x="272" y="1130"/>
                      <a:pt x="220" y="1169"/>
                    </a:cubicBezTo>
                    <a:cubicBezTo>
                      <a:pt x="177" y="1212"/>
                      <a:pt x="122" y="1267"/>
                      <a:pt x="69" y="1319"/>
                    </a:cubicBezTo>
                    <a:cubicBezTo>
                      <a:pt x="56" y="1332"/>
                      <a:pt x="27" y="1375"/>
                      <a:pt x="1" y="1388"/>
                    </a:cubicBezTo>
                    <a:cubicBezTo>
                      <a:pt x="27" y="1388"/>
                      <a:pt x="69" y="1401"/>
                      <a:pt x="109" y="1414"/>
                    </a:cubicBezTo>
                    <a:cubicBezTo>
                      <a:pt x="314" y="1469"/>
                      <a:pt x="490" y="1675"/>
                      <a:pt x="517" y="1864"/>
                    </a:cubicBezTo>
                    <a:cubicBezTo>
                      <a:pt x="693" y="1659"/>
                      <a:pt x="885" y="1443"/>
                      <a:pt x="1062" y="1238"/>
                    </a:cubicBezTo>
                    <a:cubicBezTo>
                      <a:pt x="1293" y="967"/>
                      <a:pt x="1525" y="709"/>
                      <a:pt x="1754" y="451"/>
                    </a:cubicBezTo>
                    <a:cubicBezTo>
                      <a:pt x="1783" y="422"/>
                      <a:pt x="1796" y="382"/>
                      <a:pt x="1796" y="327"/>
                    </a:cubicBezTo>
                    <a:cubicBezTo>
                      <a:pt x="1796" y="190"/>
                      <a:pt x="1672" y="56"/>
                      <a:pt x="1538" y="14"/>
                    </a:cubicBezTo>
                    <a:cubicBezTo>
                      <a:pt x="1507" y="5"/>
                      <a:pt x="1479" y="1"/>
                      <a:pt x="145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48"/>
              <p:cNvSpPr/>
              <p:nvPr/>
            </p:nvSpPr>
            <p:spPr>
              <a:xfrm>
                <a:off x="5789025" y="2834425"/>
                <a:ext cx="58850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070" extrusionOk="0">
                    <a:moveTo>
                      <a:pt x="2353" y="0"/>
                    </a:moveTo>
                    <a:cubicBezTo>
                      <a:pt x="2267" y="87"/>
                      <a:pt x="2136" y="139"/>
                      <a:pt x="1986" y="139"/>
                    </a:cubicBezTo>
                    <a:cubicBezTo>
                      <a:pt x="1921" y="139"/>
                      <a:pt x="1852" y="129"/>
                      <a:pt x="1782" y="108"/>
                    </a:cubicBezTo>
                    <a:lnTo>
                      <a:pt x="0" y="2040"/>
                    </a:lnTo>
                    <a:cubicBezTo>
                      <a:pt x="68" y="2060"/>
                      <a:pt x="134" y="2070"/>
                      <a:pt x="198" y="2070"/>
                    </a:cubicBezTo>
                    <a:cubicBezTo>
                      <a:pt x="351" y="2070"/>
                      <a:pt x="486" y="2014"/>
                      <a:pt x="571" y="1920"/>
                    </a:cubicBezTo>
                    <a:cubicBezTo>
                      <a:pt x="1103" y="1348"/>
                      <a:pt x="1821" y="572"/>
                      <a:pt x="235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48"/>
              <p:cNvSpPr/>
              <p:nvPr/>
            </p:nvSpPr>
            <p:spPr>
              <a:xfrm>
                <a:off x="5770725" y="2851375"/>
                <a:ext cx="35700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1392" extrusionOk="0">
                    <a:moveTo>
                      <a:pt x="554" y="688"/>
                    </a:moveTo>
                    <a:cubicBezTo>
                      <a:pt x="567" y="688"/>
                      <a:pt x="581" y="691"/>
                      <a:pt x="595" y="697"/>
                    </a:cubicBezTo>
                    <a:cubicBezTo>
                      <a:pt x="677" y="710"/>
                      <a:pt x="732" y="791"/>
                      <a:pt x="732" y="860"/>
                    </a:cubicBezTo>
                    <a:cubicBezTo>
                      <a:pt x="732" y="914"/>
                      <a:pt x="698" y="950"/>
                      <a:pt x="643" y="950"/>
                    </a:cubicBezTo>
                    <a:cubicBezTo>
                      <a:pt x="628" y="950"/>
                      <a:pt x="612" y="947"/>
                      <a:pt x="595" y="941"/>
                    </a:cubicBezTo>
                    <a:lnTo>
                      <a:pt x="595" y="941"/>
                    </a:lnTo>
                    <a:lnTo>
                      <a:pt x="595" y="941"/>
                    </a:lnTo>
                    <a:cubicBezTo>
                      <a:pt x="530" y="928"/>
                      <a:pt x="461" y="847"/>
                      <a:pt x="461" y="778"/>
                    </a:cubicBezTo>
                    <a:cubicBezTo>
                      <a:pt x="461" y="724"/>
                      <a:pt x="504" y="688"/>
                      <a:pt x="554" y="688"/>
                    </a:cubicBezTo>
                    <a:close/>
                    <a:moveTo>
                      <a:pt x="498" y="1"/>
                    </a:moveTo>
                    <a:cubicBezTo>
                      <a:pt x="207" y="1"/>
                      <a:pt x="0" y="192"/>
                      <a:pt x="11" y="491"/>
                    </a:cubicBezTo>
                    <a:cubicBezTo>
                      <a:pt x="11" y="860"/>
                      <a:pt x="337" y="1242"/>
                      <a:pt x="732" y="1362"/>
                    </a:cubicBezTo>
                    <a:cubicBezTo>
                      <a:pt x="801" y="1382"/>
                      <a:pt x="868" y="1391"/>
                      <a:pt x="932" y="1391"/>
                    </a:cubicBezTo>
                    <a:cubicBezTo>
                      <a:pt x="1217" y="1391"/>
                      <a:pt x="1427" y="1201"/>
                      <a:pt x="1427" y="899"/>
                    </a:cubicBezTo>
                    <a:cubicBezTo>
                      <a:pt x="1411" y="533"/>
                      <a:pt x="1085" y="151"/>
                      <a:pt x="706" y="31"/>
                    </a:cubicBezTo>
                    <a:cubicBezTo>
                      <a:pt x="633" y="10"/>
                      <a:pt x="564" y="1"/>
                      <a:pt x="49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48"/>
              <p:cNvSpPr/>
              <p:nvPr/>
            </p:nvSpPr>
            <p:spPr>
              <a:xfrm>
                <a:off x="5773750" y="2803400"/>
                <a:ext cx="77150" cy="79025"/>
              </a:xfrm>
              <a:custGeom>
                <a:avLst/>
                <a:gdLst/>
                <a:ahLst/>
                <a:cxnLst/>
                <a:rect l="l" t="t" r="r" b="b"/>
                <a:pathLst>
                  <a:path w="3086" h="3161" extrusionOk="0">
                    <a:moveTo>
                      <a:pt x="2161" y="1"/>
                    </a:moveTo>
                    <a:cubicBezTo>
                      <a:pt x="2007" y="1"/>
                      <a:pt x="1876" y="54"/>
                      <a:pt x="1780" y="141"/>
                    </a:cubicBezTo>
                    <a:lnTo>
                      <a:pt x="1" y="2070"/>
                    </a:lnTo>
                    <a:cubicBezTo>
                      <a:pt x="95" y="1976"/>
                      <a:pt x="226" y="1920"/>
                      <a:pt x="381" y="1920"/>
                    </a:cubicBezTo>
                    <a:cubicBezTo>
                      <a:pt x="445" y="1920"/>
                      <a:pt x="513" y="1930"/>
                      <a:pt x="585" y="1950"/>
                    </a:cubicBezTo>
                    <a:cubicBezTo>
                      <a:pt x="964" y="2070"/>
                      <a:pt x="1290" y="2452"/>
                      <a:pt x="1306" y="2818"/>
                    </a:cubicBezTo>
                    <a:cubicBezTo>
                      <a:pt x="1306" y="2945"/>
                      <a:pt x="1270" y="3060"/>
                      <a:pt x="1200" y="3142"/>
                    </a:cubicBezTo>
                    <a:lnTo>
                      <a:pt x="1200" y="3142"/>
                    </a:lnTo>
                    <a:lnTo>
                      <a:pt x="2964" y="1241"/>
                    </a:lnTo>
                    <a:cubicBezTo>
                      <a:pt x="3046" y="1147"/>
                      <a:pt x="3085" y="1039"/>
                      <a:pt x="3085" y="902"/>
                    </a:cubicBezTo>
                    <a:cubicBezTo>
                      <a:pt x="3072" y="533"/>
                      <a:pt x="2759" y="141"/>
                      <a:pt x="2367" y="30"/>
                    </a:cubicBezTo>
                    <a:cubicBezTo>
                      <a:pt x="2295" y="10"/>
                      <a:pt x="2226" y="1"/>
                      <a:pt x="2161" y="1"/>
                    </a:cubicBezTo>
                    <a:close/>
                    <a:moveTo>
                      <a:pt x="1200" y="3142"/>
                    </a:moveTo>
                    <a:lnTo>
                      <a:pt x="1182" y="3161"/>
                    </a:lnTo>
                    <a:cubicBezTo>
                      <a:pt x="1188" y="3155"/>
                      <a:pt x="1194" y="3148"/>
                      <a:pt x="1200" y="3142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48"/>
              <p:cNvSpPr/>
              <p:nvPr/>
            </p:nvSpPr>
            <p:spPr>
              <a:xfrm>
                <a:off x="5817250" y="2849775"/>
                <a:ext cx="232250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4064" extrusionOk="0">
                    <a:moveTo>
                      <a:pt x="1577" y="0"/>
                    </a:moveTo>
                    <a:lnTo>
                      <a:pt x="0" y="1332"/>
                    </a:lnTo>
                    <a:lnTo>
                      <a:pt x="885" y="2543"/>
                    </a:lnTo>
                    <a:cubicBezTo>
                      <a:pt x="885" y="2543"/>
                      <a:pt x="1035" y="2611"/>
                      <a:pt x="1251" y="2706"/>
                    </a:cubicBezTo>
                    <a:cubicBezTo>
                      <a:pt x="1809" y="2964"/>
                      <a:pt x="2830" y="3427"/>
                      <a:pt x="3428" y="3656"/>
                    </a:cubicBezTo>
                    <a:cubicBezTo>
                      <a:pt x="3630" y="3737"/>
                      <a:pt x="3793" y="3793"/>
                      <a:pt x="3849" y="3806"/>
                    </a:cubicBezTo>
                    <a:cubicBezTo>
                      <a:pt x="4120" y="3819"/>
                      <a:pt x="7615" y="4064"/>
                      <a:pt x="7615" y="4064"/>
                    </a:cubicBezTo>
                    <a:lnTo>
                      <a:pt x="8337" y="3656"/>
                    </a:lnTo>
                    <a:lnTo>
                      <a:pt x="9290" y="2663"/>
                    </a:lnTo>
                    <a:lnTo>
                      <a:pt x="8663" y="2311"/>
                    </a:lnTo>
                    <a:lnTo>
                      <a:pt x="2896" y="215"/>
                    </a:lnTo>
                    <a:lnTo>
                      <a:pt x="1577" y="0"/>
                    </a:lnTo>
                    <a:close/>
                  </a:path>
                </a:pathLst>
              </a:custGeom>
              <a:solidFill>
                <a:srgbClr val="E66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48"/>
              <p:cNvSpPr/>
              <p:nvPr/>
            </p:nvSpPr>
            <p:spPr>
              <a:xfrm>
                <a:off x="5839350" y="2853100"/>
                <a:ext cx="7412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3673" extrusionOk="0">
                    <a:moveTo>
                      <a:pt x="1" y="1"/>
                    </a:moveTo>
                    <a:lnTo>
                      <a:pt x="1" y="2410"/>
                    </a:lnTo>
                    <a:lnTo>
                      <a:pt x="298" y="2641"/>
                    </a:lnTo>
                    <a:lnTo>
                      <a:pt x="925" y="3063"/>
                    </a:lnTo>
                    <a:lnTo>
                      <a:pt x="2012" y="3523"/>
                    </a:lnTo>
                    <a:lnTo>
                      <a:pt x="2664" y="3660"/>
                    </a:lnTo>
                    <a:lnTo>
                      <a:pt x="2965" y="3673"/>
                    </a:lnTo>
                    <a:lnTo>
                      <a:pt x="2965" y="126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48"/>
              <p:cNvSpPr/>
              <p:nvPr/>
            </p:nvSpPr>
            <p:spPr>
              <a:xfrm>
                <a:off x="5913450" y="2884775"/>
                <a:ext cx="94200" cy="66600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2664" extrusionOk="0">
                    <a:moveTo>
                      <a:pt x="1" y="0"/>
                    </a:moveTo>
                    <a:lnTo>
                      <a:pt x="1" y="2406"/>
                    </a:lnTo>
                    <a:lnTo>
                      <a:pt x="3767" y="2664"/>
                    </a:lnTo>
                    <a:lnTo>
                      <a:pt x="3767" y="2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48"/>
              <p:cNvSpPr/>
              <p:nvPr/>
            </p:nvSpPr>
            <p:spPr>
              <a:xfrm>
                <a:off x="6007625" y="2881025"/>
                <a:ext cx="18050" cy="703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814" extrusionOk="0">
                    <a:moveTo>
                      <a:pt x="722" y="0"/>
                    </a:moveTo>
                    <a:lnTo>
                      <a:pt x="0" y="408"/>
                    </a:lnTo>
                    <a:lnTo>
                      <a:pt x="0" y="2814"/>
                    </a:lnTo>
                    <a:lnTo>
                      <a:pt x="722" y="2406"/>
                    </a:lnTo>
                    <a:lnTo>
                      <a:pt x="722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48"/>
              <p:cNvSpPr/>
              <p:nvPr/>
            </p:nvSpPr>
            <p:spPr>
              <a:xfrm>
                <a:off x="6294950" y="2931700"/>
                <a:ext cx="98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9" extrusionOk="0">
                    <a:moveTo>
                      <a:pt x="176" y="0"/>
                    </a:moveTo>
                    <a:cubicBezTo>
                      <a:pt x="137" y="95"/>
                      <a:pt x="176" y="95"/>
                      <a:pt x="137" y="150"/>
                    </a:cubicBezTo>
                    <a:cubicBezTo>
                      <a:pt x="82" y="203"/>
                      <a:pt x="56" y="176"/>
                      <a:pt x="0" y="216"/>
                    </a:cubicBezTo>
                    <a:lnTo>
                      <a:pt x="150" y="408"/>
                    </a:lnTo>
                    <a:cubicBezTo>
                      <a:pt x="245" y="327"/>
                      <a:pt x="206" y="313"/>
                      <a:pt x="258" y="245"/>
                    </a:cubicBezTo>
                    <a:cubicBezTo>
                      <a:pt x="287" y="216"/>
                      <a:pt x="313" y="203"/>
                      <a:pt x="326" y="189"/>
                    </a:cubicBezTo>
                    <a:cubicBezTo>
                      <a:pt x="353" y="176"/>
                      <a:pt x="369" y="150"/>
                      <a:pt x="395" y="10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48"/>
              <p:cNvSpPr/>
              <p:nvPr/>
            </p:nvSpPr>
            <p:spPr>
              <a:xfrm>
                <a:off x="6299350" y="2924825"/>
                <a:ext cx="785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314" h="383" extrusionOk="0">
                    <a:moveTo>
                      <a:pt x="69" y="1"/>
                    </a:moveTo>
                    <a:cubicBezTo>
                      <a:pt x="69" y="99"/>
                      <a:pt x="95" y="83"/>
                      <a:pt x="82" y="151"/>
                    </a:cubicBezTo>
                    <a:cubicBezTo>
                      <a:pt x="69" y="220"/>
                      <a:pt x="30" y="220"/>
                      <a:pt x="0" y="275"/>
                    </a:cubicBezTo>
                    <a:lnTo>
                      <a:pt x="219" y="383"/>
                    </a:lnTo>
                    <a:cubicBezTo>
                      <a:pt x="274" y="262"/>
                      <a:pt x="219" y="275"/>
                      <a:pt x="245" y="194"/>
                    </a:cubicBezTo>
                    <a:cubicBezTo>
                      <a:pt x="258" y="112"/>
                      <a:pt x="301" y="112"/>
                      <a:pt x="314" y="17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48"/>
              <p:cNvSpPr/>
              <p:nvPr/>
            </p:nvSpPr>
            <p:spPr>
              <a:xfrm>
                <a:off x="6301050" y="2922425"/>
                <a:ext cx="615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08" extrusionOk="0">
                    <a:moveTo>
                      <a:pt x="144" y="0"/>
                    </a:moveTo>
                    <a:cubicBezTo>
                      <a:pt x="138" y="0"/>
                      <a:pt x="131" y="1"/>
                      <a:pt x="125" y="2"/>
                    </a:cubicBezTo>
                    <a:cubicBezTo>
                      <a:pt x="56" y="2"/>
                      <a:pt x="1" y="45"/>
                      <a:pt x="1" y="97"/>
                    </a:cubicBezTo>
                    <a:cubicBezTo>
                      <a:pt x="1" y="126"/>
                      <a:pt x="14" y="152"/>
                      <a:pt x="27" y="165"/>
                    </a:cubicBezTo>
                    <a:cubicBezTo>
                      <a:pt x="56" y="195"/>
                      <a:pt x="82" y="208"/>
                      <a:pt x="109" y="208"/>
                    </a:cubicBezTo>
                    <a:cubicBezTo>
                      <a:pt x="138" y="208"/>
                      <a:pt x="177" y="208"/>
                      <a:pt x="206" y="195"/>
                    </a:cubicBezTo>
                    <a:cubicBezTo>
                      <a:pt x="220" y="165"/>
                      <a:pt x="233" y="139"/>
                      <a:pt x="246" y="113"/>
                    </a:cubicBezTo>
                    <a:cubicBezTo>
                      <a:pt x="246" y="52"/>
                      <a:pt x="201" y="0"/>
                      <a:pt x="14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48"/>
              <p:cNvSpPr/>
              <p:nvPr/>
            </p:nvSpPr>
            <p:spPr>
              <a:xfrm>
                <a:off x="6302775" y="2923850"/>
                <a:ext cx="272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6" extrusionOk="0">
                    <a:moveTo>
                      <a:pt x="56" y="1"/>
                    </a:moveTo>
                    <a:cubicBezTo>
                      <a:pt x="27" y="1"/>
                      <a:pt x="0" y="14"/>
                      <a:pt x="0" y="40"/>
                    </a:cubicBezTo>
                    <a:cubicBezTo>
                      <a:pt x="0" y="69"/>
                      <a:pt x="27" y="82"/>
                      <a:pt x="56" y="95"/>
                    </a:cubicBezTo>
                    <a:cubicBezTo>
                      <a:pt x="82" y="95"/>
                      <a:pt x="95" y="82"/>
                      <a:pt x="108" y="56"/>
                    </a:cubicBezTo>
                    <a:cubicBezTo>
                      <a:pt x="108" y="27"/>
                      <a:pt x="82" y="1"/>
                      <a:pt x="5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48"/>
              <p:cNvSpPr/>
              <p:nvPr/>
            </p:nvSpPr>
            <p:spPr>
              <a:xfrm>
                <a:off x="6299025" y="2930500"/>
                <a:ext cx="647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21" extrusionOk="0">
                    <a:moveTo>
                      <a:pt x="116" y="1"/>
                    </a:moveTo>
                    <a:cubicBezTo>
                      <a:pt x="71" y="1"/>
                      <a:pt x="35" y="16"/>
                      <a:pt x="13" y="48"/>
                    </a:cubicBezTo>
                    <a:cubicBezTo>
                      <a:pt x="0" y="100"/>
                      <a:pt x="13" y="156"/>
                      <a:pt x="69" y="198"/>
                    </a:cubicBezTo>
                    <a:cubicBezTo>
                      <a:pt x="89" y="213"/>
                      <a:pt x="114" y="220"/>
                      <a:pt x="137" y="220"/>
                    </a:cubicBezTo>
                    <a:cubicBezTo>
                      <a:pt x="177" y="220"/>
                      <a:pt x="216" y="199"/>
                      <a:pt x="232" y="156"/>
                    </a:cubicBezTo>
                    <a:cubicBezTo>
                      <a:pt x="258" y="87"/>
                      <a:pt x="232" y="19"/>
                      <a:pt x="163" y="6"/>
                    </a:cubicBezTo>
                    <a:cubicBezTo>
                      <a:pt x="147" y="2"/>
                      <a:pt x="131" y="1"/>
                      <a:pt x="11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48"/>
              <p:cNvSpPr/>
              <p:nvPr/>
            </p:nvSpPr>
            <p:spPr>
              <a:xfrm>
                <a:off x="6300725" y="2931900"/>
                <a:ext cx="272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6" extrusionOk="0">
                    <a:moveTo>
                      <a:pt x="56" y="0"/>
                    </a:moveTo>
                    <a:cubicBezTo>
                      <a:pt x="42" y="0"/>
                      <a:pt x="23" y="12"/>
                      <a:pt x="14" y="31"/>
                    </a:cubicBezTo>
                    <a:cubicBezTo>
                      <a:pt x="1" y="44"/>
                      <a:pt x="14" y="74"/>
                      <a:pt x="40" y="87"/>
                    </a:cubicBezTo>
                    <a:cubicBezTo>
                      <a:pt x="47" y="92"/>
                      <a:pt x="57" y="95"/>
                      <a:pt x="68" y="95"/>
                    </a:cubicBezTo>
                    <a:cubicBezTo>
                      <a:pt x="82" y="95"/>
                      <a:pt x="95" y="89"/>
                      <a:pt x="95" y="74"/>
                    </a:cubicBezTo>
                    <a:cubicBezTo>
                      <a:pt x="109" y="44"/>
                      <a:pt x="95" y="18"/>
                      <a:pt x="69" y="5"/>
                    </a:cubicBezTo>
                    <a:cubicBezTo>
                      <a:pt x="66" y="2"/>
                      <a:pt x="61" y="0"/>
                      <a:pt x="5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48"/>
              <p:cNvSpPr/>
              <p:nvPr/>
            </p:nvSpPr>
            <p:spPr>
              <a:xfrm>
                <a:off x="6280975" y="2940500"/>
                <a:ext cx="92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88" extrusionOk="0">
                    <a:moveTo>
                      <a:pt x="301" y="1"/>
                    </a:moveTo>
                    <a:cubicBezTo>
                      <a:pt x="207" y="27"/>
                      <a:pt x="233" y="56"/>
                      <a:pt x="151" y="69"/>
                    </a:cubicBezTo>
                    <a:cubicBezTo>
                      <a:pt x="141" y="71"/>
                      <a:pt x="132" y="72"/>
                      <a:pt x="124" y="72"/>
                    </a:cubicBezTo>
                    <a:cubicBezTo>
                      <a:pt x="85" y="72"/>
                      <a:pt x="66" y="53"/>
                      <a:pt x="28" y="53"/>
                    </a:cubicBezTo>
                    <a:cubicBezTo>
                      <a:pt x="20" y="53"/>
                      <a:pt x="11" y="54"/>
                      <a:pt x="1" y="56"/>
                    </a:cubicBezTo>
                    <a:lnTo>
                      <a:pt x="14" y="288"/>
                    </a:lnTo>
                    <a:cubicBezTo>
                      <a:pt x="138" y="272"/>
                      <a:pt x="96" y="245"/>
                      <a:pt x="177" y="232"/>
                    </a:cubicBezTo>
                    <a:cubicBezTo>
                      <a:pt x="199" y="229"/>
                      <a:pt x="217" y="228"/>
                      <a:pt x="231" y="228"/>
                    </a:cubicBezTo>
                    <a:cubicBezTo>
                      <a:pt x="257" y="228"/>
                      <a:pt x="273" y="231"/>
                      <a:pt x="294" y="231"/>
                    </a:cubicBezTo>
                    <a:cubicBezTo>
                      <a:pt x="313" y="231"/>
                      <a:pt x="335" y="229"/>
                      <a:pt x="370" y="219"/>
                    </a:cubicBez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48"/>
              <p:cNvSpPr/>
              <p:nvPr/>
            </p:nvSpPr>
            <p:spPr>
              <a:xfrm>
                <a:off x="6288500" y="2937075"/>
                <a:ext cx="10225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57" extrusionOk="0">
                    <a:moveTo>
                      <a:pt x="258" y="1"/>
                    </a:moveTo>
                    <a:cubicBezTo>
                      <a:pt x="176" y="56"/>
                      <a:pt x="219" y="82"/>
                      <a:pt x="150" y="112"/>
                    </a:cubicBezTo>
                    <a:cubicBezTo>
                      <a:pt x="116" y="125"/>
                      <a:pt x="96" y="125"/>
                      <a:pt x="75" y="125"/>
                    </a:cubicBezTo>
                    <a:cubicBezTo>
                      <a:pt x="55" y="125"/>
                      <a:pt x="34" y="125"/>
                      <a:pt x="0" y="138"/>
                    </a:cubicBezTo>
                    <a:lnTo>
                      <a:pt x="69" y="356"/>
                    </a:lnTo>
                    <a:cubicBezTo>
                      <a:pt x="121" y="343"/>
                      <a:pt x="150" y="327"/>
                      <a:pt x="163" y="301"/>
                    </a:cubicBezTo>
                    <a:cubicBezTo>
                      <a:pt x="176" y="288"/>
                      <a:pt x="190" y="275"/>
                      <a:pt x="232" y="262"/>
                    </a:cubicBezTo>
                    <a:cubicBezTo>
                      <a:pt x="300" y="219"/>
                      <a:pt x="327" y="245"/>
                      <a:pt x="408" y="193"/>
                    </a:cubicBezTo>
                    <a:lnTo>
                      <a:pt x="258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48"/>
              <p:cNvSpPr/>
              <p:nvPr/>
            </p:nvSpPr>
            <p:spPr>
              <a:xfrm>
                <a:off x="6293950" y="2936750"/>
                <a:ext cx="6150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8" extrusionOk="0">
                    <a:moveTo>
                      <a:pt x="91" y="0"/>
                    </a:moveTo>
                    <a:cubicBezTo>
                      <a:pt x="72" y="0"/>
                      <a:pt x="55" y="4"/>
                      <a:pt x="40" y="14"/>
                    </a:cubicBezTo>
                    <a:cubicBezTo>
                      <a:pt x="1" y="43"/>
                      <a:pt x="1" y="111"/>
                      <a:pt x="27" y="164"/>
                    </a:cubicBezTo>
                    <a:cubicBezTo>
                      <a:pt x="43" y="207"/>
                      <a:pt x="82" y="228"/>
                      <a:pt x="122" y="228"/>
                    </a:cubicBezTo>
                    <a:cubicBezTo>
                      <a:pt x="145" y="228"/>
                      <a:pt x="170" y="221"/>
                      <a:pt x="190" y="206"/>
                    </a:cubicBezTo>
                    <a:cubicBezTo>
                      <a:pt x="246" y="164"/>
                      <a:pt x="246" y="82"/>
                      <a:pt x="190" y="43"/>
                    </a:cubicBezTo>
                    <a:cubicBezTo>
                      <a:pt x="163" y="15"/>
                      <a:pt x="125" y="0"/>
                      <a:pt x="9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48"/>
              <p:cNvSpPr/>
              <p:nvPr/>
            </p:nvSpPr>
            <p:spPr>
              <a:xfrm>
                <a:off x="6295600" y="2938250"/>
                <a:ext cx="2800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0" extrusionOk="0">
                    <a:moveTo>
                      <a:pt x="48" y="0"/>
                    </a:moveTo>
                    <a:cubicBezTo>
                      <a:pt x="38" y="0"/>
                      <a:pt x="27" y="4"/>
                      <a:pt x="16" y="9"/>
                    </a:cubicBezTo>
                    <a:cubicBezTo>
                      <a:pt x="0" y="22"/>
                      <a:pt x="0" y="51"/>
                      <a:pt x="16" y="78"/>
                    </a:cubicBezTo>
                    <a:cubicBezTo>
                      <a:pt x="24" y="93"/>
                      <a:pt x="36" y="99"/>
                      <a:pt x="50" y="99"/>
                    </a:cubicBezTo>
                    <a:cubicBezTo>
                      <a:pt x="60" y="99"/>
                      <a:pt x="71" y="96"/>
                      <a:pt x="82" y="91"/>
                    </a:cubicBezTo>
                    <a:cubicBezTo>
                      <a:pt x="98" y="78"/>
                      <a:pt x="111" y="51"/>
                      <a:pt x="82" y="22"/>
                    </a:cubicBezTo>
                    <a:cubicBezTo>
                      <a:pt x="74" y="7"/>
                      <a:pt x="62" y="0"/>
                      <a:pt x="4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48"/>
              <p:cNvSpPr/>
              <p:nvPr/>
            </p:nvSpPr>
            <p:spPr>
              <a:xfrm>
                <a:off x="6286450" y="2940425"/>
                <a:ext cx="61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1" extrusionOk="0">
                    <a:moveTo>
                      <a:pt x="110" y="0"/>
                    </a:moveTo>
                    <a:cubicBezTo>
                      <a:pt x="101" y="0"/>
                      <a:pt x="92" y="1"/>
                      <a:pt x="82" y="4"/>
                    </a:cubicBezTo>
                    <a:cubicBezTo>
                      <a:pt x="27" y="17"/>
                      <a:pt x="1" y="72"/>
                      <a:pt x="14" y="141"/>
                    </a:cubicBezTo>
                    <a:cubicBezTo>
                      <a:pt x="24" y="195"/>
                      <a:pt x="61" y="230"/>
                      <a:pt x="109" y="230"/>
                    </a:cubicBezTo>
                    <a:cubicBezTo>
                      <a:pt x="122" y="230"/>
                      <a:pt x="136" y="228"/>
                      <a:pt x="151" y="222"/>
                    </a:cubicBezTo>
                    <a:cubicBezTo>
                      <a:pt x="219" y="209"/>
                      <a:pt x="245" y="141"/>
                      <a:pt x="219" y="72"/>
                    </a:cubicBezTo>
                    <a:cubicBezTo>
                      <a:pt x="195" y="26"/>
                      <a:pt x="155" y="0"/>
                      <a:pt x="11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48"/>
              <p:cNvSpPr/>
              <p:nvPr/>
            </p:nvSpPr>
            <p:spPr>
              <a:xfrm>
                <a:off x="6288175" y="2941900"/>
                <a:ext cx="237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08" extrusionOk="0">
                    <a:moveTo>
                      <a:pt x="26" y="0"/>
                    </a:moveTo>
                    <a:cubicBezTo>
                      <a:pt x="13" y="13"/>
                      <a:pt x="0" y="39"/>
                      <a:pt x="0" y="69"/>
                    </a:cubicBezTo>
                    <a:cubicBezTo>
                      <a:pt x="13" y="95"/>
                      <a:pt x="39" y="108"/>
                      <a:pt x="69" y="108"/>
                    </a:cubicBezTo>
                    <a:cubicBezTo>
                      <a:pt x="82" y="95"/>
                      <a:pt x="95" y="69"/>
                      <a:pt x="95" y="39"/>
                    </a:cubicBezTo>
                    <a:cubicBezTo>
                      <a:pt x="82" y="13"/>
                      <a:pt x="52" y="0"/>
                      <a:pt x="2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48"/>
              <p:cNvSpPr/>
              <p:nvPr/>
            </p:nvSpPr>
            <p:spPr>
              <a:xfrm>
                <a:off x="6264000" y="293707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22" y="1"/>
                    </a:moveTo>
                    <a:lnTo>
                      <a:pt x="1" y="206"/>
                    </a:lnTo>
                    <a:cubicBezTo>
                      <a:pt x="48" y="240"/>
                      <a:pt x="72" y="244"/>
                      <a:pt x="92" y="244"/>
                    </a:cubicBezTo>
                    <a:cubicBezTo>
                      <a:pt x="97" y="244"/>
                      <a:pt x="102" y="244"/>
                      <a:pt x="107" y="244"/>
                    </a:cubicBezTo>
                    <a:cubicBezTo>
                      <a:pt x="122" y="244"/>
                      <a:pt x="138" y="245"/>
                      <a:pt x="164" y="262"/>
                    </a:cubicBezTo>
                    <a:cubicBezTo>
                      <a:pt x="233" y="301"/>
                      <a:pt x="220" y="327"/>
                      <a:pt x="301" y="369"/>
                    </a:cubicBezTo>
                    <a:lnTo>
                      <a:pt x="409" y="164"/>
                    </a:lnTo>
                    <a:cubicBezTo>
                      <a:pt x="362" y="138"/>
                      <a:pt x="338" y="134"/>
                      <a:pt x="318" y="134"/>
                    </a:cubicBezTo>
                    <a:cubicBezTo>
                      <a:pt x="311" y="134"/>
                      <a:pt x="304" y="135"/>
                      <a:pt x="298" y="135"/>
                    </a:cubicBezTo>
                    <a:cubicBezTo>
                      <a:pt x="284" y="135"/>
                      <a:pt x="269" y="133"/>
                      <a:pt x="246" y="125"/>
                    </a:cubicBezTo>
                    <a:cubicBezTo>
                      <a:pt x="177" y="82"/>
                      <a:pt x="190" y="43"/>
                      <a:pt x="12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48"/>
              <p:cNvSpPr/>
              <p:nvPr/>
            </p:nvSpPr>
            <p:spPr>
              <a:xfrm>
                <a:off x="6271525" y="2941150"/>
                <a:ext cx="98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262" extrusionOk="0">
                    <a:moveTo>
                      <a:pt x="108" y="1"/>
                    </a:moveTo>
                    <a:lnTo>
                      <a:pt x="0" y="206"/>
                    </a:lnTo>
                    <a:cubicBezTo>
                      <a:pt x="13" y="219"/>
                      <a:pt x="13" y="219"/>
                      <a:pt x="26" y="233"/>
                    </a:cubicBezTo>
                    <a:cubicBezTo>
                      <a:pt x="39" y="233"/>
                      <a:pt x="66" y="246"/>
                      <a:pt x="82" y="246"/>
                    </a:cubicBezTo>
                    <a:lnTo>
                      <a:pt x="134" y="246"/>
                    </a:lnTo>
                    <a:cubicBezTo>
                      <a:pt x="147" y="233"/>
                      <a:pt x="177" y="233"/>
                      <a:pt x="216" y="233"/>
                    </a:cubicBezTo>
                    <a:cubicBezTo>
                      <a:pt x="297" y="233"/>
                      <a:pt x="297" y="262"/>
                      <a:pt x="392" y="262"/>
                    </a:cubicBezTo>
                    <a:lnTo>
                      <a:pt x="379" y="30"/>
                    </a:lnTo>
                    <a:cubicBezTo>
                      <a:pt x="271" y="30"/>
                      <a:pt x="297" y="69"/>
                      <a:pt x="216" y="69"/>
                    </a:cubicBezTo>
                    <a:cubicBezTo>
                      <a:pt x="177" y="56"/>
                      <a:pt x="163" y="56"/>
                      <a:pt x="134" y="43"/>
                    </a:cubicBezTo>
                    <a:lnTo>
                      <a:pt x="134" y="30"/>
                    </a:lnTo>
                    <a:cubicBezTo>
                      <a:pt x="147" y="30"/>
                      <a:pt x="134" y="17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48"/>
              <p:cNvSpPr/>
              <p:nvPr/>
            </p:nvSpPr>
            <p:spPr>
              <a:xfrm>
                <a:off x="6278300" y="2941850"/>
                <a:ext cx="580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4" extrusionOk="0">
                    <a:moveTo>
                      <a:pt x="122" y="0"/>
                    </a:moveTo>
                    <a:cubicBezTo>
                      <a:pt x="117" y="0"/>
                      <a:pt x="112" y="1"/>
                      <a:pt x="108" y="2"/>
                    </a:cubicBezTo>
                    <a:cubicBezTo>
                      <a:pt x="56" y="2"/>
                      <a:pt x="0" y="54"/>
                      <a:pt x="0" y="123"/>
                    </a:cubicBezTo>
                    <a:cubicBezTo>
                      <a:pt x="0" y="178"/>
                      <a:pt x="56" y="234"/>
                      <a:pt x="121" y="234"/>
                    </a:cubicBezTo>
                    <a:cubicBezTo>
                      <a:pt x="176" y="234"/>
                      <a:pt x="232" y="165"/>
                      <a:pt x="219" y="97"/>
                    </a:cubicBezTo>
                    <a:cubicBezTo>
                      <a:pt x="204" y="47"/>
                      <a:pt x="161" y="0"/>
                      <a:pt x="12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48"/>
              <p:cNvSpPr/>
              <p:nvPr/>
            </p:nvSpPr>
            <p:spPr>
              <a:xfrm>
                <a:off x="6280000" y="2943475"/>
                <a:ext cx="24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01" extrusionOk="0">
                    <a:moveTo>
                      <a:pt x="56" y="1"/>
                    </a:moveTo>
                    <a:cubicBezTo>
                      <a:pt x="51" y="1"/>
                      <a:pt x="46" y="2"/>
                      <a:pt x="40" y="6"/>
                    </a:cubicBezTo>
                    <a:cubicBezTo>
                      <a:pt x="14" y="6"/>
                      <a:pt x="1" y="19"/>
                      <a:pt x="1" y="45"/>
                    </a:cubicBezTo>
                    <a:cubicBezTo>
                      <a:pt x="1" y="87"/>
                      <a:pt x="14" y="100"/>
                      <a:pt x="40" y="100"/>
                    </a:cubicBezTo>
                    <a:cubicBezTo>
                      <a:pt x="69" y="100"/>
                      <a:pt x="95" y="71"/>
                      <a:pt x="82" y="45"/>
                    </a:cubicBezTo>
                    <a:cubicBezTo>
                      <a:pt x="82" y="24"/>
                      <a:pt x="74" y="1"/>
                      <a:pt x="5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48"/>
              <p:cNvSpPr/>
              <p:nvPr/>
            </p:nvSpPr>
            <p:spPr>
              <a:xfrm>
                <a:off x="6269800" y="2940900"/>
                <a:ext cx="5425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43" extrusionOk="0">
                    <a:moveTo>
                      <a:pt x="131" y="1"/>
                    </a:moveTo>
                    <a:cubicBezTo>
                      <a:pt x="88" y="1"/>
                      <a:pt x="46" y="25"/>
                      <a:pt x="27" y="66"/>
                    </a:cubicBezTo>
                    <a:cubicBezTo>
                      <a:pt x="1" y="122"/>
                      <a:pt x="14" y="190"/>
                      <a:pt x="69" y="216"/>
                    </a:cubicBezTo>
                    <a:cubicBezTo>
                      <a:pt x="82" y="229"/>
                      <a:pt x="82" y="229"/>
                      <a:pt x="108" y="243"/>
                    </a:cubicBezTo>
                    <a:lnTo>
                      <a:pt x="151" y="243"/>
                    </a:lnTo>
                    <a:cubicBezTo>
                      <a:pt x="151" y="243"/>
                      <a:pt x="164" y="243"/>
                      <a:pt x="177" y="229"/>
                    </a:cubicBezTo>
                    <a:cubicBezTo>
                      <a:pt x="177" y="229"/>
                      <a:pt x="190" y="229"/>
                      <a:pt x="203" y="216"/>
                    </a:cubicBezTo>
                    <a:lnTo>
                      <a:pt x="203" y="203"/>
                    </a:lnTo>
                    <a:cubicBezTo>
                      <a:pt x="216" y="190"/>
                      <a:pt x="216" y="174"/>
                      <a:pt x="216" y="148"/>
                    </a:cubicBezTo>
                    <a:lnTo>
                      <a:pt x="216" y="109"/>
                    </a:lnTo>
                    <a:cubicBezTo>
                      <a:pt x="216" y="92"/>
                      <a:pt x="203" y="92"/>
                      <a:pt x="203" y="79"/>
                    </a:cubicBezTo>
                    <a:lnTo>
                      <a:pt x="203" y="66"/>
                    </a:lnTo>
                    <a:lnTo>
                      <a:pt x="203" y="40"/>
                    </a:lnTo>
                    <a:lnTo>
                      <a:pt x="177" y="11"/>
                    </a:lnTo>
                    <a:cubicBezTo>
                      <a:pt x="162" y="4"/>
                      <a:pt x="147" y="1"/>
                      <a:pt x="13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48"/>
              <p:cNvSpPr/>
              <p:nvPr/>
            </p:nvSpPr>
            <p:spPr>
              <a:xfrm>
                <a:off x="6271525" y="2942650"/>
                <a:ext cx="2700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7" extrusionOk="0">
                    <a:moveTo>
                      <a:pt x="48" y="1"/>
                    </a:moveTo>
                    <a:cubicBezTo>
                      <a:pt x="33" y="1"/>
                      <a:pt x="21" y="7"/>
                      <a:pt x="13" y="22"/>
                    </a:cubicBezTo>
                    <a:cubicBezTo>
                      <a:pt x="0" y="52"/>
                      <a:pt x="13" y="78"/>
                      <a:pt x="26" y="91"/>
                    </a:cubicBezTo>
                    <a:cubicBezTo>
                      <a:pt x="34" y="95"/>
                      <a:pt x="42" y="96"/>
                      <a:pt x="50" y="96"/>
                    </a:cubicBezTo>
                    <a:cubicBezTo>
                      <a:pt x="68" y="96"/>
                      <a:pt x="86" y="87"/>
                      <a:pt x="95" y="78"/>
                    </a:cubicBezTo>
                    <a:cubicBezTo>
                      <a:pt x="108" y="52"/>
                      <a:pt x="108" y="22"/>
                      <a:pt x="82" y="9"/>
                    </a:cubicBezTo>
                    <a:cubicBezTo>
                      <a:pt x="70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48"/>
              <p:cNvSpPr/>
              <p:nvPr/>
            </p:nvSpPr>
            <p:spPr>
              <a:xfrm>
                <a:off x="6249400" y="2928925"/>
                <a:ext cx="102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9" extrusionOk="0">
                    <a:moveTo>
                      <a:pt x="108" y="0"/>
                    </a:moveTo>
                    <a:lnTo>
                      <a:pt x="1" y="206"/>
                    </a:lnTo>
                    <a:cubicBezTo>
                      <a:pt x="48" y="240"/>
                      <a:pt x="72" y="243"/>
                      <a:pt x="92" y="243"/>
                    </a:cubicBezTo>
                    <a:cubicBezTo>
                      <a:pt x="97" y="243"/>
                      <a:pt x="102" y="243"/>
                      <a:pt x="106" y="243"/>
                    </a:cubicBezTo>
                    <a:cubicBezTo>
                      <a:pt x="122" y="243"/>
                      <a:pt x="138" y="245"/>
                      <a:pt x="164" y="261"/>
                    </a:cubicBezTo>
                    <a:cubicBezTo>
                      <a:pt x="232" y="300"/>
                      <a:pt x="216" y="327"/>
                      <a:pt x="298" y="369"/>
                    </a:cubicBezTo>
                    <a:lnTo>
                      <a:pt x="409" y="163"/>
                    </a:lnTo>
                    <a:cubicBezTo>
                      <a:pt x="361" y="137"/>
                      <a:pt x="338" y="134"/>
                      <a:pt x="317" y="134"/>
                    </a:cubicBezTo>
                    <a:cubicBezTo>
                      <a:pt x="311" y="134"/>
                      <a:pt x="304" y="134"/>
                      <a:pt x="297" y="134"/>
                    </a:cubicBezTo>
                    <a:cubicBezTo>
                      <a:pt x="284" y="134"/>
                      <a:pt x="268" y="133"/>
                      <a:pt x="246" y="124"/>
                    </a:cubicBezTo>
                    <a:cubicBezTo>
                      <a:pt x="177" y="82"/>
                      <a:pt x="190" y="43"/>
                      <a:pt x="10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48"/>
              <p:cNvSpPr/>
              <p:nvPr/>
            </p:nvSpPr>
            <p:spPr>
              <a:xfrm>
                <a:off x="6256825" y="293300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12" y="0"/>
                    </a:moveTo>
                    <a:lnTo>
                      <a:pt x="1" y="206"/>
                    </a:lnTo>
                    <a:cubicBezTo>
                      <a:pt x="50" y="240"/>
                      <a:pt x="70" y="244"/>
                      <a:pt x="88" y="244"/>
                    </a:cubicBezTo>
                    <a:cubicBezTo>
                      <a:pt x="93" y="244"/>
                      <a:pt x="97" y="243"/>
                      <a:pt x="101" y="243"/>
                    </a:cubicBezTo>
                    <a:cubicBezTo>
                      <a:pt x="116" y="243"/>
                      <a:pt x="133" y="245"/>
                      <a:pt x="164" y="261"/>
                    </a:cubicBezTo>
                    <a:cubicBezTo>
                      <a:pt x="232" y="301"/>
                      <a:pt x="219" y="327"/>
                      <a:pt x="288" y="369"/>
                    </a:cubicBezTo>
                    <a:lnTo>
                      <a:pt x="409" y="164"/>
                    </a:lnTo>
                    <a:cubicBezTo>
                      <a:pt x="355" y="137"/>
                      <a:pt x="331" y="134"/>
                      <a:pt x="311" y="134"/>
                    </a:cubicBezTo>
                    <a:cubicBezTo>
                      <a:pt x="304" y="134"/>
                      <a:pt x="298" y="135"/>
                      <a:pt x="291" y="135"/>
                    </a:cubicBezTo>
                    <a:cubicBezTo>
                      <a:pt x="276" y="135"/>
                      <a:pt x="260" y="133"/>
                      <a:pt x="232" y="124"/>
                    </a:cubicBezTo>
                    <a:cubicBezTo>
                      <a:pt x="164" y="82"/>
                      <a:pt x="193" y="43"/>
                      <a:pt x="11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48"/>
              <p:cNvSpPr/>
              <p:nvPr/>
            </p:nvSpPr>
            <p:spPr>
              <a:xfrm>
                <a:off x="6262300" y="2936825"/>
                <a:ext cx="64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35" extrusionOk="0">
                    <a:moveTo>
                      <a:pt x="146" y="0"/>
                    </a:moveTo>
                    <a:cubicBezTo>
                      <a:pt x="104" y="0"/>
                      <a:pt x="62" y="25"/>
                      <a:pt x="43" y="66"/>
                    </a:cubicBezTo>
                    <a:cubicBezTo>
                      <a:pt x="0" y="122"/>
                      <a:pt x="13" y="190"/>
                      <a:pt x="69" y="216"/>
                    </a:cubicBezTo>
                    <a:cubicBezTo>
                      <a:pt x="87" y="229"/>
                      <a:pt x="107" y="235"/>
                      <a:pt x="125" y="235"/>
                    </a:cubicBezTo>
                    <a:cubicBezTo>
                      <a:pt x="164" y="235"/>
                      <a:pt x="199" y="211"/>
                      <a:pt x="219" y="174"/>
                    </a:cubicBezTo>
                    <a:cubicBezTo>
                      <a:pt x="258" y="122"/>
                      <a:pt x="232" y="40"/>
                      <a:pt x="190" y="11"/>
                    </a:cubicBezTo>
                    <a:cubicBezTo>
                      <a:pt x="176" y="4"/>
                      <a:pt x="161" y="0"/>
                      <a:pt x="14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48"/>
              <p:cNvSpPr/>
              <p:nvPr/>
            </p:nvSpPr>
            <p:spPr>
              <a:xfrm>
                <a:off x="6264000" y="2938575"/>
                <a:ext cx="27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7" extrusionOk="0">
                    <a:moveTo>
                      <a:pt x="55" y="1"/>
                    </a:moveTo>
                    <a:cubicBezTo>
                      <a:pt x="39" y="1"/>
                      <a:pt x="22" y="7"/>
                      <a:pt x="14" y="22"/>
                    </a:cubicBezTo>
                    <a:cubicBezTo>
                      <a:pt x="1" y="52"/>
                      <a:pt x="14" y="78"/>
                      <a:pt x="40" y="91"/>
                    </a:cubicBezTo>
                    <a:cubicBezTo>
                      <a:pt x="45" y="95"/>
                      <a:pt x="51" y="96"/>
                      <a:pt x="56" y="96"/>
                    </a:cubicBezTo>
                    <a:cubicBezTo>
                      <a:pt x="71" y="96"/>
                      <a:pt x="86" y="87"/>
                      <a:pt x="96" y="78"/>
                    </a:cubicBezTo>
                    <a:cubicBezTo>
                      <a:pt x="109" y="52"/>
                      <a:pt x="109" y="22"/>
                      <a:pt x="83" y="9"/>
                    </a:cubicBezTo>
                    <a:cubicBezTo>
                      <a:pt x="77" y="4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48"/>
              <p:cNvSpPr/>
              <p:nvPr/>
            </p:nvSpPr>
            <p:spPr>
              <a:xfrm>
                <a:off x="6255200" y="2932750"/>
                <a:ext cx="61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5" extrusionOk="0">
                    <a:moveTo>
                      <a:pt x="131" y="0"/>
                    </a:moveTo>
                    <a:cubicBezTo>
                      <a:pt x="88" y="0"/>
                      <a:pt x="46" y="25"/>
                      <a:pt x="27" y="66"/>
                    </a:cubicBezTo>
                    <a:cubicBezTo>
                      <a:pt x="0" y="121"/>
                      <a:pt x="14" y="190"/>
                      <a:pt x="66" y="216"/>
                    </a:cubicBezTo>
                    <a:cubicBezTo>
                      <a:pt x="80" y="229"/>
                      <a:pt x="97" y="235"/>
                      <a:pt x="114" y="235"/>
                    </a:cubicBezTo>
                    <a:cubicBezTo>
                      <a:pt x="150" y="235"/>
                      <a:pt x="190" y="211"/>
                      <a:pt x="216" y="174"/>
                    </a:cubicBezTo>
                    <a:cubicBezTo>
                      <a:pt x="245" y="121"/>
                      <a:pt x="229" y="40"/>
                      <a:pt x="177" y="10"/>
                    </a:cubicBezTo>
                    <a:cubicBezTo>
                      <a:pt x="162" y="3"/>
                      <a:pt x="146" y="0"/>
                      <a:pt x="13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48"/>
              <p:cNvSpPr/>
              <p:nvPr/>
            </p:nvSpPr>
            <p:spPr>
              <a:xfrm>
                <a:off x="6256825" y="2934500"/>
                <a:ext cx="280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6" extrusionOk="0">
                    <a:moveTo>
                      <a:pt x="51" y="0"/>
                    </a:moveTo>
                    <a:cubicBezTo>
                      <a:pt x="37" y="0"/>
                      <a:pt x="25" y="7"/>
                      <a:pt x="17" y="22"/>
                    </a:cubicBezTo>
                    <a:cubicBezTo>
                      <a:pt x="1" y="51"/>
                      <a:pt x="1" y="77"/>
                      <a:pt x="30" y="91"/>
                    </a:cubicBezTo>
                    <a:cubicBezTo>
                      <a:pt x="38" y="94"/>
                      <a:pt x="45" y="96"/>
                      <a:pt x="53" y="96"/>
                    </a:cubicBezTo>
                    <a:cubicBezTo>
                      <a:pt x="71" y="96"/>
                      <a:pt x="87" y="87"/>
                      <a:pt x="99" y="77"/>
                    </a:cubicBezTo>
                    <a:cubicBezTo>
                      <a:pt x="112" y="51"/>
                      <a:pt x="99" y="22"/>
                      <a:pt x="82" y="9"/>
                    </a:cubicBezTo>
                    <a:cubicBezTo>
                      <a:pt x="72" y="3"/>
                      <a:pt x="61" y="0"/>
                      <a:pt x="5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48"/>
              <p:cNvSpPr/>
              <p:nvPr/>
            </p:nvSpPr>
            <p:spPr>
              <a:xfrm>
                <a:off x="6234800" y="292075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08" y="1"/>
                    </a:moveTo>
                    <a:lnTo>
                      <a:pt x="0" y="206"/>
                    </a:lnTo>
                    <a:cubicBezTo>
                      <a:pt x="48" y="241"/>
                      <a:pt x="71" y="244"/>
                      <a:pt x="92" y="244"/>
                    </a:cubicBezTo>
                    <a:cubicBezTo>
                      <a:pt x="97" y="244"/>
                      <a:pt x="101" y="244"/>
                      <a:pt x="106" y="244"/>
                    </a:cubicBezTo>
                    <a:cubicBezTo>
                      <a:pt x="121" y="244"/>
                      <a:pt x="137" y="246"/>
                      <a:pt x="164" y="262"/>
                    </a:cubicBezTo>
                    <a:cubicBezTo>
                      <a:pt x="229" y="301"/>
                      <a:pt x="216" y="327"/>
                      <a:pt x="284" y="370"/>
                    </a:cubicBezTo>
                    <a:lnTo>
                      <a:pt x="408" y="164"/>
                    </a:lnTo>
                    <a:cubicBezTo>
                      <a:pt x="353" y="138"/>
                      <a:pt x="328" y="135"/>
                      <a:pt x="310" y="135"/>
                    </a:cubicBezTo>
                    <a:cubicBezTo>
                      <a:pt x="303" y="135"/>
                      <a:pt x="298" y="135"/>
                      <a:pt x="292" y="135"/>
                    </a:cubicBezTo>
                    <a:cubicBezTo>
                      <a:pt x="280" y="135"/>
                      <a:pt x="267" y="133"/>
                      <a:pt x="245" y="125"/>
                    </a:cubicBezTo>
                    <a:cubicBezTo>
                      <a:pt x="164" y="82"/>
                      <a:pt x="190" y="43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48"/>
              <p:cNvSpPr/>
              <p:nvPr/>
            </p:nvSpPr>
            <p:spPr>
              <a:xfrm>
                <a:off x="6241900" y="292482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24" y="1"/>
                    </a:moveTo>
                    <a:lnTo>
                      <a:pt x="0" y="207"/>
                    </a:lnTo>
                    <a:cubicBezTo>
                      <a:pt x="54" y="241"/>
                      <a:pt x="78" y="244"/>
                      <a:pt x="97" y="244"/>
                    </a:cubicBezTo>
                    <a:cubicBezTo>
                      <a:pt x="101" y="244"/>
                      <a:pt x="105" y="244"/>
                      <a:pt x="109" y="244"/>
                    </a:cubicBezTo>
                    <a:cubicBezTo>
                      <a:pt x="123" y="244"/>
                      <a:pt x="137" y="246"/>
                      <a:pt x="164" y="262"/>
                    </a:cubicBezTo>
                    <a:cubicBezTo>
                      <a:pt x="245" y="301"/>
                      <a:pt x="219" y="327"/>
                      <a:pt x="301" y="370"/>
                    </a:cubicBezTo>
                    <a:lnTo>
                      <a:pt x="408" y="164"/>
                    </a:lnTo>
                    <a:cubicBezTo>
                      <a:pt x="361" y="138"/>
                      <a:pt x="337" y="135"/>
                      <a:pt x="317" y="135"/>
                    </a:cubicBezTo>
                    <a:cubicBezTo>
                      <a:pt x="310" y="135"/>
                      <a:pt x="304" y="135"/>
                      <a:pt x="297" y="135"/>
                    </a:cubicBezTo>
                    <a:cubicBezTo>
                      <a:pt x="283" y="135"/>
                      <a:pt x="268" y="134"/>
                      <a:pt x="245" y="125"/>
                    </a:cubicBezTo>
                    <a:cubicBezTo>
                      <a:pt x="177" y="83"/>
                      <a:pt x="190" y="43"/>
                      <a:pt x="12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48"/>
              <p:cNvSpPr/>
              <p:nvPr/>
            </p:nvSpPr>
            <p:spPr>
              <a:xfrm>
                <a:off x="6247700" y="2928650"/>
                <a:ext cx="61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6" extrusionOk="0">
                    <a:moveTo>
                      <a:pt x="140" y="1"/>
                    </a:moveTo>
                    <a:cubicBezTo>
                      <a:pt x="103" y="1"/>
                      <a:pt x="57" y="26"/>
                      <a:pt x="26" y="67"/>
                    </a:cubicBezTo>
                    <a:cubicBezTo>
                      <a:pt x="0" y="122"/>
                      <a:pt x="13" y="191"/>
                      <a:pt x="69" y="217"/>
                    </a:cubicBezTo>
                    <a:cubicBezTo>
                      <a:pt x="86" y="230"/>
                      <a:pt x="105" y="236"/>
                      <a:pt x="124" y="236"/>
                    </a:cubicBezTo>
                    <a:cubicBezTo>
                      <a:pt x="162" y="236"/>
                      <a:pt x="199" y="212"/>
                      <a:pt x="219" y="174"/>
                    </a:cubicBezTo>
                    <a:cubicBezTo>
                      <a:pt x="245" y="122"/>
                      <a:pt x="232" y="41"/>
                      <a:pt x="176" y="11"/>
                    </a:cubicBezTo>
                    <a:cubicBezTo>
                      <a:pt x="166" y="4"/>
                      <a:pt x="154" y="1"/>
                      <a:pt x="14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48"/>
              <p:cNvSpPr/>
              <p:nvPr/>
            </p:nvSpPr>
            <p:spPr>
              <a:xfrm>
                <a:off x="6249400" y="2930425"/>
                <a:ext cx="272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6" extrusionOk="0">
                    <a:moveTo>
                      <a:pt x="48" y="0"/>
                    </a:moveTo>
                    <a:cubicBezTo>
                      <a:pt x="34" y="0"/>
                      <a:pt x="21" y="6"/>
                      <a:pt x="14" y="22"/>
                    </a:cubicBezTo>
                    <a:cubicBezTo>
                      <a:pt x="1" y="51"/>
                      <a:pt x="14" y="77"/>
                      <a:pt x="27" y="90"/>
                    </a:cubicBezTo>
                    <a:cubicBezTo>
                      <a:pt x="34" y="94"/>
                      <a:pt x="42" y="96"/>
                      <a:pt x="50" y="96"/>
                    </a:cubicBezTo>
                    <a:cubicBezTo>
                      <a:pt x="69" y="96"/>
                      <a:pt x="86" y="86"/>
                      <a:pt x="95" y="77"/>
                    </a:cubicBezTo>
                    <a:cubicBezTo>
                      <a:pt x="108" y="51"/>
                      <a:pt x="108" y="22"/>
                      <a:pt x="82" y="9"/>
                    </a:cubicBezTo>
                    <a:cubicBezTo>
                      <a:pt x="70" y="3"/>
                      <a:pt x="59" y="0"/>
                      <a:pt x="4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48"/>
              <p:cNvSpPr/>
              <p:nvPr/>
            </p:nvSpPr>
            <p:spPr>
              <a:xfrm>
                <a:off x="6240175" y="2924575"/>
                <a:ext cx="64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36" extrusionOk="0">
                    <a:moveTo>
                      <a:pt x="148" y="1"/>
                    </a:moveTo>
                    <a:cubicBezTo>
                      <a:pt x="105" y="1"/>
                      <a:pt x="62" y="26"/>
                      <a:pt x="43" y="66"/>
                    </a:cubicBezTo>
                    <a:cubicBezTo>
                      <a:pt x="1" y="122"/>
                      <a:pt x="30" y="190"/>
                      <a:pt x="69" y="217"/>
                    </a:cubicBezTo>
                    <a:cubicBezTo>
                      <a:pt x="88" y="230"/>
                      <a:pt x="107" y="235"/>
                      <a:pt x="127" y="235"/>
                    </a:cubicBezTo>
                    <a:cubicBezTo>
                      <a:pt x="166" y="235"/>
                      <a:pt x="202" y="211"/>
                      <a:pt x="220" y="174"/>
                    </a:cubicBezTo>
                    <a:cubicBezTo>
                      <a:pt x="259" y="122"/>
                      <a:pt x="233" y="40"/>
                      <a:pt x="193" y="11"/>
                    </a:cubicBezTo>
                    <a:cubicBezTo>
                      <a:pt x="179" y="4"/>
                      <a:pt x="163" y="1"/>
                      <a:pt x="14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48"/>
              <p:cNvSpPr/>
              <p:nvPr/>
            </p:nvSpPr>
            <p:spPr>
              <a:xfrm>
                <a:off x="6242225" y="2926325"/>
                <a:ext cx="2400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97" extrusionOk="0">
                    <a:moveTo>
                      <a:pt x="48" y="1"/>
                    </a:moveTo>
                    <a:cubicBezTo>
                      <a:pt x="36" y="1"/>
                      <a:pt x="23" y="7"/>
                      <a:pt x="14" y="23"/>
                    </a:cubicBezTo>
                    <a:cubicBezTo>
                      <a:pt x="0" y="52"/>
                      <a:pt x="0" y="78"/>
                      <a:pt x="30" y="91"/>
                    </a:cubicBezTo>
                    <a:cubicBezTo>
                      <a:pt x="34" y="95"/>
                      <a:pt x="39" y="97"/>
                      <a:pt x="44" y="97"/>
                    </a:cubicBezTo>
                    <a:cubicBezTo>
                      <a:pt x="57" y="97"/>
                      <a:pt x="73" y="87"/>
                      <a:pt x="82" y="78"/>
                    </a:cubicBezTo>
                    <a:cubicBezTo>
                      <a:pt x="95" y="52"/>
                      <a:pt x="95" y="23"/>
                      <a:pt x="69" y="9"/>
                    </a:cubicBezTo>
                    <a:cubicBezTo>
                      <a:pt x="64" y="4"/>
                      <a:pt x="56" y="1"/>
                      <a:pt x="4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1" name="Google Shape;4031;p48"/>
              <p:cNvSpPr/>
              <p:nvPr/>
            </p:nvSpPr>
            <p:spPr>
              <a:xfrm>
                <a:off x="6219775" y="291260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25" y="0"/>
                    </a:moveTo>
                    <a:lnTo>
                      <a:pt x="1" y="206"/>
                    </a:lnTo>
                    <a:cubicBezTo>
                      <a:pt x="112" y="261"/>
                      <a:pt x="96" y="219"/>
                      <a:pt x="177" y="261"/>
                    </a:cubicBezTo>
                    <a:cubicBezTo>
                      <a:pt x="246" y="301"/>
                      <a:pt x="220" y="327"/>
                      <a:pt x="301" y="369"/>
                    </a:cubicBezTo>
                    <a:lnTo>
                      <a:pt x="409" y="164"/>
                    </a:lnTo>
                    <a:cubicBezTo>
                      <a:pt x="362" y="137"/>
                      <a:pt x="341" y="134"/>
                      <a:pt x="322" y="134"/>
                    </a:cubicBezTo>
                    <a:cubicBezTo>
                      <a:pt x="316" y="134"/>
                      <a:pt x="310" y="135"/>
                      <a:pt x="303" y="135"/>
                    </a:cubicBezTo>
                    <a:cubicBezTo>
                      <a:pt x="290" y="135"/>
                      <a:pt x="273" y="133"/>
                      <a:pt x="246" y="124"/>
                    </a:cubicBezTo>
                    <a:cubicBezTo>
                      <a:pt x="177" y="82"/>
                      <a:pt x="193" y="43"/>
                      <a:pt x="12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4032;p48"/>
              <p:cNvSpPr/>
              <p:nvPr/>
            </p:nvSpPr>
            <p:spPr>
              <a:xfrm>
                <a:off x="6227300" y="291667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08" y="1"/>
                    </a:moveTo>
                    <a:lnTo>
                      <a:pt x="0" y="206"/>
                    </a:lnTo>
                    <a:cubicBezTo>
                      <a:pt x="47" y="240"/>
                      <a:pt x="71" y="244"/>
                      <a:pt x="92" y="244"/>
                    </a:cubicBezTo>
                    <a:cubicBezTo>
                      <a:pt x="96" y="244"/>
                      <a:pt x="101" y="244"/>
                      <a:pt x="106" y="244"/>
                    </a:cubicBezTo>
                    <a:cubicBezTo>
                      <a:pt x="121" y="244"/>
                      <a:pt x="137" y="245"/>
                      <a:pt x="163" y="262"/>
                    </a:cubicBezTo>
                    <a:cubicBezTo>
                      <a:pt x="232" y="301"/>
                      <a:pt x="219" y="327"/>
                      <a:pt x="300" y="369"/>
                    </a:cubicBezTo>
                    <a:lnTo>
                      <a:pt x="408" y="164"/>
                    </a:lnTo>
                    <a:cubicBezTo>
                      <a:pt x="361" y="138"/>
                      <a:pt x="337" y="134"/>
                      <a:pt x="317" y="134"/>
                    </a:cubicBezTo>
                    <a:cubicBezTo>
                      <a:pt x="310" y="134"/>
                      <a:pt x="304" y="135"/>
                      <a:pt x="297" y="135"/>
                    </a:cubicBezTo>
                    <a:cubicBezTo>
                      <a:pt x="283" y="135"/>
                      <a:pt x="268" y="133"/>
                      <a:pt x="245" y="125"/>
                    </a:cubicBezTo>
                    <a:cubicBezTo>
                      <a:pt x="176" y="82"/>
                      <a:pt x="189" y="43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48"/>
              <p:cNvSpPr/>
              <p:nvPr/>
            </p:nvSpPr>
            <p:spPr>
              <a:xfrm>
                <a:off x="6233075" y="2920500"/>
                <a:ext cx="61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6" extrusionOk="0">
                    <a:moveTo>
                      <a:pt x="131" y="1"/>
                    </a:moveTo>
                    <a:cubicBezTo>
                      <a:pt x="88" y="1"/>
                      <a:pt x="46" y="25"/>
                      <a:pt x="27" y="66"/>
                    </a:cubicBezTo>
                    <a:cubicBezTo>
                      <a:pt x="1" y="122"/>
                      <a:pt x="14" y="190"/>
                      <a:pt x="69" y="216"/>
                    </a:cubicBezTo>
                    <a:cubicBezTo>
                      <a:pt x="82" y="229"/>
                      <a:pt x="99" y="235"/>
                      <a:pt x="116" y="235"/>
                    </a:cubicBezTo>
                    <a:cubicBezTo>
                      <a:pt x="151" y="235"/>
                      <a:pt x="190" y="211"/>
                      <a:pt x="216" y="174"/>
                    </a:cubicBezTo>
                    <a:cubicBezTo>
                      <a:pt x="246" y="109"/>
                      <a:pt x="233" y="40"/>
                      <a:pt x="177" y="11"/>
                    </a:cubicBezTo>
                    <a:cubicBezTo>
                      <a:pt x="162" y="4"/>
                      <a:pt x="147" y="1"/>
                      <a:pt x="13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48"/>
              <p:cNvSpPr/>
              <p:nvPr/>
            </p:nvSpPr>
            <p:spPr>
              <a:xfrm>
                <a:off x="6234800" y="2922250"/>
                <a:ext cx="27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7" extrusionOk="0">
                    <a:moveTo>
                      <a:pt x="48" y="1"/>
                    </a:moveTo>
                    <a:cubicBezTo>
                      <a:pt x="33" y="1"/>
                      <a:pt x="21" y="7"/>
                      <a:pt x="14" y="22"/>
                    </a:cubicBezTo>
                    <a:cubicBezTo>
                      <a:pt x="0" y="52"/>
                      <a:pt x="0" y="78"/>
                      <a:pt x="27" y="91"/>
                    </a:cubicBezTo>
                    <a:cubicBezTo>
                      <a:pt x="34" y="95"/>
                      <a:pt x="42" y="96"/>
                      <a:pt x="50" y="96"/>
                    </a:cubicBezTo>
                    <a:cubicBezTo>
                      <a:pt x="68" y="96"/>
                      <a:pt x="86" y="87"/>
                      <a:pt x="95" y="78"/>
                    </a:cubicBezTo>
                    <a:cubicBezTo>
                      <a:pt x="108" y="52"/>
                      <a:pt x="95" y="22"/>
                      <a:pt x="82" y="9"/>
                    </a:cubicBezTo>
                    <a:cubicBezTo>
                      <a:pt x="70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48"/>
              <p:cNvSpPr/>
              <p:nvPr/>
            </p:nvSpPr>
            <p:spPr>
              <a:xfrm>
                <a:off x="6225575" y="2916425"/>
                <a:ext cx="61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5" extrusionOk="0">
                    <a:moveTo>
                      <a:pt x="141" y="0"/>
                    </a:moveTo>
                    <a:cubicBezTo>
                      <a:pt x="103" y="0"/>
                      <a:pt x="58" y="25"/>
                      <a:pt x="27" y="66"/>
                    </a:cubicBezTo>
                    <a:cubicBezTo>
                      <a:pt x="1" y="122"/>
                      <a:pt x="14" y="190"/>
                      <a:pt x="69" y="216"/>
                    </a:cubicBezTo>
                    <a:cubicBezTo>
                      <a:pt x="87" y="229"/>
                      <a:pt x="107" y="235"/>
                      <a:pt x="126" y="235"/>
                    </a:cubicBezTo>
                    <a:cubicBezTo>
                      <a:pt x="164" y="235"/>
                      <a:pt x="200" y="211"/>
                      <a:pt x="219" y="174"/>
                    </a:cubicBezTo>
                    <a:cubicBezTo>
                      <a:pt x="245" y="108"/>
                      <a:pt x="232" y="40"/>
                      <a:pt x="177" y="11"/>
                    </a:cubicBezTo>
                    <a:cubicBezTo>
                      <a:pt x="166" y="4"/>
                      <a:pt x="154" y="0"/>
                      <a:pt x="14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48"/>
              <p:cNvSpPr/>
              <p:nvPr/>
            </p:nvSpPr>
            <p:spPr>
              <a:xfrm>
                <a:off x="6227300" y="2918175"/>
                <a:ext cx="2700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7" extrusionOk="0">
                    <a:moveTo>
                      <a:pt x="49" y="1"/>
                    </a:moveTo>
                    <a:cubicBezTo>
                      <a:pt x="34" y="1"/>
                      <a:pt x="21" y="7"/>
                      <a:pt x="13" y="22"/>
                    </a:cubicBezTo>
                    <a:cubicBezTo>
                      <a:pt x="0" y="52"/>
                      <a:pt x="13" y="78"/>
                      <a:pt x="26" y="91"/>
                    </a:cubicBezTo>
                    <a:cubicBezTo>
                      <a:pt x="35" y="95"/>
                      <a:pt x="43" y="96"/>
                      <a:pt x="51" y="96"/>
                    </a:cubicBezTo>
                    <a:cubicBezTo>
                      <a:pt x="70" y="96"/>
                      <a:pt x="86" y="87"/>
                      <a:pt x="95" y="78"/>
                    </a:cubicBezTo>
                    <a:cubicBezTo>
                      <a:pt x="108" y="52"/>
                      <a:pt x="108" y="22"/>
                      <a:pt x="82" y="9"/>
                    </a:cubicBezTo>
                    <a:cubicBezTo>
                      <a:pt x="71" y="4"/>
                      <a:pt x="60" y="1"/>
                      <a:pt x="4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48"/>
              <p:cNvSpPr/>
              <p:nvPr/>
            </p:nvSpPr>
            <p:spPr>
              <a:xfrm>
                <a:off x="6205175" y="290442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25" y="1"/>
                    </a:moveTo>
                    <a:lnTo>
                      <a:pt x="1" y="207"/>
                    </a:lnTo>
                    <a:cubicBezTo>
                      <a:pt x="108" y="262"/>
                      <a:pt x="95" y="220"/>
                      <a:pt x="164" y="262"/>
                    </a:cubicBezTo>
                    <a:cubicBezTo>
                      <a:pt x="232" y="301"/>
                      <a:pt x="219" y="327"/>
                      <a:pt x="301" y="370"/>
                    </a:cubicBezTo>
                    <a:lnTo>
                      <a:pt x="409" y="164"/>
                    </a:lnTo>
                    <a:cubicBezTo>
                      <a:pt x="361" y="138"/>
                      <a:pt x="338" y="135"/>
                      <a:pt x="317" y="135"/>
                    </a:cubicBezTo>
                    <a:cubicBezTo>
                      <a:pt x="310" y="135"/>
                      <a:pt x="304" y="135"/>
                      <a:pt x="297" y="135"/>
                    </a:cubicBezTo>
                    <a:cubicBezTo>
                      <a:pt x="283" y="135"/>
                      <a:pt x="268" y="134"/>
                      <a:pt x="245" y="125"/>
                    </a:cubicBezTo>
                    <a:cubicBezTo>
                      <a:pt x="177" y="83"/>
                      <a:pt x="190" y="43"/>
                      <a:pt x="12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48"/>
              <p:cNvSpPr/>
              <p:nvPr/>
            </p:nvSpPr>
            <p:spPr>
              <a:xfrm>
                <a:off x="6212675" y="2908525"/>
                <a:ext cx="102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9" extrusionOk="0">
                    <a:moveTo>
                      <a:pt x="109" y="0"/>
                    </a:moveTo>
                    <a:lnTo>
                      <a:pt x="1" y="206"/>
                    </a:lnTo>
                    <a:cubicBezTo>
                      <a:pt x="96" y="261"/>
                      <a:pt x="96" y="219"/>
                      <a:pt x="164" y="261"/>
                    </a:cubicBezTo>
                    <a:cubicBezTo>
                      <a:pt x="233" y="300"/>
                      <a:pt x="216" y="327"/>
                      <a:pt x="285" y="369"/>
                    </a:cubicBezTo>
                    <a:lnTo>
                      <a:pt x="409" y="163"/>
                    </a:lnTo>
                    <a:cubicBezTo>
                      <a:pt x="353" y="137"/>
                      <a:pt x="330" y="134"/>
                      <a:pt x="311" y="134"/>
                    </a:cubicBezTo>
                    <a:cubicBezTo>
                      <a:pt x="305" y="134"/>
                      <a:pt x="300" y="134"/>
                      <a:pt x="294" y="134"/>
                    </a:cubicBezTo>
                    <a:cubicBezTo>
                      <a:pt x="282" y="134"/>
                      <a:pt x="269" y="133"/>
                      <a:pt x="246" y="124"/>
                    </a:cubicBezTo>
                    <a:cubicBezTo>
                      <a:pt x="177" y="82"/>
                      <a:pt x="190" y="43"/>
                      <a:pt x="10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48"/>
              <p:cNvSpPr/>
              <p:nvPr/>
            </p:nvSpPr>
            <p:spPr>
              <a:xfrm>
                <a:off x="6218075" y="2912350"/>
                <a:ext cx="65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35" extrusionOk="0">
                    <a:moveTo>
                      <a:pt x="147" y="0"/>
                    </a:moveTo>
                    <a:cubicBezTo>
                      <a:pt x="104" y="0"/>
                      <a:pt x="62" y="25"/>
                      <a:pt x="43" y="66"/>
                    </a:cubicBezTo>
                    <a:cubicBezTo>
                      <a:pt x="0" y="121"/>
                      <a:pt x="30" y="190"/>
                      <a:pt x="69" y="216"/>
                    </a:cubicBezTo>
                    <a:cubicBezTo>
                      <a:pt x="87" y="229"/>
                      <a:pt x="107" y="235"/>
                      <a:pt x="126" y="235"/>
                    </a:cubicBezTo>
                    <a:cubicBezTo>
                      <a:pt x="165" y="235"/>
                      <a:pt x="202" y="211"/>
                      <a:pt x="219" y="174"/>
                    </a:cubicBezTo>
                    <a:cubicBezTo>
                      <a:pt x="261" y="108"/>
                      <a:pt x="245" y="40"/>
                      <a:pt x="193" y="10"/>
                    </a:cubicBezTo>
                    <a:cubicBezTo>
                      <a:pt x="178" y="3"/>
                      <a:pt x="163" y="0"/>
                      <a:pt x="14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48"/>
              <p:cNvSpPr/>
              <p:nvPr/>
            </p:nvSpPr>
            <p:spPr>
              <a:xfrm>
                <a:off x="6220100" y="2914100"/>
                <a:ext cx="280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6" extrusionOk="0">
                    <a:moveTo>
                      <a:pt x="48" y="0"/>
                    </a:moveTo>
                    <a:cubicBezTo>
                      <a:pt x="37" y="0"/>
                      <a:pt x="25" y="7"/>
                      <a:pt x="17" y="22"/>
                    </a:cubicBezTo>
                    <a:cubicBezTo>
                      <a:pt x="1" y="51"/>
                      <a:pt x="1" y="77"/>
                      <a:pt x="30" y="90"/>
                    </a:cubicBezTo>
                    <a:cubicBezTo>
                      <a:pt x="34" y="94"/>
                      <a:pt x="40" y="96"/>
                      <a:pt x="47" y="96"/>
                    </a:cubicBezTo>
                    <a:cubicBezTo>
                      <a:pt x="64" y="96"/>
                      <a:pt x="87" y="87"/>
                      <a:pt x="99" y="77"/>
                    </a:cubicBezTo>
                    <a:cubicBezTo>
                      <a:pt x="112" y="51"/>
                      <a:pt x="99" y="9"/>
                      <a:pt x="69" y="9"/>
                    </a:cubicBezTo>
                    <a:cubicBezTo>
                      <a:pt x="64" y="3"/>
                      <a:pt x="56" y="0"/>
                      <a:pt x="4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48"/>
              <p:cNvSpPr/>
              <p:nvPr/>
            </p:nvSpPr>
            <p:spPr>
              <a:xfrm>
                <a:off x="6210975" y="2908250"/>
                <a:ext cx="61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6" extrusionOk="0">
                    <a:moveTo>
                      <a:pt x="131" y="1"/>
                    </a:moveTo>
                    <a:cubicBezTo>
                      <a:pt x="89" y="1"/>
                      <a:pt x="48" y="26"/>
                      <a:pt x="26" y="67"/>
                    </a:cubicBezTo>
                    <a:cubicBezTo>
                      <a:pt x="0" y="122"/>
                      <a:pt x="13" y="191"/>
                      <a:pt x="69" y="217"/>
                    </a:cubicBezTo>
                    <a:cubicBezTo>
                      <a:pt x="86" y="230"/>
                      <a:pt x="105" y="236"/>
                      <a:pt x="124" y="236"/>
                    </a:cubicBezTo>
                    <a:cubicBezTo>
                      <a:pt x="162" y="236"/>
                      <a:pt x="199" y="212"/>
                      <a:pt x="219" y="174"/>
                    </a:cubicBezTo>
                    <a:cubicBezTo>
                      <a:pt x="245" y="109"/>
                      <a:pt x="232" y="41"/>
                      <a:pt x="177" y="11"/>
                    </a:cubicBezTo>
                    <a:cubicBezTo>
                      <a:pt x="162" y="4"/>
                      <a:pt x="146" y="1"/>
                      <a:pt x="13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48"/>
              <p:cNvSpPr/>
              <p:nvPr/>
            </p:nvSpPr>
            <p:spPr>
              <a:xfrm>
                <a:off x="6212675" y="2910025"/>
                <a:ext cx="272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6" extrusionOk="0">
                    <a:moveTo>
                      <a:pt x="48" y="0"/>
                    </a:moveTo>
                    <a:cubicBezTo>
                      <a:pt x="34" y="0"/>
                      <a:pt x="22" y="6"/>
                      <a:pt x="14" y="22"/>
                    </a:cubicBezTo>
                    <a:cubicBezTo>
                      <a:pt x="1" y="51"/>
                      <a:pt x="14" y="77"/>
                      <a:pt x="27" y="90"/>
                    </a:cubicBezTo>
                    <a:cubicBezTo>
                      <a:pt x="34" y="94"/>
                      <a:pt x="41" y="95"/>
                      <a:pt x="48" y="95"/>
                    </a:cubicBezTo>
                    <a:cubicBezTo>
                      <a:pt x="68" y="95"/>
                      <a:pt x="86" y="83"/>
                      <a:pt x="96" y="64"/>
                    </a:cubicBezTo>
                    <a:cubicBezTo>
                      <a:pt x="109" y="51"/>
                      <a:pt x="96" y="9"/>
                      <a:pt x="83" y="9"/>
                    </a:cubicBezTo>
                    <a:cubicBezTo>
                      <a:pt x="70" y="3"/>
                      <a:pt x="59" y="0"/>
                      <a:pt x="4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48"/>
              <p:cNvSpPr/>
              <p:nvPr/>
            </p:nvSpPr>
            <p:spPr>
              <a:xfrm>
                <a:off x="6190575" y="289627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08" y="1"/>
                    </a:moveTo>
                    <a:lnTo>
                      <a:pt x="0" y="206"/>
                    </a:lnTo>
                    <a:cubicBezTo>
                      <a:pt x="95" y="262"/>
                      <a:pt x="95" y="219"/>
                      <a:pt x="164" y="262"/>
                    </a:cubicBezTo>
                    <a:cubicBezTo>
                      <a:pt x="232" y="301"/>
                      <a:pt x="219" y="327"/>
                      <a:pt x="301" y="369"/>
                    </a:cubicBezTo>
                    <a:lnTo>
                      <a:pt x="408" y="164"/>
                    </a:lnTo>
                    <a:cubicBezTo>
                      <a:pt x="361" y="138"/>
                      <a:pt x="337" y="134"/>
                      <a:pt x="317" y="134"/>
                    </a:cubicBezTo>
                    <a:cubicBezTo>
                      <a:pt x="310" y="134"/>
                      <a:pt x="304" y="135"/>
                      <a:pt x="297" y="135"/>
                    </a:cubicBezTo>
                    <a:cubicBezTo>
                      <a:pt x="283" y="135"/>
                      <a:pt x="268" y="133"/>
                      <a:pt x="245" y="125"/>
                    </a:cubicBezTo>
                    <a:cubicBezTo>
                      <a:pt x="177" y="82"/>
                      <a:pt x="190" y="43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48"/>
              <p:cNvSpPr/>
              <p:nvPr/>
            </p:nvSpPr>
            <p:spPr>
              <a:xfrm>
                <a:off x="6198075" y="290035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08" y="1"/>
                    </a:moveTo>
                    <a:lnTo>
                      <a:pt x="1" y="206"/>
                    </a:lnTo>
                    <a:cubicBezTo>
                      <a:pt x="95" y="262"/>
                      <a:pt x="82" y="219"/>
                      <a:pt x="164" y="262"/>
                    </a:cubicBezTo>
                    <a:cubicBezTo>
                      <a:pt x="229" y="301"/>
                      <a:pt x="216" y="327"/>
                      <a:pt x="285" y="370"/>
                    </a:cubicBezTo>
                    <a:lnTo>
                      <a:pt x="409" y="164"/>
                    </a:lnTo>
                    <a:cubicBezTo>
                      <a:pt x="353" y="138"/>
                      <a:pt x="329" y="135"/>
                      <a:pt x="310" y="135"/>
                    </a:cubicBezTo>
                    <a:cubicBezTo>
                      <a:pt x="304" y="135"/>
                      <a:pt x="298" y="135"/>
                      <a:pt x="292" y="135"/>
                    </a:cubicBezTo>
                    <a:cubicBezTo>
                      <a:pt x="280" y="135"/>
                      <a:pt x="267" y="133"/>
                      <a:pt x="245" y="125"/>
                    </a:cubicBezTo>
                    <a:cubicBezTo>
                      <a:pt x="164" y="82"/>
                      <a:pt x="190" y="43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48"/>
              <p:cNvSpPr/>
              <p:nvPr/>
            </p:nvSpPr>
            <p:spPr>
              <a:xfrm>
                <a:off x="6203475" y="2904175"/>
                <a:ext cx="64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36" extrusionOk="0">
                    <a:moveTo>
                      <a:pt x="147" y="1"/>
                    </a:moveTo>
                    <a:cubicBezTo>
                      <a:pt x="104" y="1"/>
                      <a:pt x="62" y="26"/>
                      <a:pt x="43" y="66"/>
                    </a:cubicBezTo>
                    <a:cubicBezTo>
                      <a:pt x="0" y="122"/>
                      <a:pt x="13" y="190"/>
                      <a:pt x="69" y="217"/>
                    </a:cubicBezTo>
                    <a:cubicBezTo>
                      <a:pt x="87" y="230"/>
                      <a:pt x="107" y="235"/>
                      <a:pt x="126" y="235"/>
                    </a:cubicBezTo>
                    <a:cubicBezTo>
                      <a:pt x="165" y="235"/>
                      <a:pt x="201" y="211"/>
                      <a:pt x="219" y="174"/>
                    </a:cubicBezTo>
                    <a:cubicBezTo>
                      <a:pt x="258" y="109"/>
                      <a:pt x="232" y="40"/>
                      <a:pt x="193" y="11"/>
                    </a:cubicBezTo>
                    <a:cubicBezTo>
                      <a:pt x="178" y="4"/>
                      <a:pt x="162" y="1"/>
                      <a:pt x="147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48"/>
              <p:cNvSpPr/>
              <p:nvPr/>
            </p:nvSpPr>
            <p:spPr>
              <a:xfrm>
                <a:off x="6205175" y="2905925"/>
                <a:ext cx="27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7" extrusionOk="0">
                    <a:moveTo>
                      <a:pt x="55" y="1"/>
                    </a:moveTo>
                    <a:cubicBezTo>
                      <a:pt x="39" y="1"/>
                      <a:pt x="21" y="7"/>
                      <a:pt x="14" y="23"/>
                    </a:cubicBezTo>
                    <a:cubicBezTo>
                      <a:pt x="1" y="52"/>
                      <a:pt x="14" y="78"/>
                      <a:pt x="43" y="91"/>
                    </a:cubicBezTo>
                    <a:cubicBezTo>
                      <a:pt x="47" y="95"/>
                      <a:pt x="51" y="96"/>
                      <a:pt x="56" y="96"/>
                    </a:cubicBezTo>
                    <a:cubicBezTo>
                      <a:pt x="69" y="96"/>
                      <a:pt x="86" y="84"/>
                      <a:pt x="95" y="65"/>
                    </a:cubicBezTo>
                    <a:cubicBezTo>
                      <a:pt x="108" y="52"/>
                      <a:pt x="108" y="9"/>
                      <a:pt x="82" y="9"/>
                    </a:cubicBezTo>
                    <a:cubicBezTo>
                      <a:pt x="77" y="4"/>
                      <a:pt x="66" y="1"/>
                      <a:pt x="5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48"/>
              <p:cNvSpPr/>
              <p:nvPr/>
            </p:nvSpPr>
            <p:spPr>
              <a:xfrm>
                <a:off x="6196375" y="2900100"/>
                <a:ext cx="61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6" extrusionOk="0">
                    <a:moveTo>
                      <a:pt x="130" y="1"/>
                    </a:moveTo>
                    <a:cubicBezTo>
                      <a:pt x="87" y="1"/>
                      <a:pt x="45" y="25"/>
                      <a:pt x="26" y="66"/>
                    </a:cubicBezTo>
                    <a:cubicBezTo>
                      <a:pt x="0" y="122"/>
                      <a:pt x="13" y="190"/>
                      <a:pt x="69" y="216"/>
                    </a:cubicBezTo>
                    <a:cubicBezTo>
                      <a:pt x="82" y="229"/>
                      <a:pt x="98" y="235"/>
                      <a:pt x="115" y="235"/>
                    </a:cubicBezTo>
                    <a:cubicBezTo>
                      <a:pt x="150" y="235"/>
                      <a:pt x="189" y="211"/>
                      <a:pt x="216" y="174"/>
                    </a:cubicBezTo>
                    <a:cubicBezTo>
                      <a:pt x="245" y="109"/>
                      <a:pt x="232" y="40"/>
                      <a:pt x="176" y="11"/>
                    </a:cubicBezTo>
                    <a:cubicBezTo>
                      <a:pt x="162" y="4"/>
                      <a:pt x="146" y="1"/>
                      <a:pt x="13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8" name="Google Shape;4048;p48"/>
              <p:cNvSpPr/>
              <p:nvPr/>
            </p:nvSpPr>
            <p:spPr>
              <a:xfrm>
                <a:off x="6198075" y="2901850"/>
                <a:ext cx="27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7" extrusionOk="0">
                    <a:moveTo>
                      <a:pt x="48" y="1"/>
                    </a:moveTo>
                    <a:cubicBezTo>
                      <a:pt x="33" y="1"/>
                      <a:pt x="21" y="7"/>
                      <a:pt x="14" y="22"/>
                    </a:cubicBezTo>
                    <a:cubicBezTo>
                      <a:pt x="1" y="52"/>
                      <a:pt x="1" y="78"/>
                      <a:pt x="27" y="91"/>
                    </a:cubicBezTo>
                    <a:cubicBezTo>
                      <a:pt x="34" y="94"/>
                      <a:pt x="41" y="96"/>
                      <a:pt x="48" y="96"/>
                    </a:cubicBezTo>
                    <a:cubicBezTo>
                      <a:pt x="67" y="96"/>
                      <a:pt x="86" y="84"/>
                      <a:pt x="95" y="65"/>
                    </a:cubicBezTo>
                    <a:cubicBezTo>
                      <a:pt x="108" y="52"/>
                      <a:pt x="95" y="9"/>
                      <a:pt x="82" y="9"/>
                    </a:cubicBezTo>
                    <a:cubicBezTo>
                      <a:pt x="70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4049;p48"/>
              <p:cNvSpPr/>
              <p:nvPr/>
            </p:nvSpPr>
            <p:spPr>
              <a:xfrm>
                <a:off x="6175975" y="2888125"/>
                <a:ext cx="102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9" extrusionOk="0">
                    <a:moveTo>
                      <a:pt x="108" y="0"/>
                    </a:moveTo>
                    <a:lnTo>
                      <a:pt x="0" y="206"/>
                    </a:lnTo>
                    <a:cubicBezTo>
                      <a:pt x="95" y="261"/>
                      <a:pt x="95" y="219"/>
                      <a:pt x="163" y="261"/>
                    </a:cubicBezTo>
                    <a:cubicBezTo>
                      <a:pt x="232" y="300"/>
                      <a:pt x="216" y="327"/>
                      <a:pt x="284" y="369"/>
                    </a:cubicBezTo>
                    <a:lnTo>
                      <a:pt x="408" y="163"/>
                    </a:lnTo>
                    <a:cubicBezTo>
                      <a:pt x="353" y="137"/>
                      <a:pt x="329" y="134"/>
                      <a:pt x="311" y="134"/>
                    </a:cubicBezTo>
                    <a:cubicBezTo>
                      <a:pt x="304" y="134"/>
                      <a:pt x="299" y="134"/>
                      <a:pt x="293" y="134"/>
                    </a:cubicBezTo>
                    <a:cubicBezTo>
                      <a:pt x="281" y="134"/>
                      <a:pt x="268" y="133"/>
                      <a:pt x="245" y="124"/>
                    </a:cubicBezTo>
                    <a:cubicBezTo>
                      <a:pt x="163" y="82"/>
                      <a:pt x="189" y="43"/>
                      <a:pt x="10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48"/>
              <p:cNvSpPr/>
              <p:nvPr/>
            </p:nvSpPr>
            <p:spPr>
              <a:xfrm>
                <a:off x="6183075" y="289220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24" y="0"/>
                    </a:moveTo>
                    <a:lnTo>
                      <a:pt x="0" y="206"/>
                    </a:lnTo>
                    <a:cubicBezTo>
                      <a:pt x="111" y="261"/>
                      <a:pt x="95" y="219"/>
                      <a:pt x="163" y="261"/>
                    </a:cubicBezTo>
                    <a:cubicBezTo>
                      <a:pt x="245" y="301"/>
                      <a:pt x="219" y="327"/>
                      <a:pt x="300" y="369"/>
                    </a:cubicBezTo>
                    <a:lnTo>
                      <a:pt x="408" y="164"/>
                    </a:lnTo>
                    <a:cubicBezTo>
                      <a:pt x="361" y="137"/>
                      <a:pt x="337" y="134"/>
                      <a:pt x="317" y="134"/>
                    </a:cubicBezTo>
                    <a:cubicBezTo>
                      <a:pt x="310" y="134"/>
                      <a:pt x="303" y="135"/>
                      <a:pt x="297" y="135"/>
                    </a:cubicBezTo>
                    <a:cubicBezTo>
                      <a:pt x="283" y="135"/>
                      <a:pt x="268" y="133"/>
                      <a:pt x="245" y="124"/>
                    </a:cubicBezTo>
                    <a:cubicBezTo>
                      <a:pt x="176" y="82"/>
                      <a:pt x="193" y="43"/>
                      <a:pt x="12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48"/>
              <p:cNvSpPr/>
              <p:nvPr/>
            </p:nvSpPr>
            <p:spPr>
              <a:xfrm>
                <a:off x="6188850" y="2896025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41" y="0"/>
                    </a:moveTo>
                    <a:cubicBezTo>
                      <a:pt x="103" y="0"/>
                      <a:pt x="58" y="25"/>
                      <a:pt x="27" y="66"/>
                    </a:cubicBezTo>
                    <a:cubicBezTo>
                      <a:pt x="1" y="122"/>
                      <a:pt x="14" y="190"/>
                      <a:pt x="69" y="216"/>
                    </a:cubicBezTo>
                    <a:cubicBezTo>
                      <a:pt x="88" y="225"/>
                      <a:pt x="107" y="229"/>
                      <a:pt x="126" y="229"/>
                    </a:cubicBezTo>
                    <a:cubicBezTo>
                      <a:pt x="164" y="229"/>
                      <a:pt x="200" y="211"/>
                      <a:pt x="219" y="174"/>
                    </a:cubicBezTo>
                    <a:cubicBezTo>
                      <a:pt x="246" y="108"/>
                      <a:pt x="233" y="40"/>
                      <a:pt x="177" y="11"/>
                    </a:cubicBezTo>
                    <a:cubicBezTo>
                      <a:pt x="167" y="4"/>
                      <a:pt x="154" y="0"/>
                      <a:pt x="14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48"/>
              <p:cNvSpPr/>
              <p:nvPr/>
            </p:nvSpPr>
            <p:spPr>
              <a:xfrm>
                <a:off x="6190575" y="2897775"/>
                <a:ext cx="272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6" extrusionOk="0">
                    <a:moveTo>
                      <a:pt x="49" y="1"/>
                    </a:moveTo>
                    <a:cubicBezTo>
                      <a:pt x="34" y="1"/>
                      <a:pt x="21" y="7"/>
                      <a:pt x="13" y="22"/>
                    </a:cubicBezTo>
                    <a:cubicBezTo>
                      <a:pt x="0" y="52"/>
                      <a:pt x="13" y="78"/>
                      <a:pt x="26" y="91"/>
                    </a:cubicBezTo>
                    <a:cubicBezTo>
                      <a:pt x="34" y="94"/>
                      <a:pt x="42" y="96"/>
                      <a:pt x="49" y="96"/>
                    </a:cubicBezTo>
                    <a:cubicBezTo>
                      <a:pt x="69" y="96"/>
                      <a:pt x="85" y="84"/>
                      <a:pt x="95" y="65"/>
                    </a:cubicBezTo>
                    <a:cubicBezTo>
                      <a:pt x="108" y="52"/>
                      <a:pt x="108" y="9"/>
                      <a:pt x="82" y="9"/>
                    </a:cubicBezTo>
                    <a:cubicBezTo>
                      <a:pt x="71" y="4"/>
                      <a:pt x="60" y="1"/>
                      <a:pt x="4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48"/>
              <p:cNvSpPr/>
              <p:nvPr/>
            </p:nvSpPr>
            <p:spPr>
              <a:xfrm>
                <a:off x="6181350" y="2891950"/>
                <a:ext cx="65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29" extrusionOk="0">
                    <a:moveTo>
                      <a:pt x="147" y="0"/>
                    </a:moveTo>
                    <a:cubicBezTo>
                      <a:pt x="104" y="0"/>
                      <a:pt x="62" y="25"/>
                      <a:pt x="43" y="66"/>
                    </a:cubicBezTo>
                    <a:cubicBezTo>
                      <a:pt x="1" y="121"/>
                      <a:pt x="30" y="190"/>
                      <a:pt x="69" y="216"/>
                    </a:cubicBezTo>
                    <a:cubicBezTo>
                      <a:pt x="87" y="225"/>
                      <a:pt x="107" y="229"/>
                      <a:pt x="126" y="229"/>
                    </a:cubicBezTo>
                    <a:cubicBezTo>
                      <a:pt x="165" y="229"/>
                      <a:pt x="202" y="211"/>
                      <a:pt x="219" y="174"/>
                    </a:cubicBezTo>
                    <a:cubicBezTo>
                      <a:pt x="262" y="108"/>
                      <a:pt x="232" y="40"/>
                      <a:pt x="193" y="10"/>
                    </a:cubicBezTo>
                    <a:cubicBezTo>
                      <a:pt x="178" y="3"/>
                      <a:pt x="163" y="0"/>
                      <a:pt x="14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48"/>
              <p:cNvSpPr/>
              <p:nvPr/>
            </p:nvSpPr>
            <p:spPr>
              <a:xfrm>
                <a:off x="6183400" y="2893700"/>
                <a:ext cx="247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99" h="96" extrusionOk="0">
                    <a:moveTo>
                      <a:pt x="48" y="0"/>
                    </a:moveTo>
                    <a:cubicBezTo>
                      <a:pt x="36" y="0"/>
                      <a:pt x="24" y="7"/>
                      <a:pt x="16" y="22"/>
                    </a:cubicBezTo>
                    <a:cubicBezTo>
                      <a:pt x="0" y="51"/>
                      <a:pt x="0" y="77"/>
                      <a:pt x="29" y="90"/>
                    </a:cubicBezTo>
                    <a:cubicBezTo>
                      <a:pt x="33" y="94"/>
                      <a:pt x="37" y="96"/>
                      <a:pt x="42" y="96"/>
                    </a:cubicBezTo>
                    <a:cubicBezTo>
                      <a:pt x="56" y="96"/>
                      <a:pt x="72" y="83"/>
                      <a:pt x="82" y="64"/>
                    </a:cubicBezTo>
                    <a:cubicBezTo>
                      <a:pt x="98" y="51"/>
                      <a:pt x="98" y="9"/>
                      <a:pt x="69" y="9"/>
                    </a:cubicBezTo>
                    <a:cubicBezTo>
                      <a:pt x="63" y="3"/>
                      <a:pt x="56" y="0"/>
                      <a:pt x="4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48"/>
              <p:cNvSpPr/>
              <p:nvPr/>
            </p:nvSpPr>
            <p:spPr>
              <a:xfrm>
                <a:off x="6160950" y="287995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25" y="1"/>
                    </a:moveTo>
                    <a:lnTo>
                      <a:pt x="1" y="206"/>
                    </a:lnTo>
                    <a:cubicBezTo>
                      <a:pt x="111" y="262"/>
                      <a:pt x="98" y="219"/>
                      <a:pt x="180" y="262"/>
                    </a:cubicBezTo>
                    <a:cubicBezTo>
                      <a:pt x="245" y="301"/>
                      <a:pt x="219" y="327"/>
                      <a:pt x="301" y="370"/>
                    </a:cubicBezTo>
                    <a:lnTo>
                      <a:pt x="409" y="164"/>
                    </a:lnTo>
                    <a:cubicBezTo>
                      <a:pt x="361" y="138"/>
                      <a:pt x="341" y="135"/>
                      <a:pt x="322" y="135"/>
                    </a:cubicBezTo>
                    <a:cubicBezTo>
                      <a:pt x="316" y="135"/>
                      <a:pt x="310" y="135"/>
                      <a:pt x="303" y="135"/>
                    </a:cubicBezTo>
                    <a:cubicBezTo>
                      <a:pt x="289" y="135"/>
                      <a:pt x="273" y="133"/>
                      <a:pt x="245" y="125"/>
                    </a:cubicBezTo>
                    <a:cubicBezTo>
                      <a:pt x="180" y="82"/>
                      <a:pt x="193" y="43"/>
                      <a:pt x="12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48"/>
              <p:cNvSpPr/>
              <p:nvPr/>
            </p:nvSpPr>
            <p:spPr>
              <a:xfrm>
                <a:off x="6168450" y="288402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09" y="1"/>
                    </a:moveTo>
                    <a:lnTo>
                      <a:pt x="1" y="207"/>
                    </a:lnTo>
                    <a:cubicBezTo>
                      <a:pt x="95" y="262"/>
                      <a:pt x="95" y="220"/>
                      <a:pt x="164" y="262"/>
                    </a:cubicBezTo>
                    <a:cubicBezTo>
                      <a:pt x="233" y="301"/>
                      <a:pt x="219" y="327"/>
                      <a:pt x="301" y="370"/>
                    </a:cubicBezTo>
                    <a:lnTo>
                      <a:pt x="409" y="164"/>
                    </a:lnTo>
                    <a:cubicBezTo>
                      <a:pt x="361" y="138"/>
                      <a:pt x="338" y="135"/>
                      <a:pt x="317" y="135"/>
                    </a:cubicBezTo>
                    <a:cubicBezTo>
                      <a:pt x="311" y="135"/>
                      <a:pt x="304" y="135"/>
                      <a:pt x="297" y="135"/>
                    </a:cubicBezTo>
                    <a:cubicBezTo>
                      <a:pt x="284" y="135"/>
                      <a:pt x="268" y="134"/>
                      <a:pt x="246" y="125"/>
                    </a:cubicBezTo>
                    <a:cubicBezTo>
                      <a:pt x="177" y="83"/>
                      <a:pt x="190" y="43"/>
                      <a:pt x="10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48"/>
              <p:cNvSpPr/>
              <p:nvPr/>
            </p:nvSpPr>
            <p:spPr>
              <a:xfrm>
                <a:off x="6174250" y="2887850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31" y="1"/>
                    </a:moveTo>
                    <a:cubicBezTo>
                      <a:pt x="89" y="1"/>
                      <a:pt x="48" y="26"/>
                      <a:pt x="27" y="67"/>
                    </a:cubicBezTo>
                    <a:cubicBezTo>
                      <a:pt x="1" y="122"/>
                      <a:pt x="14" y="191"/>
                      <a:pt x="69" y="217"/>
                    </a:cubicBezTo>
                    <a:cubicBezTo>
                      <a:pt x="82" y="225"/>
                      <a:pt x="98" y="230"/>
                      <a:pt x="115" y="230"/>
                    </a:cubicBezTo>
                    <a:cubicBezTo>
                      <a:pt x="151" y="230"/>
                      <a:pt x="191" y="212"/>
                      <a:pt x="219" y="174"/>
                    </a:cubicBezTo>
                    <a:cubicBezTo>
                      <a:pt x="245" y="109"/>
                      <a:pt x="232" y="41"/>
                      <a:pt x="177" y="11"/>
                    </a:cubicBezTo>
                    <a:cubicBezTo>
                      <a:pt x="162" y="4"/>
                      <a:pt x="147" y="1"/>
                      <a:pt x="13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48"/>
              <p:cNvSpPr/>
              <p:nvPr/>
            </p:nvSpPr>
            <p:spPr>
              <a:xfrm>
                <a:off x="6175975" y="2889625"/>
                <a:ext cx="270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6" extrusionOk="0">
                    <a:moveTo>
                      <a:pt x="48" y="0"/>
                    </a:moveTo>
                    <a:cubicBezTo>
                      <a:pt x="33" y="0"/>
                      <a:pt x="21" y="6"/>
                      <a:pt x="13" y="22"/>
                    </a:cubicBezTo>
                    <a:cubicBezTo>
                      <a:pt x="0" y="51"/>
                      <a:pt x="0" y="77"/>
                      <a:pt x="26" y="90"/>
                    </a:cubicBezTo>
                    <a:cubicBezTo>
                      <a:pt x="33" y="94"/>
                      <a:pt x="40" y="95"/>
                      <a:pt x="48" y="95"/>
                    </a:cubicBezTo>
                    <a:cubicBezTo>
                      <a:pt x="67" y="95"/>
                      <a:pt x="85" y="83"/>
                      <a:pt x="95" y="64"/>
                    </a:cubicBezTo>
                    <a:cubicBezTo>
                      <a:pt x="108" y="51"/>
                      <a:pt x="95" y="9"/>
                      <a:pt x="82" y="9"/>
                    </a:cubicBezTo>
                    <a:cubicBezTo>
                      <a:pt x="70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9" name="Google Shape;4059;p48"/>
              <p:cNvSpPr/>
              <p:nvPr/>
            </p:nvSpPr>
            <p:spPr>
              <a:xfrm>
                <a:off x="6166750" y="2883775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40" y="1"/>
                    </a:moveTo>
                    <a:cubicBezTo>
                      <a:pt x="103" y="1"/>
                      <a:pt x="58" y="26"/>
                      <a:pt x="30" y="66"/>
                    </a:cubicBezTo>
                    <a:cubicBezTo>
                      <a:pt x="0" y="122"/>
                      <a:pt x="13" y="190"/>
                      <a:pt x="69" y="217"/>
                    </a:cubicBezTo>
                    <a:cubicBezTo>
                      <a:pt x="87" y="225"/>
                      <a:pt x="107" y="230"/>
                      <a:pt x="126" y="230"/>
                    </a:cubicBezTo>
                    <a:cubicBezTo>
                      <a:pt x="165" y="230"/>
                      <a:pt x="201" y="211"/>
                      <a:pt x="219" y="174"/>
                    </a:cubicBezTo>
                    <a:cubicBezTo>
                      <a:pt x="245" y="109"/>
                      <a:pt x="232" y="40"/>
                      <a:pt x="177" y="11"/>
                    </a:cubicBezTo>
                    <a:cubicBezTo>
                      <a:pt x="166" y="4"/>
                      <a:pt x="154" y="1"/>
                      <a:pt x="14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0" name="Google Shape;4060;p48"/>
              <p:cNvSpPr/>
              <p:nvPr/>
            </p:nvSpPr>
            <p:spPr>
              <a:xfrm>
                <a:off x="6168450" y="2885525"/>
                <a:ext cx="27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7" extrusionOk="0">
                    <a:moveTo>
                      <a:pt x="50" y="1"/>
                    </a:moveTo>
                    <a:cubicBezTo>
                      <a:pt x="35" y="1"/>
                      <a:pt x="22" y="7"/>
                      <a:pt x="14" y="23"/>
                    </a:cubicBezTo>
                    <a:cubicBezTo>
                      <a:pt x="1" y="52"/>
                      <a:pt x="14" y="78"/>
                      <a:pt x="27" y="91"/>
                    </a:cubicBezTo>
                    <a:cubicBezTo>
                      <a:pt x="35" y="95"/>
                      <a:pt x="42" y="96"/>
                      <a:pt x="50" y="96"/>
                    </a:cubicBezTo>
                    <a:cubicBezTo>
                      <a:pt x="69" y="96"/>
                      <a:pt x="86" y="84"/>
                      <a:pt x="95" y="65"/>
                    </a:cubicBezTo>
                    <a:cubicBezTo>
                      <a:pt x="109" y="52"/>
                      <a:pt x="109" y="9"/>
                      <a:pt x="82" y="9"/>
                    </a:cubicBezTo>
                    <a:cubicBezTo>
                      <a:pt x="72" y="4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1" name="Google Shape;4061;p48"/>
              <p:cNvSpPr/>
              <p:nvPr/>
            </p:nvSpPr>
            <p:spPr>
              <a:xfrm>
                <a:off x="6146350" y="287180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24" y="0"/>
                    </a:moveTo>
                    <a:lnTo>
                      <a:pt x="0" y="206"/>
                    </a:lnTo>
                    <a:cubicBezTo>
                      <a:pt x="111" y="261"/>
                      <a:pt x="95" y="219"/>
                      <a:pt x="163" y="261"/>
                    </a:cubicBezTo>
                    <a:cubicBezTo>
                      <a:pt x="232" y="301"/>
                      <a:pt x="219" y="327"/>
                      <a:pt x="301" y="369"/>
                    </a:cubicBezTo>
                    <a:lnTo>
                      <a:pt x="408" y="164"/>
                    </a:lnTo>
                    <a:cubicBezTo>
                      <a:pt x="314" y="111"/>
                      <a:pt x="314" y="150"/>
                      <a:pt x="245" y="111"/>
                    </a:cubicBezTo>
                    <a:cubicBezTo>
                      <a:pt x="177" y="82"/>
                      <a:pt x="193" y="43"/>
                      <a:pt x="12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2" name="Google Shape;4062;p48"/>
              <p:cNvSpPr/>
              <p:nvPr/>
            </p:nvSpPr>
            <p:spPr>
              <a:xfrm>
                <a:off x="6153850" y="287587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08" y="1"/>
                    </a:moveTo>
                    <a:lnTo>
                      <a:pt x="1" y="206"/>
                    </a:lnTo>
                    <a:cubicBezTo>
                      <a:pt x="95" y="262"/>
                      <a:pt x="95" y="219"/>
                      <a:pt x="164" y="262"/>
                    </a:cubicBezTo>
                    <a:cubicBezTo>
                      <a:pt x="232" y="301"/>
                      <a:pt x="219" y="327"/>
                      <a:pt x="285" y="369"/>
                    </a:cubicBezTo>
                    <a:lnTo>
                      <a:pt x="409" y="164"/>
                    </a:lnTo>
                    <a:cubicBezTo>
                      <a:pt x="361" y="138"/>
                      <a:pt x="338" y="134"/>
                      <a:pt x="317" y="134"/>
                    </a:cubicBezTo>
                    <a:cubicBezTo>
                      <a:pt x="310" y="134"/>
                      <a:pt x="304" y="135"/>
                      <a:pt x="297" y="135"/>
                    </a:cubicBezTo>
                    <a:cubicBezTo>
                      <a:pt x="283" y="135"/>
                      <a:pt x="268" y="133"/>
                      <a:pt x="245" y="125"/>
                    </a:cubicBezTo>
                    <a:cubicBezTo>
                      <a:pt x="177" y="82"/>
                      <a:pt x="190" y="43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3" name="Google Shape;4063;p48"/>
              <p:cNvSpPr/>
              <p:nvPr/>
            </p:nvSpPr>
            <p:spPr>
              <a:xfrm>
                <a:off x="6159325" y="2879700"/>
                <a:ext cx="647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30" extrusionOk="0">
                    <a:moveTo>
                      <a:pt x="144" y="1"/>
                    </a:moveTo>
                    <a:cubicBezTo>
                      <a:pt x="101" y="1"/>
                      <a:pt x="59" y="25"/>
                      <a:pt x="39" y="66"/>
                    </a:cubicBezTo>
                    <a:cubicBezTo>
                      <a:pt x="0" y="122"/>
                      <a:pt x="26" y="190"/>
                      <a:pt x="66" y="216"/>
                    </a:cubicBezTo>
                    <a:cubicBezTo>
                      <a:pt x="84" y="225"/>
                      <a:pt x="103" y="229"/>
                      <a:pt x="123" y="229"/>
                    </a:cubicBezTo>
                    <a:cubicBezTo>
                      <a:pt x="161" y="229"/>
                      <a:pt x="198" y="211"/>
                      <a:pt x="216" y="174"/>
                    </a:cubicBezTo>
                    <a:cubicBezTo>
                      <a:pt x="258" y="109"/>
                      <a:pt x="245" y="40"/>
                      <a:pt x="190" y="11"/>
                    </a:cubicBezTo>
                    <a:cubicBezTo>
                      <a:pt x="175" y="4"/>
                      <a:pt x="159" y="1"/>
                      <a:pt x="14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4" name="Google Shape;4064;p48"/>
              <p:cNvSpPr/>
              <p:nvPr/>
            </p:nvSpPr>
            <p:spPr>
              <a:xfrm>
                <a:off x="6161350" y="2881450"/>
                <a:ext cx="27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7" extrusionOk="0">
                    <a:moveTo>
                      <a:pt x="45" y="1"/>
                    </a:moveTo>
                    <a:cubicBezTo>
                      <a:pt x="34" y="1"/>
                      <a:pt x="22" y="7"/>
                      <a:pt x="14" y="22"/>
                    </a:cubicBezTo>
                    <a:cubicBezTo>
                      <a:pt x="1" y="52"/>
                      <a:pt x="1" y="78"/>
                      <a:pt x="27" y="91"/>
                    </a:cubicBezTo>
                    <a:cubicBezTo>
                      <a:pt x="30" y="94"/>
                      <a:pt x="36" y="96"/>
                      <a:pt x="43" y="96"/>
                    </a:cubicBezTo>
                    <a:cubicBezTo>
                      <a:pt x="61" y="96"/>
                      <a:pt x="86" y="84"/>
                      <a:pt x="95" y="65"/>
                    </a:cubicBezTo>
                    <a:cubicBezTo>
                      <a:pt x="109" y="52"/>
                      <a:pt x="95" y="9"/>
                      <a:pt x="66" y="9"/>
                    </a:cubicBezTo>
                    <a:cubicBezTo>
                      <a:pt x="61" y="4"/>
                      <a:pt x="53" y="1"/>
                      <a:pt x="4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5" name="Google Shape;4065;p48"/>
              <p:cNvSpPr/>
              <p:nvPr/>
            </p:nvSpPr>
            <p:spPr>
              <a:xfrm>
                <a:off x="6152125" y="2875625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33" y="0"/>
                    </a:moveTo>
                    <a:cubicBezTo>
                      <a:pt x="91" y="0"/>
                      <a:pt x="49" y="25"/>
                      <a:pt x="27" y="66"/>
                    </a:cubicBezTo>
                    <a:cubicBezTo>
                      <a:pt x="1" y="122"/>
                      <a:pt x="14" y="190"/>
                      <a:pt x="70" y="216"/>
                    </a:cubicBezTo>
                    <a:cubicBezTo>
                      <a:pt x="88" y="225"/>
                      <a:pt x="107" y="229"/>
                      <a:pt x="126" y="229"/>
                    </a:cubicBezTo>
                    <a:cubicBezTo>
                      <a:pt x="164" y="229"/>
                      <a:pt x="200" y="211"/>
                      <a:pt x="220" y="174"/>
                    </a:cubicBezTo>
                    <a:cubicBezTo>
                      <a:pt x="246" y="108"/>
                      <a:pt x="233" y="40"/>
                      <a:pt x="177" y="11"/>
                    </a:cubicBezTo>
                    <a:cubicBezTo>
                      <a:pt x="163" y="4"/>
                      <a:pt x="148" y="0"/>
                      <a:pt x="13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6" name="Google Shape;4066;p48"/>
              <p:cNvSpPr/>
              <p:nvPr/>
            </p:nvSpPr>
            <p:spPr>
              <a:xfrm>
                <a:off x="6153850" y="2877375"/>
                <a:ext cx="272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6" extrusionOk="0">
                    <a:moveTo>
                      <a:pt x="49" y="1"/>
                    </a:moveTo>
                    <a:cubicBezTo>
                      <a:pt x="34" y="1"/>
                      <a:pt x="21" y="7"/>
                      <a:pt x="14" y="22"/>
                    </a:cubicBezTo>
                    <a:cubicBezTo>
                      <a:pt x="1" y="52"/>
                      <a:pt x="14" y="78"/>
                      <a:pt x="27" y="91"/>
                    </a:cubicBezTo>
                    <a:cubicBezTo>
                      <a:pt x="35" y="94"/>
                      <a:pt x="42" y="96"/>
                      <a:pt x="49" y="96"/>
                    </a:cubicBezTo>
                    <a:cubicBezTo>
                      <a:pt x="69" y="96"/>
                      <a:pt x="86" y="84"/>
                      <a:pt x="95" y="65"/>
                    </a:cubicBezTo>
                    <a:cubicBezTo>
                      <a:pt x="108" y="52"/>
                      <a:pt x="95" y="9"/>
                      <a:pt x="82" y="9"/>
                    </a:cubicBezTo>
                    <a:cubicBezTo>
                      <a:pt x="71" y="4"/>
                      <a:pt x="60" y="1"/>
                      <a:pt x="4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7" name="Google Shape;4067;p48"/>
              <p:cNvSpPr/>
              <p:nvPr/>
            </p:nvSpPr>
            <p:spPr>
              <a:xfrm>
                <a:off x="6131725" y="286362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09" y="1"/>
                    </a:moveTo>
                    <a:lnTo>
                      <a:pt x="1" y="207"/>
                    </a:lnTo>
                    <a:cubicBezTo>
                      <a:pt x="96" y="262"/>
                      <a:pt x="96" y="220"/>
                      <a:pt x="164" y="262"/>
                    </a:cubicBezTo>
                    <a:cubicBezTo>
                      <a:pt x="233" y="301"/>
                      <a:pt x="220" y="327"/>
                      <a:pt x="301" y="370"/>
                    </a:cubicBezTo>
                    <a:lnTo>
                      <a:pt x="409" y="164"/>
                    </a:lnTo>
                    <a:cubicBezTo>
                      <a:pt x="314" y="112"/>
                      <a:pt x="314" y="151"/>
                      <a:pt x="246" y="112"/>
                    </a:cubicBezTo>
                    <a:cubicBezTo>
                      <a:pt x="177" y="83"/>
                      <a:pt x="190" y="43"/>
                      <a:pt x="10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8" name="Google Shape;4068;p48"/>
              <p:cNvSpPr/>
              <p:nvPr/>
            </p:nvSpPr>
            <p:spPr>
              <a:xfrm>
                <a:off x="6139250" y="2867725"/>
                <a:ext cx="102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9" extrusionOk="0">
                    <a:moveTo>
                      <a:pt x="108" y="0"/>
                    </a:moveTo>
                    <a:lnTo>
                      <a:pt x="0" y="206"/>
                    </a:lnTo>
                    <a:cubicBezTo>
                      <a:pt x="95" y="261"/>
                      <a:pt x="95" y="219"/>
                      <a:pt x="163" y="261"/>
                    </a:cubicBezTo>
                    <a:cubicBezTo>
                      <a:pt x="232" y="300"/>
                      <a:pt x="216" y="327"/>
                      <a:pt x="284" y="369"/>
                    </a:cubicBezTo>
                    <a:lnTo>
                      <a:pt x="408" y="163"/>
                    </a:lnTo>
                    <a:cubicBezTo>
                      <a:pt x="297" y="111"/>
                      <a:pt x="314" y="150"/>
                      <a:pt x="245" y="111"/>
                    </a:cubicBezTo>
                    <a:cubicBezTo>
                      <a:pt x="163" y="82"/>
                      <a:pt x="190" y="43"/>
                      <a:pt x="10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9" name="Google Shape;4069;p48"/>
              <p:cNvSpPr/>
              <p:nvPr/>
            </p:nvSpPr>
            <p:spPr>
              <a:xfrm>
                <a:off x="6144625" y="2871550"/>
                <a:ext cx="65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29" extrusionOk="0">
                    <a:moveTo>
                      <a:pt x="147" y="0"/>
                    </a:moveTo>
                    <a:cubicBezTo>
                      <a:pt x="104" y="0"/>
                      <a:pt x="62" y="25"/>
                      <a:pt x="43" y="66"/>
                    </a:cubicBezTo>
                    <a:cubicBezTo>
                      <a:pt x="1" y="121"/>
                      <a:pt x="17" y="190"/>
                      <a:pt x="69" y="216"/>
                    </a:cubicBezTo>
                    <a:cubicBezTo>
                      <a:pt x="87" y="225"/>
                      <a:pt x="107" y="229"/>
                      <a:pt x="126" y="229"/>
                    </a:cubicBezTo>
                    <a:cubicBezTo>
                      <a:pt x="165" y="229"/>
                      <a:pt x="202" y="211"/>
                      <a:pt x="219" y="174"/>
                    </a:cubicBezTo>
                    <a:cubicBezTo>
                      <a:pt x="262" y="108"/>
                      <a:pt x="232" y="40"/>
                      <a:pt x="193" y="10"/>
                    </a:cubicBezTo>
                    <a:cubicBezTo>
                      <a:pt x="179" y="3"/>
                      <a:pt x="163" y="0"/>
                      <a:pt x="14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0" name="Google Shape;4070;p48"/>
              <p:cNvSpPr/>
              <p:nvPr/>
            </p:nvSpPr>
            <p:spPr>
              <a:xfrm>
                <a:off x="6146350" y="2873300"/>
                <a:ext cx="280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6" extrusionOk="0">
                    <a:moveTo>
                      <a:pt x="56" y="0"/>
                    </a:moveTo>
                    <a:cubicBezTo>
                      <a:pt x="40" y="0"/>
                      <a:pt x="23" y="7"/>
                      <a:pt x="13" y="22"/>
                    </a:cubicBezTo>
                    <a:cubicBezTo>
                      <a:pt x="0" y="51"/>
                      <a:pt x="13" y="77"/>
                      <a:pt x="43" y="90"/>
                    </a:cubicBezTo>
                    <a:cubicBezTo>
                      <a:pt x="46" y="94"/>
                      <a:pt x="51" y="96"/>
                      <a:pt x="55" y="96"/>
                    </a:cubicBezTo>
                    <a:cubicBezTo>
                      <a:pt x="69" y="96"/>
                      <a:pt x="85" y="83"/>
                      <a:pt x="95" y="64"/>
                    </a:cubicBezTo>
                    <a:cubicBezTo>
                      <a:pt x="111" y="51"/>
                      <a:pt x="111" y="9"/>
                      <a:pt x="82" y="9"/>
                    </a:cubicBezTo>
                    <a:cubicBezTo>
                      <a:pt x="76" y="3"/>
                      <a:pt x="67" y="0"/>
                      <a:pt x="5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1" name="Google Shape;4071;p48"/>
              <p:cNvSpPr/>
              <p:nvPr/>
            </p:nvSpPr>
            <p:spPr>
              <a:xfrm>
                <a:off x="6137525" y="2867450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32" y="1"/>
                    </a:moveTo>
                    <a:cubicBezTo>
                      <a:pt x="89" y="1"/>
                      <a:pt x="48" y="26"/>
                      <a:pt x="27" y="67"/>
                    </a:cubicBezTo>
                    <a:cubicBezTo>
                      <a:pt x="1" y="122"/>
                      <a:pt x="14" y="191"/>
                      <a:pt x="69" y="217"/>
                    </a:cubicBezTo>
                    <a:cubicBezTo>
                      <a:pt x="82" y="225"/>
                      <a:pt x="98" y="230"/>
                      <a:pt x="115" y="230"/>
                    </a:cubicBezTo>
                    <a:cubicBezTo>
                      <a:pt x="151" y="230"/>
                      <a:pt x="191" y="212"/>
                      <a:pt x="219" y="174"/>
                    </a:cubicBezTo>
                    <a:cubicBezTo>
                      <a:pt x="246" y="109"/>
                      <a:pt x="232" y="41"/>
                      <a:pt x="177" y="11"/>
                    </a:cubicBezTo>
                    <a:cubicBezTo>
                      <a:pt x="162" y="4"/>
                      <a:pt x="147" y="1"/>
                      <a:pt x="13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2" name="Google Shape;4072;p48"/>
              <p:cNvSpPr/>
              <p:nvPr/>
            </p:nvSpPr>
            <p:spPr>
              <a:xfrm>
                <a:off x="6139250" y="2869225"/>
                <a:ext cx="270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6" extrusionOk="0">
                    <a:moveTo>
                      <a:pt x="48" y="0"/>
                    </a:moveTo>
                    <a:cubicBezTo>
                      <a:pt x="33" y="0"/>
                      <a:pt x="21" y="6"/>
                      <a:pt x="13" y="22"/>
                    </a:cubicBezTo>
                    <a:cubicBezTo>
                      <a:pt x="0" y="51"/>
                      <a:pt x="0" y="77"/>
                      <a:pt x="26" y="90"/>
                    </a:cubicBezTo>
                    <a:cubicBezTo>
                      <a:pt x="33" y="94"/>
                      <a:pt x="41" y="95"/>
                      <a:pt x="48" y="95"/>
                    </a:cubicBezTo>
                    <a:cubicBezTo>
                      <a:pt x="67" y="95"/>
                      <a:pt x="85" y="83"/>
                      <a:pt x="95" y="64"/>
                    </a:cubicBezTo>
                    <a:cubicBezTo>
                      <a:pt x="108" y="51"/>
                      <a:pt x="95" y="9"/>
                      <a:pt x="82" y="9"/>
                    </a:cubicBezTo>
                    <a:cubicBezTo>
                      <a:pt x="70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48"/>
              <p:cNvSpPr/>
              <p:nvPr/>
            </p:nvSpPr>
            <p:spPr>
              <a:xfrm>
                <a:off x="6117125" y="285547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08" y="1"/>
                    </a:moveTo>
                    <a:lnTo>
                      <a:pt x="1" y="206"/>
                    </a:lnTo>
                    <a:cubicBezTo>
                      <a:pt x="95" y="262"/>
                      <a:pt x="95" y="219"/>
                      <a:pt x="164" y="262"/>
                    </a:cubicBezTo>
                    <a:cubicBezTo>
                      <a:pt x="232" y="301"/>
                      <a:pt x="219" y="327"/>
                      <a:pt x="285" y="369"/>
                    </a:cubicBezTo>
                    <a:lnTo>
                      <a:pt x="409" y="164"/>
                    </a:lnTo>
                    <a:cubicBezTo>
                      <a:pt x="301" y="112"/>
                      <a:pt x="314" y="151"/>
                      <a:pt x="246" y="112"/>
                    </a:cubicBezTo>
                    <a:cubicBezTo>
                      <a:pt x="177" y="82"/>
                      <a:pt x="190" y="43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4" name="Google Shape;4074;p48"/>
              <p:cNvSpPr/>
              <p:nvPr/>
            </p:nvSpPr>
            <p:spPr>
              <a:xfrm>
                <a:off x="6124225" y="285955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25" y="1"/>
                    </a:moveTo>
                    <a:lnTo>
                      <a:pt x="1" y="206"/>
                    </a:lnTo>
                    <a:cubicBezTo>
                      <a:pt x="112" y="262"/>
                      <a:pt x="99" y="219"/>
                      <a:pt x="164" y="262"/>
                    </a:cubicBezTo>
                    <a:cubicBezTo>
                      <a:pt x="245" y="301"/>
                      <a:pt x="219" y="327"/>
                      <a:pt x="301" y="370"/>
                    </a:cubicBezTo>
                    <a:lnTo>
                      <a:pt x="409" y="164"/>
                    </a:lnTo>
                    <a:cubicBezTo>
                      <a:pt x="314" y="112"/>
                      <a:pt x="314" y="151"/>
                      <a:pt x="245" y="112"/>
                    </a:cubicBezTo>
                    <a:cubicBezTo>
                      <a:pt x="180" y="82"/>
                      <a:pt x="193" y="43"/>
                      <a:pt x="12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5" name="Google Shape;4075;p48"/>
              <p:cNvSpPr/>
              <p:nvPr/>
            </p:nvSpPr>
            <p:spPr>
              <a:xfrm>
                <a:off x="6130025" y="2863375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40" y="1"/>
                    </a:moveTo>
                    <a:cubicBezTo>
                      <a:pt x="103" y="1"/>
                      <a:pt x="59" y="26"/>
                      <a:pt x="30" y="66"/>
                    </a:cubicBezTo>
                    <a:cubicBezTo>
                      <a:pt x="0" y="122"/>
                      <a:pt x="13" y="190"/>
                      <a:pt x="69" y="217"/>
                    </a:cubicBezTo>
                    <a:cubicBezTo>
                      <a:pt x="87" y="225"/>
                      <a:pt x="107" y="230"/>
                      <a:pt x="126" y="230"/>
                    </a:cubicBezTo>
                    <a:cubicBezTo>
                      <a:pt x="165" y="230"/>
                      <a:pt x="202" y="211"/>
                      <a:pt x="219" y="174"/>
                    </a:cubicBezTo>
                    <a:cubicBezTo>
                      <a:pt x="245" y="109"/>
                      <a:pt x="232" y="40"/>
                      <a:pt x="177" y="11"/>
                    </a:cubicBezTo>
                    <a:cubicBezTo>
                      <a:pt x="166" y="4"/>
                      <a:pt x="154" y="1"/>
                      <a:pt x="14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6" name="Google Shape;4076;p48"/>
              <p:cNvSpPr/>
              <p:nvPr/>
            </p:nvSpPr>
            <p:spPr>
              <a:xfrm>
                <a:off x="6131725" y="2865025"/>
                <a:ext cx="27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1" extrusionOk="0">
                    <a:moveTo>
                      <a:pt x="83" y="0"/>
                    </a:moveTo>
                    <a:cubicBezTo>
                      <a:pt x="56" y="0"/>
                      <a:pt x="27" y="0"/>
                      <a:pt x="14" y="27"/>
                    </a:cubicBezTo>
                    <a:cubicBezTo>
                      <a:pt x="1" y="56"/>
                      <a:pt x="14" y="82"/>
                      <a:pt x="27" y="95"/>
                    </a:cubicBezTo>
                    <a:cubicBezTo>
                      <a:pt x="35" y="99"/>
                      <a:pt x="43" y="100"/>
                      <a:pt x="50" y="100"/>
                    </a:cubicBezTo>
                    <a:cubicBezTo>
                      <a:pt x="70" y="100"/>
                      <a:pt x="86" y="88"/>
                      <a:pt x="96" y="69"/>
                    </a:cubicBezTo>
                    <a:cubicBezTo>
                      <a:pt x="109" y="56"/>
                      <a:pt x="109" y="13"/>
                      <a:pt x="8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7" name="Google Shape;4077;p48"/>
              <p:cNvSpPr/>
              <p:nvPr/>
            </p:nvSpPr>
            <p:spPr>
              <a:xfrm>
                <a:off x="6122600" y="2859300"/>
                <a:ext cx="647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30" extrusionOk="0">
                    <a:moveTo>
                      <a:pt x="144" y="1"/>
                    </a:moveTo>
                    <a:cubicBezTo>
                      <a:pt x="101" y="1"/>
                      <a:pt x="59" y="25"/>
                      <a:pt x="40" y="66"/>
                    </a:cubicBezTo>
                    <a:cubicBezTo>
                      <a:pt x="0" y="122"/>
                      <a:pt x="27" y="190"/>
                      <a:pt x="66" y="216"/>
                    </a:cubicBezTo>
                    <a:cubicBezTo>
                      <a:pt x="84" y="225"/>
                      <a:pt x="104" y="229"/>
                      <a:pt x="123" y="229"/>
                    </a:cubicBezTo>
                    <a:cubicBezTo>
                      <a:pt x="162" y="229"/>
                      <a:pt x="198" y="211"/>
                      <a:pt x="216" y="174"/>
                    </a:cubicBezTo>
                    <a:cubicBezTo>
                      <a:pt x="258" y="109"/>
                      <a:pt x="229" y="40"/>
                      <a:pt x="190" y="11"/>
                    </a:cubicBezTo>
                    <a:cubicBezTo>
                      <a:pt x="175" y="4"/>
                      <a:pt x="159" y="1"/>
                      <a:pt x="14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48"/>
              <p:cNvSpPr/>
              <p:nvPr/>
            </p:nvSpPr>
            <p:spPr>
              <a:xfrm>
                <a:off x="6124650" y="2860950"/>
                <a:ext cx="2375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00" extrusionOk="0">
                    <a:moveTo>
                      <a:pt x="65" y="0"/>
                    </a:moveTo>
                    <a:cubicBezTo>
                      <a:pt x="52" y="0"/>
                      <a:pt x="26" y="0"/>
                      <a:pt x="13" y="26"/>
                    </a:cubicBezTo>
                    <a:cubicBezTo>
                      <a:pt x="0" y="56"/>
                      <a:pt x="0" y="82"/>
                      <a:pt x="26" y="95"/>
                    </a:cubicBezTo>
                    <a:cubicBezTo>
                      <a:pt x="30" y="98"/>
                      <a:pt x="34" y="100"/>
                      <a:pt x="39" y="100"/>
                    </a:cubicBezTo>
                    <a:cubicBezTo>
                      <a:pt x="52" y="100"/>
                      <a:pt x="70" y="88"/>
                      <a:pt x="82" y="69"/>
                    </a:cubicBezTo>
                    <a:cubicBezTo>
                      <a:pt x="95" y="56"/>
                      <a:pt x="95" y="13"/>
                      <a:pt x="6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9" name="Google Shape;4079;p48"/>
              <p:cNvSpPr/>
              <p:nvPr/>
            </p:nvSpPr>
            <p:spPr>
              <a:xfrm>
                <a:off x="6102200" y="2847325"/>
                <a:ext cx="102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9" extrusionOk="0">
                    <a:moveTo>
                      <a:pt x="121" y="0"/>
                    </a:moveTo>
                    <a:lnTo>
                      <a:pt x="0" y="206"/>
                    </a:lnTo>
                    <a:cubicBezTo>
                      <a:pt x="108" y="261"/>
                      <a:pt x="95" y="219"/>
                      <a:pt x="177" y="261"/>
                    </a:cubicBezTo>
                    <a:cubicBezTo>
                      <a:pt x="245" y="300"/>
                      <a:pt x="216" y="327"/>
                      <a:pt x="297" y="369"/>
                    </a:cubicBezTo>
                    <a:lnTo>
                      <a:pt x="408" y="163"/>
                    </a:lnTo>
                    <a:cubicBezTo>
                      <a:pt x="310" y="111"/>
                      <a:pt x="327" y="150"/>
                      <a:pt x="245" y="111"/>
                    </a:cubicBezTo>
                    <a:cubicBezTo>
                      <a:pt x="177" y="82"/>
                      <a:pt x="190" y="43"/>
                      <a:pt x="12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0" name="Google Shape;4080;p48"/>
              <p:cNvSpPr/>
              <p:nvPr/>
            </p:nvSpPr>
            <p:spPr>
              <a:xfrm>
                <a:off x="6109625" y="285140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11" y="0"/>
                    </a:moveTo>
                    <a:lnTo>
                      <a:pt x="0" y="206"/>
                    </a:lnTo>
                    <a:cubicBezTo>
                      <a:pt x="95" y="261"/>
                      <a:pt x="95" y="219"/>
                      <a:pt x="164" y="261"/>
                    </a:cubicBezTo>
                    <a:cubicBezTo>
                      <a:pt x="232" y="301"/>
                      <a:pt x="219" y="327"/>
                      <a:pt x="301" y="369"/>
                    </a:cubicBezTo>
                    <a:lnTo>
                      <a:pt x="408" y="164"/>
                    </a:lnTo>
                    <a:cubicBezTo>
                      <a:pt x="314" y="111"/>
                      <a:pt x="314" y="150"/>
                      <a:pt x="245" y="111"/>
                    </a:cubicBezTo>
                    <a:cubicBezTo>
                      <a:pt x="177" y="82"/>
                      <a:pt x="193" y="43"/>
                      <a:pt x="11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1" name="Google Shape;4081;p48"/>
              <p:cNvSpPr/>
              <p:nvPr/>
            </p:nvSpPr>
            <p:spPr>
              <a:xfrm>
                <a:off x="6115425" y="2855225"/>
                <a:ext cx="61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0" extrusionOk="0">
                    <a:moveTo>
                      <a:pt x="132" y="0"/>
                    </a:moveTo>
                    <a:cubicBezTo>
                      <a:pt x="91" y="0"/>
                      <a:pt x="48" y="25"/>
                      <a:pt x="26" y="66"/>
                    </a:cubicBezTo>
                    <a:cubicBezTo>
                      <a:pt x="0" y="122"/>
                      <a:pt x="13" y="190"/>
                      <a:pt x="69" y="216"/>
                    </a:cubicBezTo>
                    <a:cubicBezTo>
                      <a:pt x="87" y="225"/>
                      <a:pt x="105" y="229"/>
                      <a:pt x="122" y="229"/>
                    </a:cubicBezTo>
                    <a:cubicBezTo>
                      <a:pt x="157" y="229"/>
                      <a:pt x="190" y="211"/>
                      <a:pt x="219" y="174"/>
                    </a:cubicBezTo>
                    <a:cubicBezTo>
                      <a:pt x="245" y="108"/>
                      <a:pt x="232" y="40"/>
                      <a:pt x="176" y="11"/>
                    </a:cubicBezTo>
                    <a:cubicBezTo>
                      <a:pt x="163" y="4"/>
                      <a:pt x="148" y="0"/>
                      <a:pt x="13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2" name="Google Shape;4082;p48"/>
              <p:cNvSpPr/>
              <p:nvPr/>
            </p:nvSpPr>
            <p:spPr>
              <a:xfrm>
                <a:off x="6117125" y="2856875"/>
                <a:ext cx="2725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0" extrusionOk="0">
                    <a:moveTo>
                      <a:pt x="82" y="0"/>
                    </a:moveTo>
                    <a:cubicBezTo>
                      <a:pt x="56" y="0"/>
                      <a:pt x="27" y="0"/>
                      <a:pt x="14" y="26"/>
                    </a:cubicBezTo>
                    <a:cubicBezTo>
                      <a:pt x="1" y="56"/>
                      <a:pt x="1" y="82"/>
                      <a:pt x="27" y="95"/>
                    </a:cubicBezTo>
                    <a:cubicBezTo>
                      <a:pt x="35" y="98"/>
                      <a:pt x="42" y="100"/>
                      <a:pt x="50" y="100"/>
                    </a:cubicBezTo>
                    <a:cubicBezTo>
                      <a:pt x="69" y="100"/>
                      <a:pt x="86" y="88"/>
                      <a:pt x="95" y="69"/>
                    </a:cubicBezTo>
                    <a:cubicBezTo>
                      <a:pt x="108" y="56"/>
                      <a:pt x="95" y="13"/>
                      <a:pt x="8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3" name="Google Shape;4083;p48"/>
              <p:cNvSpPr/>
              <p:nvPr/>
            </p:nvSpPr>
            <p:spPr>
              <a:xfrm>
                <a:off x="6107900" y="2851150"/>
                <a:ext cx="61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9" extrusionOk="0">
                    <a:moveTo>
                      <a:pt x="142" y="0"/>
                    </a:moveTo>
                    <a:cubicBezTo>
                      <a:pt x="104" y="0"/>
                      <a:pt x="59" y="25"/>
                      <a:pt x="30" y="66"/>
                    </a:cubicBezTo>
                    <a:cubicBezTo>
                      <a:pt x="1" y="121"/>
                      <a:pt x="17" y="190"/>
                      <a:pt x="69" y="216"/>
                    </a:cubicBezTo>
                    <a:cubicBezTo>
                      <a:pt x="88" y="225"/>
                      <a:pt x="107" y="229"/>
                      <a:pt x="126" y="229"/>
                    </a:cubicBezTo>
                    <a:cubicBezTo>
                      <a:pt x="165" y="229"/>
                      <a:pt x="202" y="211"/>
                      <a:pt x="220" y="174"/>
                    </a:cubicBezTo>
                    <a:cubicBezTo>
                      <a:pt x="246" y="108"/>
                      <a:pt x="233" y="40"/>
                      <a:pt x="180" y="10"/>
                    </a:cubicBezTo>
                    <a:cubicBezTo>
                      <a:pt x="169" y="3"/>
                      <a:pt x="156" y="0"/>
                      <a:pt x="14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4" name="Google Shape;4084;p48"/>
              <p:cNvSpPr/>
              <p:nvPr/>
            </p:nvSpPr>
            <p:spPr>
              <a:xfrm>
                <a:off x="6109625" y="2852775"/>
                <a:ext cx="28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1" extrusionOk="0">
                    <a:moveTo>
                      <a:pt x="82" y="1"/>
                    </a:moveTo>
                    <a:cubicBezTo>
                      <a:pt x="56" y="1"/>
                      <a:pt x="30" y="1"/>
                      <a:pt x="13" y="27"/>
                    </a:cubicBezTo>
                    <a:cubicBezTo>
                      <a:pt x="0" y="56"/>
                      <a:pt x="13" y="82"/>
                      <a:pt x="30" y="95"/>
                    </a:cubicBezTo>
                    <a:cubicBezTo>
                      <a:pt x="37" y="99"/>
                      <a:pt x="44" y="101"/>
                      <a:pt x="51" y="101"/>
                    </a:cubicBezTo>
                    <a:cubicBezTo>
                      <a:pt x="69" y="101"/>
                      <a:pt x="86" y="88"/>
                      <a:pt x="95" y="69"/>
                    </a:cubicBezTo>
                    <a:cubicBezTo>
                      <a:pt x="111" y="56"/>
                      <a:pt x="111" y="14"/>
                      <a:pt x="8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5" name="Google Shape;4085;p48"/>
              <p:cNvSpPr/>
              <p:nvPr/>
            </p:nvSpPr>
            <p:spPr>
              <a:xfrm>
                <a:off x="6087500" y="283915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25" y="1"/>
                    </a:moveTo>
                    <a:lnTo>
                      <a:pt x="1" y="206"/>
                    </a:lnTo>
                    <a:cubicBezTo>
                      <a:pt x="112" y="262"/>
                      <a:pt x="99" y="219"/>
                      <a:pt x="164" y="262"/>
                    </a:cubicBezTo>
                    <a:cubicBezTo>
                      <a:pt x="233" y="301"/>
                      <a:pt x="220" y="327"/>
                      <a:pt x="301" y="370"/>
                    </a:cubicBezTo>
                    <a:lnTo>
                      <a:pt x="409" y="164"/>
                    </a:lnTo>
                    <a:cubicBezTo>
                      <a:pt x="314" y="112"/>
                      <a:pt x="314" y="151"/>
                      <a:pt x="246" y="112"/>
                    </a:cubicBezTo>
                    <a:cubicBezTo>
                      <a:pt x="180" y="82"/>
                      <a:pt x="193" y="43"/>
                      <a:pt x="12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6" name="Google Shape;4086;p48"/>
              <p:cNvSpPr/>
              <p:nvPr/>
            </p:nvSpPr>
            <p:spPr>
              <a:xfrm>
                <a:off x="6095025" y="284322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08" y="1"/>
                    </a:moveTo>
                    <a:lnTo>
                      <a:pt x="0" y="207"/>
                    </a:lnTo>
                    <a:cubicBezTo>
                      <a:pt x="95" y="262"/>
                      <a:pt x="95" y="220"/>
                      <a:pt x="163" y="262"/>
                    </a:cubicBezTo>
                    <a:cubicBezTo>
                      <a:pt x="232" y="301"/>
                      <a:pt x="219" y="327"/>
                      <a:pt x="287" y="370"/>
                    </a:cubicBezTo>
                    <a:lnTo>
                      <a:pt x="408" y="164"/>
                    </a:lnTo>
                    <a:cubicBezTo>
                      <a:pt x="314" y="112"/>
                      <a:pt x="314" y="151"/>
                      <a:pt x="245" y="112"/>
                    </a:cubicBezTo>
                    <a:cubicBezTo>
                      <a:pt x="176" y="83"/>
                      <a:pt x="189" y="43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7" name="Google Shape;4087;p48"/>
              <p:cNvSpPr/>
              <p:nvPr/>
            </p:nvSpPr>
            <p:spPr>
              <a:xfrm>
                <a:off x="6100800" y="2847050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32" y="1"/>
                    </a:moveTo>
                    <a:cubicBezTo>
                      <a:pt x="90" y="1"/>
                      <a:pt x="49" y="26"/>
                      <a:pt x="27" y="67"/>
                    </a:cubicBezTo>
                    <a:cubicBezTo>
                      <a:pt x="1" y="122"/>
                      <a:pt x="14" y="191"/>
                      <a:pt x="56" y="217"/>
                    </a:cubicBezTo>
                    <a:cubicBezTo>
                      <a:pt x="74" y="225"/>
                      <a:pt x="93" y="230"/>
                      <a:pt x="112" y="230"/>
                    </a:cubicBezTo>
                    <a:cubicBezTo>
                      <a:pt x="151" y="230"/>
                      <a:pt x="191" y="212"/>
                      <a:pt x="220" y="174"/>
                    </a:cubicBezTo>
                    <a:cubicBezTo>
                      <a:pt x="246" y="109"/>
                      <a:pt x="233" y="41"/>
                      <a:pt x="177" y="11"/>
                    </a:cubicBezTo>
                    <a:cubicBezTo>
                      <a:pt x="162" y="4"/>
                      <a:pt x="147" y="1"/>
                      <a:pt x="13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8" name="Google Shape;4088;p48"/>
              <p:cNvSpPr/>
              <p:nvPr/>
            </p:nvSpPr>
            <p:spPr>
              <a:xfrm>
                <a:off x="6102525" y="2848700"/>
                <a:ext cx="27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1" extrusionOk="0">
                    <a:moveTo>
                      <a:pt x="69" y="1"/>
                    </a:moveTo>
                    <a:cubicBezTo>
                      <a:pt x="53" y="1"/>
                      <a:pt x="27" y="1"/>
                      <a:pt x="14" y="27"/>
                    </a:cubicBezTo>
                    <a:cubicBezTo>
                      <a:pt x="0" y="56"/>
                      <a:pt x="0" y="82"/>
                      <a:pt x="27" y="95"/>
                    </a:cubicBezTo>
                    <a:cubicBezTo>
                      <a:pt x="30" y="99"/>
                      <a:pt x="36" y="100"/>
                      <a:pt x="42" y="100"/>
                    </a:cubicBezTo>
                    <a:cubicBezTo>
                      <a:pt x="60" y="100"/>
                      <a:pt x="86" y="88"/>
                      <a:pt x="95" y="69"/>
                    </a:cubicBezTo>
                    <a:cubicBezTo>
                      <a:pt x="108" y="56"/>
                      <a:pt x="95" y="14"/>
                      <a:pt x="6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9" name="Google Shape;4089;p48"/>
              <p:cNvSpPr/>
              <p:nvPr/>
            </p:nvSpPr>
            <p:spPr>
              <a:xfrm>
                <a:off x="6093300" y="2842975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35" y="1"/>
                    </a:moveTo>
                    <a:cubicBezTo>
                      <a:pt x="96" y="1"/>
                      <a:pt x="59" y="26"/>
                      <a:pt x="30" y="66"/>
                    </a:cubicBezTo>
                    <a:cubicBezTo>
                      <a:pt x="1" y="122"/>
                      <a:pt x="14" y="190"/>
                      <a:pt x="69" y="217"/>
                    </a:cubicBezTo>
                    <a:cubicBezTo>
                      <a:pt x="87" y="225"/>
                      <a:pt x="107" y="230"/>
                      <a:pt x="126" y="230"/>
                    </a:cubicBezTo>
                    <a:cubicBezTo>
                      <a:pt x="165" y="230"/>
                      <a:pt x="202" y="211"/>
                      <a:pt x="219" y="174"/>
                    </a:cubicBezTo>
                    <a:cubicBezTo>
                      <a:pt x="245" y="109"/>
                      <a:pt x="232" y="40"/>
                      <a:pt x="177" y="11"/>
                    </a:cubicBezTo>
                    <a:cubicBezTo>
                      <a:pt x="163" y="4"/>
                      <a:pt x="149" y="1"/>
                      <a:pt x="13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0" name="Google Shape;4090;p48"/>
              <p:cNvSpPr/>
              <p:nvPr/>
            </p:nvSpPr>
            <p:spPr>
              <a:xfrm>
                <a:off x="6095025" y="2844625"/>
                <a:ext cx="27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1" extrusionOk="0">
                    <a:moveTo>
                      <a:pt x="82" y="0"/>
                    </a:moveTo>
                    <a:cubicBezTo>
                      <a:pt x="56" y="0"/>
                      <a:pt x="26" y="0"/>
                      <a:pt x="13" y="27"/>
                    </a:cubicBezTo>
                    <a:cubicBezTo>
                      <a:pt x="0" y="56"/>
                      <a:pt x="13" y="82"/>
                      <a:pt x="26" y="95"/>
                    </a:cubicBezTo>
                    <a:cubicBezTo>
                      <a:pt x="34" y="99"/>
                      <a:pt x="42" y="100"/>
                      <a:pt x="49" y="100"/>
                    </a:cubicBezTo>
                    <a:cubicBezTo>
                      <a:pt x="69" y="100"/>
                      <a:pt x="85" y="88"/>
                      <a:pt x="95" y="69"/>
                    </a:cubicBezTo>
                    <a:cubicBezTo>
                      <a:pt x="108" y="56"/>
                      <a:pt x="95" y="13"/>
                      <a:pt x="8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1" name="Google Shape;4091;p48"/>
              <p:cNvSpPr/>
              <p:nvPr/>
            </p:nvSpPr>
            <p:spPr>
              <a:xfrm>
                <a:off x="6072900" y="283100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12" y="0"/>
                    </a:moveTo>
                    <a:lnTo>
                      <a:pt x="1" y="206"/>
                    </a:lnTo>
                    <a:cubicBezTo>
                      <a:pt x="95" y="261"/>
                      <a:pt x="95" y="219"/>
                      <a:pt x="164" y="261"/>
                    </a:cubicBezTo>
                    <a:cubicBezTo>
                      <a:pt x="232" y="301"/>
                      <a:pt x="219" y="327"/>
                      <a:pt x="301" y="369"/>
                    </a:cubicBezTo>
                    <a:lnTo>
                      <a:pt x="409" y="164"/>
                    </a:lnTo>
                    <a:cubicBezTo>
                      <a:pt x="314" y="111"/>
                      <a:pt x="314" y="150"/>
                      <a:pt x="245" y="111"/>
                    </a:cubicBezTo>
                    <a:cubicBezTo>
                      <a:pt x="177" y="82"/>
                      <a:pt x="193" y="43"/>
                      <a:pt x="11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2" name="Google Shape;4092;p48"/>
              <p:cNvSpPr/>
              <p:nvPr/>
            </p:nvSpPr>
            <p:spPr>
              <a:xfrm>
                <a:off x="6080400" y="283507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09" y="1"/>
                    </a:moveTo>
                    <a:lnTo>
                      <a:pt x="1" y="206"/>
                    </a:lnTo>
                    <a:cubicBezTo>
                      <a:pt x="96" y="262"/>
                      <a:pt x="96" y="219"/>
                      <a:pt x="164" y="262"/>
                    </a:cubicBezTo>
                    <a:cubicBezTo>
                      <a:pt x="233" y="301"/>
                      <a:pt x="220" y="327"/>
                      <a:pt x="285" y="369"/>
                    </a:cubicBezTo>
                    <a:lnTo>
                      <a:pt x="409" y="164"/>
                    </a:lnTo>
                    <a:cubicBezTo>
                      <a:pt x="301" y="112"/>
                      <a:pt x="314" y="151"/>
                      <a:pt x="246" y="112"/>
                    </a:cubicBezTo>
                    <a:cubicBezTo>
                      <a:pt x="164" y="82"/>
                      <a:pt x="190" y="43"/>
                      <a:pt x="10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3" name="Google Shape;4093;p48"/>
              <p:cNvSpPr/>
              <p:nvPr/>
            </p:nvSpPr>
            <p:spPr>
              <a:xfrm>
                <a:off x="6085875" y="2838900"/>
                <a:ext cx="647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30" extrusionOk="0">
                    <a:moveTo>
                      <a:pt x="144" y="1"/>
                    </a:moveTo>
                    <a:cubicBezTo>
                      <a:pt x="101" y="1"/>
                      <a:pt x="59" y="25"/>
                      <a:pt x="40" y="66"/>
                    </a:cubicBezTo>
                    <a:cubicBezTo>
                      <a:pt x="1" y="122"/>
                      <a:pt x="14" y="190"/>
                      <a:pt x="66" y="216"/>
                    </a:cubicBezTo>
                    <a:cubicBezTo>
                      <a:pt x="84" y="225"/>
                      <a:pt x="104" y="229"/>
                      <a:pt x="123" y="229"/>
                    </a:cubicBezTo>
                    <a:cubicBezTo>
                      <a:pt x="162" y="229"/>
                      <a:pt x="198" y="211"/>
                      <a:pt x="216" y="174"/>
                    </a:cubicBezTo>
                    <a:cubicBezTo>
                      <a:pt x="258" y="109"/>
                      <a:pt x="229" y="40"/>
                      <a:pt x="190" y="11"/>
                    </a:cubicBezTo>
                    <a:cubicBezTo>
                      <a:pt x="175" y="4"/>
                      <a:pt x="160" y="1"/>
                      <a:pt x="14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4" name="Google Shape;4094;p48"/>
              <p:cNvSpPr/>
              <p:nvPr/>
            </p:nvSpPr>
            <p:spPr>
              <a:xfrm>
                <a:off x="6087500" y="2840550"/>
                <a:ext cx="2800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0" extrusionOk="0">
                    <a:moveTo>
                      <a:pt x="82" y="0"/>
                    </a:moveTo>
                    <a:cubicBezTo>
                      <a:pt x="69" y="0"/>
                      <a:pt x="30" y="0"/>
                      <a:pt x="17" y="26"/>
                    </a:cubicBezTo>
                    <a:cubicBezTo>
                      <a:pt x="1" y="56"/>
                      <a:pt x="17" y="82"/>
                      <a:pt x="43" y="95"/>
                    </a:cubicBezTo>
                    <a:cubicBezTo>
                      <a:pt x="47" y="98"/>
                      <a:pt x="51" y="100"/>
                      <a:pt x="56" y="100"/>
                    </a:cubicBezTo>
                    <a:cubicBezTo>
                      <a:pt x="70" y="100"/>
                      <a:pt x="87" y="88"/>
                      <a:pt x="99" y="69"/>
                    </a:cubicBezTo>
                    <a:cubicBezTo>
                      <a:pt x="112" y="56"/>
                      <a:pt x="112" y="13"/>
                      <a:pt x="8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5" name="Google Shape;4095;p48"/>
              <p:cNvSpPr/>
              <p:nvPr/>
            </p:nvSpPr>
            <p:spPr>
              <a:xfrm>
                <a:off x="6078700" y="2834825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33" y="0"/>
                    </a:moveTo>
                    <a:cubicBezTo>
                      <a:pt x="91" y="0"/>
                      <a:pt x="48" y="25"/>
                      <a:pt x="26" y="66"/>
                    </a:cubicBezTo>
                    <a:cubicBezTo>
                      <a:pt x="0" y="122"/>
                      <a:pt x="13" y="190"/>
                      <a:pt x="69" y="216"/>
                    </a:cubicBezTo>
                    <a:cubicBezTo>
                      <a:pt x="82" y="225"/>
                      <a:pt x="98" y="229"/>
                      <a:pt x="115" y="229"/>
                    </a:cubicBezTo>
                    <a:cubicBezTo>
                      <a:pt x="150" y="229"/>
                      <a:pt x="191" y="211"/>
                      <a:pt x="219" y="174"/>
                    </a:cubicBezTo>
                    <a:cubicBezTo>
                      <a:pt x="245" y="108"/>
                      <a:pt x="232" y="40"/>
                      <a:pt x="177" y="11"/>
                    </a:cubicBezTo>
                    <a:cubicBezTo>
                      <a:pt x="163" y="4"/>
                      <a:pt x="148" y="0"/>
                      <a:pt x="13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6" name="Google Shape;4096;p48"/>
              <p:cNvSpPr/>
              <p:nvPr/>
            </p:nvSpPr>
            <p:spPr>
              <a:xfrm>
                <a:off x="6080400" y="2836475"/>
                <a:ext cx="2725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0" extrusionOk="0">
                    <a:moveTo>
                      <a:pt x="83" y="0"/>
                    </a:moveTo>
                    <a:cubicBezTo>
                      <a:pt x="56" y="0"/>
                      <a:pt x="27" y="0"/>
                      <a:pt x="14" y="26"/>
                    </a:cubicBezTo>
                    <a:cubicBezTo>
                      <a:pt x="1" y="56"/>
                      <a:pt x="1" y="82"/>
                      <a:pt x="27" y="95"/>
                    </a:cubicBezTo>
                    <a:cubicBezTo>
                      <a:pt x="35" y="98"/>
                      <a:pt x="43" y="100"/>
                      <a:pt x="50" y="100"/>
                    </a:cubicBezTo>
                    <a:cubicBezTo>
                      <a:pt x="69" y="100"/>
                      <a:pt x="86" y="88"/>
                      <a:pt x="96" y="69"/>
                    </a:cubicBezTo>
                    <a:cubicBezTo>
                      <a:pt x="109" y="56"/>
                      <a:pt x="96" y="13"/>
                      <a:pt x="8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7" name="Google Shape;4097;p48"/>
              <p:cNvSpPr/>
              <p:nvPr/>
            </p:nvSpPr>
            <p:spPr>
              <a:xfrm>
                <a:off x="6058300" y="282282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08" y="1"/>
                    </a:moveTo>
                    <a:lnTo>
                      <a:pt x="0" y="207"/>
                    </a:lnTo>
                    <a:cubicBezTo>
                      <a:pt x="95" y="262"/>
                      <a:pt x="95" y="220"/>
                      <a:pt x="164" y="262"/>
                    </a:cubicBezTo>
                    <a:cubicBezTo>
                      <a:pt x="232" y="301"/>
                      <a:pt x="219" y="327"/>
                      <a:pt x="288" y="370"/>
                    </a:cubicBezTo>
                    <a:lnTo>
                      <a:pt x="408" y="164"/>
                    </a:lnTo>
                    <a:cubicBezTo>
                      <a:pt x="301" y="112"/>
                      <a:pt x="314" y="151"/>
                      <a:pt x="245" y="112"/>
                    </a:cubicBezTo>
                    <a:cubicBezTo>
                      <a:pt x="177" y="83"/>
                      <a:pt x="190" y="43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8" name="Google Shape;4098;p48"/>
              <p:cNvSpPr/>
              <p:nvPr/>
            </p:nvSpPr>
            <p:spPr>
              <a:xfrm>
                <a:off x="6065475" y="2826925"/>
                <a:ext cx="102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9" extrusionOk="0">
                    <a:moveTo>
                      <a:pt x="121" y="0"/>
                    </a:moveTo>
                    <a:lnTo>
                      <a:pt x="1" y="206"/>
                    </a:lnTo>
                    <a:cubicBezTo>
                      <a:pt x="108" y="261"/>
                      <a:pt x="95" y="219"/>
                      <a:pt x="164" y="261"/>
                    </a:cubicBezTo>
                    <a:cubicBezTo>
                      <a:pt x="245" y="300"/>
                      <a:pt x="216" y="327"/>
                      <a:pt x="298" y="369"/>
                    </a:cubicBezTo>
                    <a:lnTo>
                      <a:pt x="409" y="163"/>
                    </a:lnTo>
                    <a:cubicBezTo>
                      <a:pt x="311" y="111"/>
                      <a:pt x="311" y="150"/>
                      <a:pt x="245" y="111"/>
                    </a:cubicBezTo>
                    <a:cubicBezTo>
                      <a:pt x="177" y="82"/>
                      <a:pt x="190" y="43"/>
                      <a:pt x="12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9" name="Google Shape;4099;p48"/>
              <p:cNvSpPr/>
              <p:nvPr/>
            </p:nvSpPr>
            <p:spPr>
              <a:xfrm>
                <a:off x="6071200" y="2830750"/>
                <a:ext cx="612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29" extrusionOk="0">
                    <a:moveTo>
                      <a:pt x="141" y="0"/>
                    </a:moveTo>
                    <a:cubicBezTo>
                      <a:pt x="103" y="0"/>
                      <a:pt x="58" y="25"/>
                      <a:pt x="29" y="66"/>
                    </a:cubicBezTo>
                    <a:cubicBezTo>
                      <a:pt x="0" y="121"/>
                      <a:pt x="16" y="190"/>
                      <a:pt x="69" y="216"/>
                    </a:cubicBezTo>
                    <a:cubicBezTo>
                      <a:pt x="87" y="225"/>
                      <a:pt x="107" y="229"/>
                      <a:pt x="126" y="229"/>
                    </a:cubicBezTo>
                    <a:cubicBezTo>
                      <a:pt x="165" y="229"/>
                      <a:pt x="201" y="211"/>
                      <a:pt x="219" y="174"/>
                    </a:cubicBezTo>
                    <a:cubicBezTo>
                      <a:pt x="245" y="108"/>
                      <a:pt x="232" y="40"/>
                      <a:pt x="180" y="10"/>
                    </a:cubicBezTo>
                    <a:cubicBezTo>
                      <a:pt x="168" y="3"/>
                      <a:pt x="155" y="0"/>
                      <a:pt x="14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0" name="Google Shape;4100;p48"/>
              <p:cNvSpPr/>
              <p:nvPr/>
            </p:nvSpPr>
            <p:spPr>
              <a:xfrm>
                <a:off x="6072900" y="2832375"/>
                <a:ext cx="28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1" extrusionOk="0">
                    <a:moveTo>
                      <a:pt x="82" y="1"/>
                    </a:moveTo>
                    <a:cubicBezTo>
                      <a:pt x="56" y="1"/>
                      <a:pt x="30" y="1"/>
                      <a:pt x="14" y="27"/>
                    </a:cubicBezTo>
                    <a:cubicBezTo>
                      <a:pt x="1" y="56"/>
                      <a:pt x="14" y="82"/>
                      <a:pt x="30" y="95"/>
                    </a:cubicBezTo>
                    <a:cubicBezTo>
                      <a:pt x="37" y="99"/>
                      <a:pt x="44" y="101"/>
                      <a:pt x="51" y="101"/>
                    </a:cubicBezTo>
                    <a:cubicBezTo>
                      <a:pt x="69" y="101"/>
                      <a:pt x="86" y="88"/>
                      <a:pt x="95" y="69"/>
                    </a:cubicBezTo>
                    <a:cubicBezTo>
                      <a:pt x="112" y="56"/>
                      <a:pt x="112" y="14"/>
                      <a:pt x="8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1" name="Google Shape;4101;p48"/>
              <p:cNvSpPr/>
              <p:nvPr/>
            </p:nvSpPr>
            <p:spPr>
              <a:xfrm>
                <a:off x="6063775" y="2826650"/>
                <a:ext cx="64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30" extrusionOk="0">
                    <a:moveTo>
                      <a:pt x="144" y="1"/>
                    </a:moveTo>
                    <a:cubicBezTo>
                      <a:pt x="102" y="1"/>
                      <a:pt x="61" y="26"/>
                      <a:pt x="39" y="67"/>
                    </a:cubicBezTo>
                    <a:cubicBezTo>
                      <a:pt x="0" y="122"/>
                      <a:pt x="26" y="191"/>
                      <a:pt x="69" y="217"/>
                    </a:cubicBezTo>
                    <a:cubicBezTo>
                      <a:pt x="85" y="225"/>
                      <a:pt x="103" y="229"/>
                      <a:pt x="121" y="229"/>
                    </a:cubicBezTo>
                    <a:cubicBezTo>
                      <a:pt x="160" y="229"/>
                      <a:pt x="198" y="208"/>
                      <a:pt x="215" y="161"/>
                    </a:cubicBezTo>
                    <a:cubicBezTo>
                      <a:pt x="258" y="109"/>
                      <a:pt x="245" y="41"/>
                      <a:pt x="189" y="11"/>
                    </a:cubicBezTo>
                    <a:cubicBezTo>
                      <a:pt x="175" y="4"/>
                      <a:pt x="159" y="1"/>
                      <a:pt x="14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2" name="Google Shape;4102;p48"/>
              <p:cNvSpPr/>
              <p:nvPr/>
            </p:nvSpPr>
            <p:spPr>
              <a:xfrm>
                <a:off x="6065800" y="2828300"/>
                <a:ext cx="27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1" extrusionOk="0">
                    <a:moveTo>
                      <a:pt x="69" y="1"/>
                    </a:moveTo>
                    <a:cubicBezTo>
                      <a:pt x="53" y="1"/>
                      <a:pt x="27" y="1"/>
                      <a:pt x="14" y="27"/>
                    </a:cubicBezTo>
                    <a:cubicBezTo>
                      <a:pt x="1" y="56"/>
                      <a:pt x="1" y="82"/>
                      <a:pt x="27" y="95"/>
                    </a:cubicBezTo>
                    <a:cubicBezTo>
                      <a:pt x="30" y="99"/>
                      <a:pt x="36" y="100"/>
                      <a:pt x="42" y="100"/>
                    </a:cubicBezTo>
                    <a:cubicBezTo>
                      <a:pt x="60" y="100"/>
                      <a:pt x="86" y="88"/>
                      <a:pt x="95" y="69"/>
                    </a:cubicBezTo>
                    <a:cubicBezTo>
                      <a:pt x="108" y="56"/>
                      <a:pt x="95" y="14"/>
                      <a:pt x="6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3" name="Google Shape;4103;p48"/>
              <p:cNvSpPr/>
              <p:nvPr/>
            </p:nvSpPr>
            <p:spPr>
              <a:xfrm>
                <a:off x="6043700" y="2814675"/>
                <a:ext cx="990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70" extrusionOk="0">
                    <a:moveTo>
                      <a:pt x="108" y="1"/>
                    </a:moveTo>
                    <a:lnTo>
                      <a:pt x="0" y="206"/>
                    </a:lnTo>
                    <a:cubicBezTo>
                      <a:pt x="95" y="262"/>
                      <a:pt x="82" y="219"/>
                      <a:pt x="163" y="262"/>
                    </a:cubicBezTo>
                    <a:cubicBezTo>
                      <a:pt x="232" y="301"/>
                      <a:pt x="202" y="327"/>
                      <a:pt x="284" y="369"/>
                    </a:cubicBezTo>
                    <a:lnTo>
                      <a:pt x="395" y="164"/>
                    </a:lnTo>
                    <a:cubicBezTo>
                      <a:pt x="300" y="112"/>
                      <a:pt x="313" y="151"/>
                      <a:pt x="232" y="112"/>
                    </a:cubicBezTo>
                    <a:cubicBezTo>
                      <a:pt x="163" y="82"/>
                      <a:pt x="189" y="43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4" name="Google Shape;4104;p48"/>
              <p:cNvSpPr/>
              <p:nvPr/>
            </p:nvSpPr>
            <p:spPr>
              <a:xfrm>
                <a:off x="6050800" y="281875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11" y="1"/>
                    </a:moveTo>
                    <a:lnTo>
                      <a:pt x="0" y="206"/>
                    </a:lnTo>
                    <a:cubicBezTo>
                      <a:pt x="98" y="262"/>
                      <a:pt x="98" y="219"/>
                      <a:pt x="163" y="262"/>
                    </a:cubicBezTo>
                    <a:cubicBezTo>
                      <a:pt x="232" y="301"/>
                      <a:pt x="219" y="327"/>
                      <a:pt x="300" y="370"/>
                    </a:cubicBezTo>
                    <a:lnTo>
                      <a:pt x="408" y="164"/>
                    </a:lnTo>
                    <a:cubicBezTo>
                      <a:pt x="313" y="112"/>
                      <a:pt x="313" y="151"/>
                      <a:pt x="245" y="112"/>
                    </a:cubicBezTo>
                    <a:cubicBezTo>
                      <a:pt x="180" y="82"/>
                      <a:pt x="193" y="43"/>
                      <a:pt x="11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48"/>
              <p:cNvSpPr/>
              <p:nvPr/>
            </p:nvSpPr>
            <p:spPr>
              <a:xfrm>
                <a:off x="6056575" y="2822575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33" y="1"/>
                    </a:moveTo>
                    <a:cubicBezTo>
                      <a:pt x="91" y="1"/>
                      <a:pt x="49" y="26"/>
                      <a:pt x="30" y="66"/>
                    </a:cubicBezTo>
                    <a:cubicBezTo>
                      <a:pt x="1" y="122"/>
                      <a:pt x="14" y="190"/>
                      <a:pt x="69" y="217"/>
                    </a:cubicBezTo>
                    <a:cubicBezTo>
                      <a:pt x="87" y="225"/>
                      <a:pt x="104" y="229"/>
                      <a:pt x="120" y="229"/>
                    </a:cubicBezTo>
                    <a:cubicBezTo>
                      <a:pt x="157" y="229"/>
                      <a:pt x="190" y="208"/>
                      <a:pt x="219" y="161"/>
                    </a:cubicBezTo>
                    <a:cubicBezTo>
                      <a:pt x="246" y="109"/>
                      <a:pt x="233" y="40"/>
                      <a:pt x="177" y="11"/>
                    </a:cubicBezTo>
                    <a:cubicBezTo>
                      <a:pt x="163" y="4"/>
                      <a:pt x="148" y="1"/>
                      <a:pt x="133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48"/>
              <p:cNvSpPr/>
              <p:nvPr/>
            </p:nvSpPr>
            <p:spPr>
              <a:xfrm>
                <a:off x="6058300" y="2824225"/>
                <a:ext cx="27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1" extrusionOk="0">
                    <a:moveTo>
                      <a:pt x="82" y="0"/>
                    </a:moveTo>
                    <a:cubicBezTo>
                      <a:pt x="56" y="0"/>
                      <a:pt x="26" y="0"/>
                      <a:pt x="13" y="27"/>
                    </a:cubicBezTo>
                    <a:cubicBezTo>
                      <a:pt x="0" y="56"/>
                      <a:pt x="0" y="82"/>
                      <a:pt x="26" y="95"/>
                    </a:cubicBezTo>
                    <a:cubicBezTo>
                      <a:pt x="34" y="99"/>
                      <a:pt x="42" y="100"/>
                      <a:pt x="49" y="100"/>
                    </a:cubicBezTo>
                    <a:cubicBezTo>
                      <a:pt x="69" y="100"/>
                      <a:pt x="85" y="88"/>
                      <a:pt x="95" y="69"/>
                    </a:cubicBezTo>
                    <a:cubicBezTo>
                      <a:pt x="108" y="56"/>
                      <a:pt x="95" y="13"/>
                      <a:pt x="8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48"/>
              <p:cNvSpPr/>
              <p:nvPr/>
            </p:nvSpPr>
            <p:spPr>
              <a:xfrm>
                <a:off x="6049150" y="2818500"/>
                <a:ext cx="61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9" extrusionOk="0">
                    <a:moveTo>
                      <a:pt x="139" y="1"/>
                    </a:moveTo>
                    <a:cubicBezTo>
                      <a:pt x="100" y="1"/>
                      <a:pt x="56" y="25"/>
                      <a:pt x="27" y="66"/>
                    </a:cubicBezTo>
                    <a:cubicBezTo>
                      <a:pt x="1" y="122"/>
                      <a:pt x="14" y="190"/>
                      <a:pt x="66" y="216"/>
                    </a:cubicBezTo>
                    <a:cubicBezTo>
                      <a:pt x="83" y="225"/>
                      <a:pt x="102" y="229"/>
                      <a:pt x="120" y="229"/>
                    </a:cubicBezTo>
                    <a:cubicBezTo>
                      <a:pt x="160" y="229"/>
                      <a:pt x="198" y="208"/>
                      <a:pt x="216" y="161"/>
                    </a:cubicBezTo>
                    <a:cubicBezTo>
                      <a:pt x="246" y="109"/>
                      <a:pt x="229" y="40"/>
                      <a:pt x="177" y="11"/>
                    </a:cubicBezTo>
                    <a:cubicBezTo>
                      <a:pt x="166" y="4"/>
                      <a:pt x="153" y="1"/>
                      <a:pt x="13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48"/>
              <p:cNvSpPr/>
              <p:nvPr/>
            </p:nvSpPr>
            <p:spPr>
              <a:xfrm>
                <a:off x="6050800" y="2820150"/>
                <a:ext cx="2800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0" extrusionOk="0">
                    <a:moveTo>
                      <a:pt x="82" y="0"/>
                    </a:moveTo>
                    <a:cubicBezTo>
                      <a:pt x="56" y="0"/>
                      <a:pt x="29" y="0"/>
                      <a:pt x="16" y="26"/>
                    </a:cubicBezTo>
                    <a:cubicBezTo>
                      <a:pt x="0" y="56"/>
                      <a:pt x="16" y="82"/>
                      <a:pt x="42" y="95"/>
                    </a:cubicBezTo>
                    <a:cubicBezTo>
                      <a:pt x="46" y="98"/>
                      <a:pt x="50" y="100"/>
                      <a:pt x="55" y="100"/>
                    </a:cubicBezTo>
                    <a:cubicBezTo>
                      <a:pt x="69" y="100"/>
                      <a:pt x="86" y="88"/>
                      <a:pt x="98" y="69"/>
                    </a:cubicBezTo>
                    <a:cubicBezTo>
                      <a:pt x="111" y="56"/>
                      <a:pt x="111" y="13"/>
                      <a:pt x="8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48"/>
              <p:cNvSpPr/>
              <p:nvPr/>
            </p:nvSpPr>
            <p:spPr>
              <a:xfrm>
                <a:off x="6025000" y="2808550"/>
                <a:ext cx="1397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288" extrusionOk="0">
                    <a:moveTo>
                      <a:pt x="53" y="1"/>
                    </a:moveTo>
                    <a:cubicBezTo>
                      <a:pt x="27" y="17"/>
                      <a:pt x="14" y="30"/>
                      <a:pt x="1" y="43"/>
                    </a:cubicBezTo>
                    <a:cubicBezTo>
                      <a:pt x="134" y="112"/>
                      <a:pt x="164" y="99"/>
                      <a:pt x="258" y="151"/>
                    </a:cubicBezTo>
                    <a:cubicBezTo>
                      <a:pt x="327" y="180"/>
                      <a:pt x="353" y="206"/>
                      <a:pt x="379" y="232"/>
                    </a:cubicBezTo>
                    <a:cubicBezTo>
                      <a:pt x="396" y="246"/>
                      <a:pt x="409" y="275"/>
                      <a:pt x="448" y="288"/>
                    </a:cubicBezTo>
                    <a:lnTo>
                      <a:pt x="559" y="82"/>
                    </a:lnTo>
                    <a:cubicBezTo>
                      <a:pt x="529" y="69"/>
                      <a:pt x="516" y="69"/>
                      <a:pt x="503" y="56"/>
                    </a:cubicBezTo>
                    <a:lnTo>
                      <a:pt x="477" y="56"/>
                    </a:lnTo>
                    <a:cubicBezTo>
                      <a:pt x="477" y="63"/>
                      <a:pt x="473" y="66"/>
                      <a:pt x="467" y="66"/>
                    </a:cubicBezTo>
                    <a:cubicBezTo>
                      <a:pt x="462" y="66"/>
                      <a:pt x="454" y="63"/>
                      <a:pt x="448" y="56"/>
                    </a:cubicBezTo>
                    <a:cubicBezTo>
                      <a:pt x="435" y="56"/>
                      <a:pt x="461" y="43"/>
                      <a:pt x="490" y="43"/>
                    </a:cubicBez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48"/>
              <p:cNvSpPr/>
              <p:nvPr/>
            </p:nvSpPr>
            <p:spPr>
              <a:xfrm>
                <a:off x="6036175" y="2810600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12" y="0"/>
                    </a:moveTo>
                    <a:lnTo>
                      <a:pt x="1" y="206"/>
                    </a:lnTo>
                    <a:cubicBezTo>
                      <a:pt x="95" y="261"/>
                      <a:pt x="95" y="219"/>
                      <a:pt x="164" y="261"/>
                    </a:cubicBezTo>
                    <a:cubicBezTo>
                      <a:pt x="233" y="301"/>
                      <a:pt x="219" y="327"/>
                      <a:pt x="301" y="369"/>
                    </a:cubicBezTo>
                    <a:lnTo>
                      <a:pt x="409" y="164"/>
                    </a:lnTo>
                    <a:cubicBezTo>
                      <a:pt x="314" y="111"/>
                      <a:pt x="314" y="150"/>
                      <a:pt x="246" y="111"/>
                    </a:cubicBezTo>
                    <a:cubicBezTo>
                      <a:pt x="177" y="82"/>
                      <a:pt x="193" y="43"/>
                      <a:pt x="11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48"/>
              <p:cNvSpPr/>
              <p:nvPr/>
            </p:nvSpPr>
            <p:spPr>
              <a:xfrm>
                <a:off x="6041975" y="2814425"/>
                <a:ext cx="61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9" extrusionOk="0">
                    <a:moveTo>
                      <a:pt x="133" y="0"/>
                    </a:moveTo>
                    <a:cubicBezTo>
                      <a:pt x="91" y="0"/>
                      <a:pt x="48" y="25"/>
                      <a:pt x="27" y="66"/>
                    </a:cubicBezTo>
                    <a:cubicBezTo>
                      <a:pt x="1" y="122"/>
                      <a:pt x="14" y="190"/>
                      <a:pt x="69" y="216"/>
                    </a:cubicBezTo>
                    <a:cubicBezTo>
                      <a:pt x="81" y="224"/>
                      <a:pt x="96" y="229"/>
                      <a:pt x="113" y="229"/>
                    </a:cubicBezTo>
                    <a:cubicBezTo>
                      <a:pt x="149" y="229"/>
                      <a:pt x="190" y="208"/>
                      <a:pt x="219" y="161"/>
                    </a:cubicBezTo>
                    <a:cubicBezTo>
                      <a:pt x="245" y="108"/>
                      <a:pt x="232" y="40"/>
                      <a:pt x="177" y="11"/>
                    </a:cubicBezTo>
                    <a:cubicBezTo>
                      <a:pt x="163" y="4"/>
                      <a:pt x="148" y="0"/>
                      <a:pt x="13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48"/>
              <p:cNvSpPr/>
              <p:nvPr/>
            </p:nvSpPr>
            <p:spPr>
              <a:xfrm>
                <a:off x="6043700" y="2815925"/>
                <a:ext cx="270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6" extrusionOk="0">
                    <a:moveTo>
                      <a:pt x="55" y="1"/>
                    </a:moveTo>
                    <a:cubicBezTo>
                      <a:pt x="41" y="1"/>
                      <a:pt x="23" y="13"/>
                      <a:pt x="13" y="32"/>
                    </a:cubicBezTo>
                    <a:cubicBezTo>
                      <a:pt x="0" y="62"/>
                      <a:pt x="0" y="88"/>
                      <a:pt x="26" y="101"/>
                    </a:cubicBezTo>
                    <a:cubicBezTo>
                      <a:pt x="34" y="104"/>
                      <a:pt x="42" y="106"/>
                      <a:pt x="49" y="106"/>
                    </a:cubicBezTo>
                    <a:cubicBezTo>
                      <a:pt x="69" y="106"/>
                      <a:pt x="85" y="94"/>
                      <a:pt x="95" y="75"/>
                    </a:cubicBezTo>
                    <a:cubicBezTo>
                      <a:pt x="108" y="62"/>
                      <a:pt x="95" y="19"/>
                      <a:pt x="69" y="6"/>
                    </a:cubicBezTo>
                    <a:cubicBezTo>
                      <a:pt x="65" y="3"/>
                      <a:pt x="60" y="1"/>
                      <a:pt x="5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48"/>
              <p:cNvSpPr/>
              <p:nvPr/>
            </p:nvSpPr>
            <p:spPr>
              <a:xfrm>
                <a:off x="6034875" y="2810350"/>
                <a:ext cx="57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29" extrusionOk="0">
                    <a:moveTo>
                      <a:pt x="122" y="1"/>
                    </a:moveTo>
                    <a:cubicBezTo>
                      <a:pt x="108" y="1"/>
                      <a:pt x="95" y="4"/>
                      <a:pt x="82" y="10"/>
                    </a:cubicBezTo>
                    <a:cubicBezTo>
                      <a:pt x="66" y="10"/>
                      <a:pt x="66" y="27"/>
                      <a:pt x="53" y="27"/>
                    </a:cubicBezTo>
                    <a:cubicBezTo>
                      <a:pt x="40" y="40"/>
                      <a:pt x="27" y="53"/>
                      <a:pt x="14" y="66"/>
                    </a:cubicBezTo>
                    <a:cubicBezTo>
                      <a:pt x="1" y="79"/>
                      <a:pt x="1" y="92"/>
                      <a:pt x="1" y="108"/>
                    </a:cubicBezTo>
                    <a:lnTo>
                      <a:pt x="1" y="147"/>
                    </a:lnTo>
                    <a:cubicBezTo>
                      <a:pt x="14" y="174"/>
                      <a:pt x="27" y="203"/>
                      <a:pt x="53" y="216"/>
                    </a:cubicBezTo>
                    <a:cubicBezTo>
                      <a:pt x="70" y="224"/>
                      <a:pt x="89" y="228"/>
                      <a:pt x="107" y="228"/>
                    </a:cubicBezTo>
                    <a:cubicBezTo>
                      <a:pt x="147" y="228"/>
                      <a:pt x="185" y="208"/>
                      <a:pt x="203" y="160"/>
                    </a:cubicBezTo>
                    <a:cubicBezTo>
                      <a:pt x="229" y="108"/>
                      <a:pt x="216" y="40"/>
                      <a:pt x="164" y="10"/>
                    </a:cubicBezTo>
                    <a:cubicBezTo>
                      <a:pt x="149" y="4"/>
                      <a:pt x="135" y="1"/>
                      <a:pt x="12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48"/>
              <p:cNvSpPr/>
              <p:nvPr/>
            </p:nvSpPr>
            <p:spPr>
              <a:xfrm>
                <a:off x="6036175" y="2811850"/>
                <a:ext cx="280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6" extrusionOk="0">
                    <a:moveTo>
                      <a:pt x="62" y="1"/>
                    </a:moveTo>
                    <a:cubicBezTo>
                      <a:pt x="43" y="1"/>
                      <a:pt x="26" y="13"/>
                      <a:pt x="14" y="32"/>
                    </a:cubicBezTo>
                    <a:cubicBezTo>
                      <a:pt x="1" y="61"/>
                      <a:pt x="14" y="87"/>
                      <a:pt x="30" y="100"/>
                    </a:cubicBezTo>
                    <a:cubicBezTo>
                      <a:pt x="37" y="104"/>
                      <a:pt x="44" y="106"/>
                      <a:pt x="51" y="106"/>
                    </a:cubicBezTo>
                    <a:cubicBezTo>
                      <a:pt x="69" y="106"/>
                      <a:pt x="86" y="93"/>
                      <a:pt x="95" y="74"/>
                    </a:cubicBezTo>
                    <a:cubicBezTo>
                      <a:pt x="112" y="61"/>
                      <a:pt x="112" y="19"/>
                      <a:pt x="82" y="6"/>
                    </a:cubicBezTo>
                    <a:cubicBezTo>
                      <a:pt x="75" y="2"/>
                      <a:pt x="68" y="1"/>
                      <a:pt x="6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48"/>
              <p:cNvSpPr/>
              <p:nvPr/>
            </p:nvSpPr>
            <p:spPr>
              <a:xfrm>
                <a:off x="6037900" y="2798775"/>
                <a:ext cx="102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6" extrusionOk="0">
                    <a:moveTo>
                      <a:pt x="301" y="0"/>
                    </a:moveTo>
                    <a:cubicBezTo>
                      <a:pt x="190" y="52"/>
                      <a:pt x="232" y="65"/>
                      <a:pt x="164" y="108"/>
                    </a:cubicBezTo>
                    <a:cubicBezTo>
                      <a:pt x="95" y="147"/>
                      <a:pt x="82" y="121"/>
                      <a:pt x="0" y="163"/>
                    </a:cubicBezTo>
                    <a:lnTo>
                      <a:pt x="108" y="366"/>
                    </a:lnTo>
                    <a:cubicBezTo>
                      <a:pt x="206" y="310"/>
                      <a:pt x="164" y="297"/>
                      <a:pt x="245" y="258"/>
                    </a:cubicBezTo>
                    <a:cubicBezTo>
                      <a:pt x="314" y="215"/>
                      <a:pt x="327" y="245"/>
                      <a:pt x="408" y="215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48"/>
              <p:cNvSpPr/>
              <p:nvPr/>
            </p:nvSpPr>
            <p:spPr>
              <a:xfrm>
                <a:off x="6026300" y="2802850"/>
                <a:ext cx="1432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72" extrusionOk="0">
                    <a:moveTo>
                      <a:pt x="464" y="0"/>
                    </a:moveTo>
                    <a:cubicBezTo>
                      <a:pt x="409" y="26"/>
                      <a:pt x="396" y="39"/>
                      <a:pt x="383" y="52"/>
                    </a:cubicBezTo>
                    <a:cubicBezTo>
                      <a:pt x="383" y="66"/>
                      <a:pt x="370" y="66"/>
                      <a:pt x="370" y="82"/>
                    </a:cubicBezTo>
                    <a:cubicBezTo>
                      <a:pt x="357" y="82"/>
                      <a:pt x="357" y="82"/>
                      <a:pt x="357" y="95"/>
                    </a:cubicBezTo>
                    <a:cubicBezTo>
                      <a:pt x="344" y="95"/>
                      <a:pt x="344" y="95"/>
                      <a:pt x="314" y="108"/>
                    </a:cubicBezTo>
                    <a:cubicBezTo>
                      <a:pt x="206" y="176"/>
                      <a:pt x="164" y="147"/>
                      <a:pt x="1" y="229"/>
                    </a:cubicBezTo>
                    <a:lnTo>
                      <a:pt x="438" y="271"/>
                    </a:lnTo>
                    <a:cubicBezTo>
                      <a:pt x="438" y="271"/>
                      <a:pt x="396" y="258"/>
                      <a:pt x="409" y="245"/>
                    </a:cubicBezTo>
                    <a:lnTo>
                      <a:pt x="425" y="245"/>
                    </a:lnTo>
                    <a:cubicBezTo>
                      <a:pt x="438" y="229"/>
                      <a:pt x="451" y="229"/>
                      <a:pt x="451" y="229"/>
                    </a:cubicBezTo>
                    <a:lnTo>
                      <a:pt x="490" y="229"/>
                    </a:lnTo>
                    <a:cubicBezTo>
                      <a:pt x="507" y="229"/>
                      <a:pt x="533" y="216"/>
                      <a:pt x="572" y="203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48"/>
              <p:cNvSpPr/>
              <p:nvPr/>
            </p:nvSpPr>
            <p:spPr>
              <a:xfrm>
                <a:off x="6025000" y="2807250"/>
                <a:ext cx="1227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35" extrusionOk="0">
                    <a:moveTo>
                      <a:pt x="232" y="0"/>
                    </a:moveTo>
                    <a:cubicBezTo>
                      <a:pt x="177" y="14"/>
                      <a:pt x="108" y="27"/>
                      <a:pt x="53" y="53"/>
                    </a:cubicBezTo>
                    <a:cubicBezTo>
                      <a:pt x="27" y="69"/>
                      <a:pt x="14" y="82"/>
                      <a:pt x="1" y="95"/>
                    </a:cubicBezTo>
                    <a:cubicBezTo>
                      <a:pt x="53" y="108"/>
                      <a:pt x="108" y="121"/>
                      <a:pt x="164" y="134"/>
                    </a:cubicBezTo>
                    <a:cubicBezTo>
                      <a:pt x="216" y="134"/>
                      <a:pt x="258" y="134"/>
                      <a:pt x="298" y="121"/>
                    </a:cubicBezTo>
                    <a:cubicBezTo>
                      <a:pt x="340" y="121"/>
                      <a:pt x="379" y="108"/>
                      <a:pt x="409" y="108"/>
                    </a:cubicBezTo>
                    <a:cubicBezTo>
                      <a:pt x="435" y="95"/>
                      <a:pt x="461" y="95"/>
                      <a:pt x="477" y="95"/>
                    </a:cubicBezTo>
                    <a:lnTo>
                      <a:pt x="490" y="95"/>
                    </a:lnTo>
                    <a:cubicBezTo>
                      <a:pt x="490" y="95"/>
                      <a:pt x="461" y="95"/>
                      <a:pt x="448" y="82"/>
                    </a:cubicBezTo>
                    <a:cubicBezTo>
                      <a:pt x="422" y="69"/>
                      <a:pt x="396" y="53"/>
                      <a:pt x="366" y="27"/>
                    </a:cubicBezTo>
                    <a:cubicBezTo>
                      <a:pt x="327" y="14"/>
                      <a:pt x="285" y="0"/>
                      <a:pt x="23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48"/>
              <p:cNvSpPr/>
              <p:nvPr/>
            </p:nvSpPr>
            <p:spPr>
              <a:xfrm>
                <a:off x="6028750" y="2808425"/>
                <a:ext cx="5750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49" extrusionOk="0">
                    <a:moveTo>
                      <a:pt x="125" y="0"/>
                    </a:moveTo>
                    <a:cubicBezTo>
                      <a:pt x="91" y="0"/>
                      <a:pt x="55" y="10"/>
                      <a:pt x="27" y="22"/>
                    </a:cubicBezTo>
                    <a:cubicBezTo>
                      <a:pt x="14" y="35"/>
                      <a:pt x="1" y="48"/>
                      <a:pt x="27" y="48"/>
                    </a:cubicBezTo>
                    <a:lnTo>
                      <a:pt x="164" y="48"/>
                    </a:lnTo>
                    <a:cubicBezTo>
                      <a:pt x="190" y="48"/>
                      <a:pt x="203" y="48"/>
                      <a:pt x="216" y="35"/>
                    </a:cubicBezTo>
                    <a:cubicBezTo>
                      <a:pt x="229" y="35"/>
                      <a:pt x="203" y="22"/>
                      <a:pt x="164" y="6"/>
                    </a:cubicBezTo>
                    <a:cubicBezTo>
                      <a:pt x="152" y="2"/>
                      <a:pt x="139" y="0"/>
                      <a:pt x="12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48"/>
              <p:cNvSpPr/>
              <p:nvPr/>
            </p:nvSpPr>
            <p:spPr>
              <a:xfrm>
                <a:off x="6036175" y="2802475"/>
                <a:ext cx="6150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8" extrusionOk="0">
                    <a:moveTo>
                      <a:pt x="126" y="0"/>
                    </a:moveTo>
                    <a:cubicBezTo>
                      <a:pt x="107" y="0"/>
                      <a:pt x="88" y="6"/>
                      <a:pt x="69" y="15"/>
                    </a:cubicBezTo>
                    <a:cubicBezTo>
                      <a:pt x="14" y="41"/>
                      <a:pt x="1" y="110"/>
                      <a:pt x="30" y="162"/>
                    </a:cubicBezTo>
                    <a:cubicBezTo>
                      <a:pt x="49" y="203"/>
                      <a:pt x="91" y="228"/>
                      <a:pt x="133" y="228"/>
                    </a:cubicBezTo>
                    <a:cubicBezTo>
                      <a:pt x="148" y="228"/>
                      <a:pt x="163" y="225"/>
                      <a:pt x="177" y="218"/>
                    </a:cubicBezTo>
                    <a:cubicBezTo>
                      <a:pt x="233" y="191"/>
                      <a:pt x="246" y="123"/>
                      <a:pt x="219" y="67"/>
                    </a:cubicBezTo>
                    <a:cubicBezTo>
                      <a:pt x="202" y="22"/>
                      <a:pt x="165" y="0"/>
                      <a:pt x="12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48"/>
              <p:cNvSpPr/>
              <p:nvPr/>
            </p:nvSpPr>
            <p:spPr>
              <a:xfrm>
                <a:off x="6037900" y="2804025"/>
                <a:ext cx="27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1" extrusionOk="0">
                    <a:moveTo>
                      <a:pt x="49" y="0"/>
                    </a:moveTo>
                    <a:cubicBezTo>
                      <a:pt x="42" y="0"/>
                      <a:pt x="34" y="2"/>
                      <a:pt x="26" y="5"/>
                    </a:cubicBezTo>
                    <a:cubicBezTo>
                      <a:pt x="0" y="19"/>
                      <a:pt x="0" y="48"/>
                      <a:pt x="13" y="74"/>
                    </a:cubicBezTo>
                    <a:cubicBezTo>
                      <a:pt x="26" y="100"/>
                      <a:pt x="56" y="100"/>
                      <a:pt x="82" y="100"/>
                    </a:cubicBezTo>
                    <a:cubicBezTo>
                      <a:pt x="95" y="87"/>
                      <a:pt x="108" y="61"/>
                      <a:pt x="95" y="35"/>
                    </a:cubicBezTo>
                    <a:cubicBezTo>
                      <a:pt x="85" y="13"/>
                      <a:pt x="69" y="0"/>
                      <a:pt x="4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48"/>
              <p:cNvSpPr/>
              <p:nvPr/>
            </p:nvSpPr>
            <p:spPr>
              <a:xfrm>
                <a:off x="6053900" y="2794275"/>
                <a:ext cx="8825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353" h="425" extrusionOk="0">
                    <a:moveTo>
                      <a:pt x="26" y="1"/>
                    </a:moveTo>
                    <a:lnTo>
                      <a:pt x="1" y="263"/>
                    </a:lnTo>
                    <a:lnTo>
                      <a:pt x="1" y="263"/>
                    </a:lnTo>
                    <a:cubicBezTo>
                      <a:pt x="1" y="262"/>
                      <a:pt x="0" y="262"/>
                      <a:pt x="0" y="262"/>
                    </a:cubicBezTo>
                    <a:lnTo>
                      <a:pt x="0" y="275"/>
                    </a:lnTo>
                    <a:lnTo>
                      <a:pt x="1" y="263"/>
                    </a:lnTo>
                    <a:lnTo>
                      <a:pt x="1" y="263"/>
                    </a:lnTo>
                    <a:cubicBezTo>
                      <a:pt x="14" y="275"/>
                      <a:pt x="26" y="275"/>
                      <a:pt x="26" y="275"/>
                    </a:cubicBezTo>
                    <a:cubicBezTo>
                      <a:pt x="56" y="275"/>
                      <a:pt x="69" y="275"/>
                      <a:pt x="95" y="301"/>
                    </a:cubicBezTo>
                    <a:cubicBezTo>
                      <a:pt x="163" y="343"/>
                      <a:pt x="150" y="382"/>
                      <a:pt x="219" y="425"/>
                    </a:cubicBezTo>
                    <a:lnTo>
                      <a:pt x="353" y="232"/>
                    </a:lnTo>
                    <a:cubicBezTo>
                      <a:pt x="258" y="164"/>
                      <a:pt x="258" y="206"/>
                      <a:pt x="189" y="164"/>
                    </a:cubicBezTo>
                    <a:cubicBezTo>
                      <a:pt x="163" y="138"/>
                      <a:pt x="150" y="125"/>
                      <a:pt x="137" y="111"/>
                    </a:cubicBezTo>
                    <a:cubicBezTo>
                      <a:pt x="137" y="98"/>
                      <a:pt x="137" y="98"/>
                      <a:pt x="121" y="98"/>
                    </a:cubicBezTo>
                    <a:lnTo>
                      <a:pt x="121" y="82"/>
                    </a:lnTo>
                    <a:lnTo>
                      <a:pt x="108" y="69"/>
                    </a:lnTo>
                    <a:cubicBezTo>
                      <a:pt x="82" y="56"/>
                      <a:pt x="56" y="30"/>
                      <a:pt x="2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48"/>
              <p:cNvSpPr/>
              <p:nvPr/>
            </p:nvSpPr>
            <p:spPr>
              <a:xfrm>
                <a:off x="6045400" y="2794275"/>
                <a:ext cx="91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96" extrusionOk="0">
                    <a:moveTo>
                      <a:pt x="353" y="1"/>
                    </a:moveTo>
                    <a:cubicBezTo>
                      <a:pt x="258" y="43"/>
                      <a:pt x="216" y="69"/>
                      <a:pt x="216" y="82"/>
                    </a:cubicBezTo>
                    <a:cubicBezTo>
                      <a:pt x="203" y="98"/>
                      <a:pt x="190" y="111"/>
                      <a:pt x="164" y="138"/>
                    </a:cubicBezTo>
                    <a:cubicBezTo>
                      <a:pt x="95" y="164"/>
                      <a:pt x="69" y="138"/>
                      <a:pt x="1" y="180"/>
                    </a:cubicBezTo>
                    <a:lnTo>
                      <a:pt x="108" y="395"/>
                    </a:lnTo>
                    <a:cubicBezTo>
                      <a:pt x="203" y="343"/>
                      <a:pt x="164" y="314"/>
                      <a:pt x="245" y="275"/>
                    </a:cubicBezTo>
                    <a:cubicBezTo>
                      <a:pt x="272" y="262"/>
                      <a:pt x="298" y="262"/>
                      <a:pt x="314" y="262"/>
                    </a:cubicBezTo>
                    <a:lnTo>
                      <a:pt x="327" y="262"/>
                    </a:lnTo>
                    <a:lnTo>
                      <a:pt x="340" y="275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48"/>
              <p:cNvSpPr/>
              <p:nvPr/>
            </p:nvSpPr>
            <p:spPr>
              <a:xfrm>
                <a:off x="6043700" y="2798475"/>
                <a:ext cx="612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9" extrusionOk="0">
                    <a:moveTo>
                      <a:pt x="112" y="0"/>
                    </a:moveTo>
                    <a:cubicBezTo>
                      <a:pt x="97" y="0"/>
                      <a:pt x="83" y="4"/>
                      <a:pt x="69" y="12"/>
                    </a:cubicBezTo>
                    <a:cubicBezTo>
                      <a:pt x="13" y="38"/>
                      <a:pt x="0" y="107"/>
                      <a:pt x="26" y="159"/>
                    </a:cubicBezTo>
                    <a:cubicBezTo>
                      <a:pt x="48" y="210"/>
                      <a:pt x="89" y="239"/>
                      <a:pt x="132" y="239"/>
                    </a:cubicBezTo>
                    <a:cubicBezTo>
                      <a:pt x="147" y="239"/>
                      <a:pt x="162" y="235"/>
                      <a:pt x="176" y="227"/>
                    </a:cubicBezTo>
                    <a:cubicBezTo>
                      <a:pt x="232" y="201"/>
                      <a:pt x="245" y="120"/>
                      <a:pt x="219" y="64"/>
                    </a:cubicBezTo>
                    <a:cubicBezTo>
                      <a:pt x="188" y="26"/>
                      <a:pt x="150" y="0"/>
                      <a:pt x="11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48"/>
              <p:cNvSpPr/>
              <p:nvPr/>
            </p:nvSpPr>
            <p:spPr>
              <a:xfrm>
                <a:off x="6045400" y="2800175"/>
                <a:ext cx="27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8" extrusionOk="0">
                    <a:moveTo>
                      <a:pt x="58" y="1"/>
                    </a:moveTo>
                    <a:cubicBezTo>
                      <a:pt x="48" y="1"/>
                      <a:pt x="37" y="4"/>
                      <a:pt x="27" y="9"/>
                    </a:cubicBezTo>
                    <a:cubicBezTo>
                      <a:pt x="1" y="9"/>
                      <a:pt x="1" y="52"/>
                      <a:pt x="14" y="65"/>
                    </a:cubicBezTo>
                    <a:cubicBezTo>
                      <a:pt x="23" y="84"/>
                      <a:pt x="39" y="97"/>
                      <a:pt x="54" y="97"/>
                    </a:cubicBezTo>
                    <a:cubicBezTo>
                      <a:pt x="59" y="97"/>
                      <a:pt x="65" y="95"/>
                      <a:pt x="69" y="91"/>
                    </a:cubicBezTo>
                    <a:cubicBezTo>
                      <a:pt x="95" y="78"/>
                      <a:pt x="108" y="52"/>
                      <a:pt x="95" y="26"/>
                    </a:cubicBezTo>
                    <a:cubicBezTo>
                      <a:pt x="87" y="8"/>
                      <a:pt x="74" y="1"/>
                      <a:pt x="5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48"/>
              <p:cNvSpPr/>
              <p:nvPr/>
            </p:nvSpPr>
            <p:spPr>
              <a:xfrm>
                <a:off x="6051200" y="2794275"/>
                <a:ext cx="572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75" extrusionOk="0">
                    <a:moveTo>
                      <a:pt x="121" y="1"/>
                    </a:moveTo>
                    <a:cubicBezTo>
                      <a:pt x="66" y="30"/>
                      <a:pt x="26" y="56"/>
                      <a:pt x="13" y="98"/>
                    </a:cubicBezTo>
                    <a:cubicBezTo>
                      <a:pt x="0" y="125"/>
                      <a:pt x="13" y="151"/>
                      <a:pt x="26" y="180"/>
                    </a:cubicBezTo>
                    <a:cubicBezTo>
                      <a:pt x="40" y="206"/>
                      <a:pt x="66" y="219"/>
                      <a:pt x="82" y="232"/>
                    </a:cubicBezTo>
                    <a:cubicBezTo>
                      <a:pt x="95" y="245"/>
                      <a:pt x="108" y="275"/>
                      <a:pt x="108" y="275"/>
                    </a:cubicBezTo>
                    <a:lnTo>
                      <a:pt x="108" y="262"/>
                    </a:lnTo>
                    <a:cubicBezTo>
                      <a:pt x="121" y="245"/>
                      <a:pt x="121" y="245"/>
                      <a:pt x="134" y="245"/>
                    </a:cubicBezTo>
                    <a:cubicBezTo>
                      <a:pt x="164" y="245"/>
                      <a:pt x="190" y="219"/>
                      <a:pt x="203" y="193"/>
                    </a:cubicBezTo>
                    <a:cubicBezTo>
                      <a:pt x="216" y="180"/>
                      <a:pt x="229" y="138"/>
                      <a:pt x="229" y="111"/>
                    </a:cubicBezTo>
                    <a:cubicBezTo>
                      <a:pt x="229" y="111"/>
                      <a:pt x="229" y="98"/>
                      <a:pt x="216" y="98"/>
                    </a:cubicBezTo>
                    <a:cubicBezTo>
                      <a:pt x="216" y="82"/>
                      <a:pt x="203" y="69"/>
                      <a:pt x="203" y="56"/>
                    </a:cubicBezTo>
                    <a:cubicBezTo>
                      <a:pt x="177" y="43"/>
                      <a:pt x="164" y="30"/>
                      <a:pt x="13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48"/>
              <p:cNvSpPr/>
              <p:nvPr/>
            </p:nvSpPr>
            <p:spPr>
              <a:xfrm>
                <a:off x="6052825" y="2796000"/>
                <a:ext cx="2475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99" h="130" extrusionOk="0">
                    <a:moveTo>
                      <a:pt x="43" y="0"/>
                    </a:moveTo>
                    <a:cubicBezTo>
                      <a:pt x="17" y="29"/>
                      <a:pt x="1" y="56"/>
                      <a:pt x="17" y="82"/>
                    </a:cubicBezTo>
                    <a:cubicBezTo>
                      <a:pt x="17" y="111"/>
                      <a:pt x="30" y="124"/>
                      <a:pt x="43" y="124"/>
                    </a:cubicBezTo>
                    <a:cubicBezTo>
                      <a:pt x="47" y="128"/>
                      <a:pt x="50" y="129"/>
                      <a:pt x="53" y="129"/>
                    </a:cubicBezTo>
                    <a:cubicBezTo>
                      <a:pt x="63" y="129"/>
                      <a:pt x="73" y="116"/>
                      <a:pt x="82" y="95"/>
                    </a:cubicBezTo>
                    <a:cubicBezTo>
                      <a:pt x="99" y="69"/>
                      <a:pt x="82" y="29"/>
                      <a:pt x="56" y="13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48"/>
              <p:cNvSpPr/>
              <p:nvPr/>
            </p:nvSpPr>
            <p:spPr>
              <a:xfrm>
                <a:off x="6066125" y="2804875"/>
                <a:ext cx="105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80" extrusionOk="0">
                    <a:moveTo>
                      <a:pt x="138" y="1"/>
                    </a:moveTo>
                    <a:lnTo>
                      <a:pt x="1" y="190"/>
                    </a:lnTo>
                    <a:cubicBezTo>
                      <a:pt x="95" y="259"/>
                      <a:pt x="95" y="216"/>
                      <a:pt x="164" y="259"/>
                    </a:cubicBezTo>
                    <a:cubicBezTo>
                      <a:pt x="232" y="311"/>
                      <a:pt x="203" y="340"/>
                      <a:pt x="285" y="379"/>
                    </a:cubicBezTo>
                    <a:lnTo>
                      <a:pt x="422" y="190"/>
                    </a:lnTo>
                    <a:cubicBezTo>
                      <a:pt x="327" y="122"/>
                      <a:pt x="327" y="177"/>
                      <a:pt x="259" y="122"/>
                    </a:cubicBezTo>
                    <a:cubicBezTo>
                      <a:pt x="190" y="82"/>
                      <a:pt x="219" y="53"/>
                      <a:pt x="13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48"/>
              <p:cNvSpPr/>
              <p:nvPr/>
            </p:nvSpPr>
            <p:spPr>
              <a:xfrm>
                <a:off x="6059350" y="2800075"/>
                <a:ext cx="102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83" extrusionOk="0">
                    <a:moveTo>
                      <a:pt x="135" y="0"/>
                    </a:moveTo>
                    <a:lnTo>
                      <a:pt x="1" y="193"/>
                    </a:lnTo>
                    <a:cubicBezTo>
                      <a:pt x="95" y="258"/>
                      <a:pt x="95" y="219"/>
                      <a:pt x="164" y="258"/>
                    </a:cubicBezTo>
                    <a:cubicBezTo>
                      <a:pt x="229" y="301"/>
                      <a:pt x="203" y="340"/>
                      <a:pt x="272" y="382"/>
                    </a:cubicBezTo>
                    <a:lnTo>
                      <a:pt x="409" y="193"/>
                    </a:lnTo>
                    <a:cubicBezTo>
                      <a:pt x="311" y="124"/>
                      <a:pt x="311" y="163"/>
                      <a:pt x="259" y="124"/>
                    </a:cubicBezTo>
                    <a:cubicBezTo>
                      <a:pt x="190" y="82"/>
                      <a:pt x="203" y="56"/>
                      <a:pt x="13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48"/>
              <p:cNvSpPr/>
              <p:nvPr/>
            </p:nvSpPr>
            <p:spPr>
              <a:xfrm>
                <a:off x="6057975" y="2799750"/>
                <a:ext cx="61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6" extrusionOk="0">
                    <a:moveTo>
                      <a:pt x="135" y="0"/>
                    </a:moveTo>
                    <a:cubicBezTo>
                      <a:pt x="97" y="0"/>
                      <a:pt x="59" y="18"/>
                      <a:pt x="39" y="56"/>
                    </a:cubicBezTo>
                    <a:cubicBezTo>
                      <a:pt x="0" y="108"/>
                      <a:pt x="13" y="176"/>
                      <a:pt x="56" y="206"/>
                    </a:cubicBezTo>
                    <a:cubicBezTo>
                      <a:pt x="74" y="219"/>
                      <a:pt x="94" y="225"/>
                      <a:pt x="113" y="225"/>
                    </a:cubicBezTo>
                    <a:cubicBezTo>
                      <a:pt x="150" y="225"/>
                      <a:pt x="186" y="204"/>
                      <a:pt x="203" y="176"/>
                    </a:cubicBezTo>
                    <a:cubicBezTo>
                      <a:pt x="245" y="124"/>
                      <a:pt x="232" y="43"/>
                      <a:pt x="190" y="13"/>
                    </a:cubicBezTo>
                    <a:cubicBezTo>
                      <a:pt x="172" y="5"/>
                      <a:pt x="153" y="0"/>
                      <a:pt x="13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48"/>
              <p:cNvSpPr/>
              <p:nvPr/>
            </p:nvSpPr>
            <p:spPr>
              <a:xfrm>
                <a:off x="6059675" y="2801250"/>
                <a:ext cx="272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9" extrusionOk="0">
                    <a:moveTo>
                      <a:pt x="55" y="0"/>
                    </a:moveTo>
                    <a:cubicBezTo>
                      <a:pt x="39" y="0"/>
                      <a:pt x="22" y="7"/>
                      <a:pt x="14" y="22"/>
                    </a:cubicBezTo>
                    <a:cubicBezTo>
                      <a:pt x="1" y="48"/>
                      <a:pt x="1" y="77"/>
                      <a:pt x="27" y="90"/>
                    </a:cubicBezTo>
                    <a:cubicBezTo>
                      <a:pt x="32" y="96"/>
                      <a:pt x="43" y="99"/>
                      <a:pt x="54" y="99"/>
                    </a:cubicBezTo>
                    <a:cubicBezTo>
                      <a:pt x="70" y="99"/>
                      <a:pt x="88" y="93"/>
                      <a:pt x="95" y="77"/>
                    </a:cubicBezTo>
                    <a:cubicBezTo>
                      <a:pt x="109" y="48"/>
                      <a:pt x="109" y="22"/>
                      <a:pt x="82" y="9"/>
                    </a:cubicBezTo>
                    <a:cubicBezTo>
                      <a:pt x="77" y="3"/>
                      <a:pt x="67" y="0"/>
                      <a:pt x="5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48"/>
              <p:cNvSpPr/>
              <p:nvPr/>
            </p:nvSpPr>
            <p:spPr>
              <a:xfrm>
                <a:off x="6064750" y="2804500"/>
                <a:ext cx="61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28" extrusionOk="0">
                    <a:moveTo>
                      <a:pt x="142" y="1"/>
                    </a:moveTo>
                    <a:cubicBezTo>
                      <a:pt x="106" y="1"/>
                      <a:pt x="68" y="19"/>
                      <a:pt x="43" y="55"/>
                    </a:cubicBezTo>
                    <a:cubicBezTo>
                      <a:pt x="0" y="110"/>
                      <a:pt x="13" y="179"/>
                      <a:pt x="56" y="205"/>
                    </a:cubicBezTo>
                    <a:cubicBezTo>
                      <a:pt x="78" y="221"/>
                      <a:pt x="101" y="228"/>
                      <a:pt x="124" y="228"/>
                    </a:cubicBezTo>
                    <a:cubicBezTo>
                      <a:pt x="159" y="228"/>
                      <a:pt x="193" y="211"/>
                      <a:pt x="219" y="179"/>
                    </a:cubicBezTo>
                    <a:cubicBezTo>
                      <a:pt x="245" y="124"/>
                      <a:pt x="245" y="42"/>
                      <a:pt x="193" y="16"/>
                    </a:cubicBezTo>
                    <a:cubicBezTo>
                      <a:pt x="178" y="6"/>
                      <a:pt x="160" y="1"/>
                      <a:pt x="14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48"/>
              <p:cNvSpPr/>
              <p:nvPr/>
            </p:nvSpPr>
            <p:spPr>
              <a:xfrm>
                <a:off x="6066450" y="2806050"/>
                <a:ext cx="27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7" extrusionOk="0">
                    <a:moveTo>
                      <a:pt x="68" y="1"/>
                    </a:moveTo>
                    <a:cubicBezTo>
                      <a:pt x="55" y="1"/>
                      <a:pt x="38" y="10"/>
                      <a:pt x="27" y="19"/>
                    </a:cubicBezTo>
                    <a:cubicBezTo>
                      <a:pt x="1" y="48"/>
                      <a:pt x="14" y="75"/>
                      <a:pt x="27" y="88"/>
                    </a:cubicBezTo>
                    <a:cubicBezTo>
                      <a:pt x="39" y="93"/>
                      <a:pt x="51" y="96"/>
                      <a:pt x="61" y="96"/>
                    </a:cubicBezTo>
                    <a:cubicBezTo>
                      <a:pt x="76" y="96"/>
                      <a:pt x="88" y="90"/>
                      <a:pt x="95" y="75"/>
                    </a:cubicBezTo>
                    <a:cubicBezTo>
                      <a:pt x="108" y="48"/>
                      <a:pt x="108" y="19"/>
                      <a:pt x="82" y="6"/>
                    </a:cubicBezTo>
                    <a:cubicBezTo>
                      <a:pt x="79" y="2"/>
                      <a:pt x="74" y="1"/>
                      <a:pt x="6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48"/>
              <p:cNvSpPr/>
              <p:nvPr/>
            </p:nvSpPr>
            <p:spPr>
              <a:xfrm>
                <a:off x="6080075" y="2814350"/>
                <a:ext cx="102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83" extrusionOk="0">
                    <a:moveTo>
                      <a:pt x="135" y="0"/>
                    </a:moveTo>
                    <a:lnTo>
                      <a:pt x="1" y="193"/>
                    </a:lnTo>
                    <a:cubicBezTo>
                      <a:pt x="96" y="258"/>
                      <a:pt x="96" y="219"/>
                      <a:pt x="164" y="258"/>
                    </a:cubicBezTo>
                    <a:cubicBezTo>
                      <a:pt x="233" y="314"/>
                      <a:pt x="203" y="340"/>
                      <a:pt x="272" y="382"/>
                    </a:cubicBezTo>
                    <a:lnTo>
                      <a:pt x="409" y="193"/>
                    </a:lnTo>
                    <a:cubicBezTo>
                      <a:pt x="314" y="125"/>
                      <a:pt x="327" y="177"/>
                      <a:pt x="259" y="125"/>
                    </a:cubicBezTo>
                    <a:cubicBezTo>
                      <a:pt x="190" y="82"/>
                      <a:pt x="203" y="56"/>
                      <a:pt x="13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48"/>
              <p:cNvSpPr/>
              <p:nvPr/>
            </p:nvSpPr>
            <p:spPr>
              <a:xfrm>
                <a:off x="6073225" y="2809625"/>
                <a:ext cx="102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83" extrusionOk="0">
                    <a:moveTo>
                      <a:pt x="138" y="0"/>
                    </a:moveTo>
                    <a:lnTo>
                      <a:pt x="1" y="189"/>
                    </a:lnTo>
                    <a:cubicBezTo>
                      <a:pt x="99" y="258"/>
                      <a:pt x="99" y="219"/>
                      <a:pt x="151" y="258"/>
                    </a:cubicBezTo>
                    <a:cubicBezTo>
                      <a:pt x="219" y="314"/>
                      <a:pt x="206" y="340"/>
                      <a:pt x="275" y="382"/>
                    </a:cubicBezTo>
                    <a:lnTo>
                      <a:pt x="409" y="189"/>
                    </a:lnTo>
                    <a:cubicBezTo>
                      <a:pt x="314" y="121"/>
                      <a:pt x="314" y="176"/>
                      <a:pt x="245" y="121"/>
                    </a:cubicBezTo>
                    <a:cubicBezTo>
                      <a:pt x="180" y="82"/>
                      <a:pt x="206" y="56"/>
                      <a:pt x="13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48"/>
              <p:cNvSpPr/>
              <p:nvPr/>
            </p:nvSpPr>
            <p:spPr>
              <a:xfrm>
                <a:off x="6071925" y="2809300"/>
                <a:ext cx="6150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8" extrusionOk="0">
                    <a:moveTo>
                      <a:pt x="132" y="0"/>
                    </a:moveTo>
                    <a:cubicBezTo>
                      <a:pt x="93" y="0"/>
                      <a:pt x="55" y="18"/>
                      <a:pt x="27" y="52"/>
                    </a:cubicBezTo>
                    <a:cubicBezTo>
                      <a:pt x="0" y="108"/>
                      <a:pt x="0" y="176"/>
                      <a:pt x="53" y="202"/>
                    </a:cubicBezTo>
                    <a:cubicBezTo>
                      <a:pt x="70" y="219"/>
                      <a:pt x="91" y="228"/>
                      <a:pt x="113" y="228"/>
                    </a:cubicBezTo>
                    <a:cubicBezTo>
                      <a:pt x="145" y="228"/>
                      <a:pt x="179" y="210"/>
                      <a:pt x="203" y="176"/>
                    </a:cubicBezTo>
                    <a:cubicBezTo>
                      <a:pt x="245" y="121"/>
                      <a:pt x="232" y="52"/>
                      <a:pt x="190" y="13"/>
                    </a:cubicBezTo>
                    <a:cubicBezTo>
                      <a:pt x="171" y="4"/>
                      <a:pt x="152" y="0"/>
                      <a:pt x="13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48"/>
              <p:cNvSpPr/>
              <p:nvPr/>
            </p:nvSpPr>
            <p:spPr>
              <a:xfrm>
                <a:off x="6073625" y="2810825"/>
                <a:ext cx="27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8" extrusionOk="0">
                    <a:moveTo>
                      <a:pt x="57" y="1"/>
                    </a:moveTo>
                    <a:cubicBezTo>
                      <a:pt x="39" y="1"/>
                      <a:pt x="23" y="12"/>
                      <a:pt x="14" y="21"/>
                    </a:cubicBezTo>
                    <a:cubicBezTo>
                      <a:pt x="1" y="47"/>
                      <a:pt x="1" y="73"/>
                      <a:pt x="27" y="89"/>
                    </a:cubicBezTo>
                    <a:cubicBezTo>
                      <a:pt x="32" y="94"/>
                      <a:pt x="40" y="98"/>
                      <a:pt x="48" y="98"/>
                    </a:cubicBezTo>
                    <a:cubicBezTo>
                      <a:pt x="59" y="98"/>
                      <a:pt x="73" y="91"/>
                      <a:pt x="83" y="73"/>
                    </a:cubicBezTo>
                    <a:cubicBezTo>
                      <a:pt x="109" y="47"/>
                      <a:pt x="96" y="21"/>
                      <a:pt x="83" y="8"/>
                    </a:cubicBezTo>
                    <a:cubicBezTo>
                      <a:pt x="74" y="3"/>
                      <a:pt x="65" y="1"/>
                      <a:pt x="57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48"/>
              <p:cNvSpPr/>
              <p:nvPr/>
            </p:nvSpPr>
            <p:spPr>
              <a:xfrm>
                <a:off x="6078700" y="2814025"/>
                <a:ext cx="61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9" extrusionOk="0">
                    <a:moveTo>
                      <a:pt x="135" y="1"/>
                    </a:moveTo>
                    <a:cubicBezTo>
                      <a:pt x="97" y="1"/>
                      <a:pt x="60" y="19"/>
                      <a:pt x="43" y="56"/>
                    </a:cubicBezTo>
                    <a:cubicBezTo>
                      <a:pt x="0" y="108"/>
                      <a:pt x="13" y="177"/>
                      <a:pt x="56" y="206"/>
                    </a:cubicBezTo>
                    <a:cubicBezTo>
                      <a:pt x="76" y="221"/>
                      <a:pt x="99" y="229"/>
                      <a:pt x="121" y="229"/>
                    </a:cubicBezTo>
                    <a:cubicBezTo>
                      <a:pt x="155" y="229"/>
                      <a:pt x="188" y="211"/>
                      <a:pt x="206" y="177"/>
                    </a:cubicBezTo>
                    <a:cubicBezTo>
                      <a:pt x="245" y="124"/>
                      <a:pt x="245" y="56"/>
                      <a:pt x="190" y="13"/>
                    </a:cubicBezTo>
                    <a:cubicBezTo>
                      <a:pt x="172" y="5"/>
                      <a:pt x="154" y="1"/>
                      <a:pt x="13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48"/>
              <p:cNvSpPr/>
              <p:nvPr/>
            </p:nvSpPr>
            <p:spPr>
              <a:xfrm>
                <a:off x="6080400" y="2815600"/>
                <a:ext cx="27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7" extrusionOk="0">
                    <a:moveTo>
                      <a:pt x="65" y="1"/>
                    </a:moveTo>
                    <a:cubicBezTo>
                      <a:pt x="47" y="1"/>
                      <a:pt x="23" y="10"/>
                      <a:pt x="14" y="19"/>
                    </a:cubicBezTo>
                    <a:cubicBezTo>
                      <a:pt x="1" y="45"/>
                      <a:pt x="1" y="75"/>
                      <a:pt x="27" y="88"/>
                    </a:cubicBezTo>
                    <a:cubicBezTo>
                      <a:pt x="32" y="93"/>
                      <a:pt x="43" y="96"/>
                      <a:pt x="54" y="96"/>
                    </a:cubicBezTo>
                    <a:cubicBezTo>
                      <a:pt x="70" y="96"/>
                      <a:pt x="88" y="90"/>
                      <a:pt x="96" y="75"/>
                    </a:cubicBezTo>
                    <a:cubicBezTo>
                      <a:pt x="109" y="45"/>
                      <a:pt x="109" y="19"/>
                      <a:pt x="83" y="6"/>
                    </a:cubicBezTo>
                    <a:cubicBezTo>
                      <a:pt x="79" y="2"/>
                      <a:pt x="72" y="1"/>
                      <a:pt x="6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9" name="Google Shape;4139;p48"/>
              <p:cNvSpPr/>
              <p:nvPr/>
            </p:nvSpPr>
            <p:spPr>
              <a:xfrm>
                <a:off x="6094025" y="2823900"/>
                <a:ext cx="98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09" extrusionOk="0">
                    <a:moveTo>
                      <a:pt x="135" y="0"/>
                    </a:moveTo>
                    <a:lnTo>
                      <a:pt x="1" y="203"/>
                    </a:lnTo>
                    <a:cubicBezTo>
                      <a:pt x="40" y="219"/>
                      <a:pt x="53" y="232"/>
                      <a:pt x="66" y="232"/>
                    </a:cubicBezTo>
                    <a:cubicBezTo>
                      <a:pt x="96" y="245"/>
                      <a:pt x="109" y="245"/>
                      <a:pt x="109" y="245"/>
                    </a:cubicBezTo>
                    <a:lnTo>
                      <a:pt x="122" y="245"/>
                    </a:lnTo>
                    <a:lnTo>
                      <a:pt x="135" y="258"/>
                    </a:lnTo>
                    <a:cubicBezTo>
                      <a:pt x="177" y="314"/>
                      <a:pt x="148" y="340"/>
                      <a:pt x="203" y="408"/>
                    </a:cubicBezTo>
                    <a:lnTo>
                      <a:pt x="393" y="258"/>
                    </a:lnTo>
                    <a:cubicBezTo>
                      <a:pt x="327" y="177"/>
                      <a:pt x="311" y="219"/>
                      <a:pt x="259" y="151"/>
                    </a:cubicBezTo>
                    <a:lnTo>
                      <a:pt x="246" y="137"/>
                    </a:lnTo>
                    <a:cubicBezTo>
                      <a:pt x="246" y="121"/>
                      <a:pt x="229" y="121"/>
                      <a:pt x="229" y="108"/>
                    </a:cubicBezTo>
                    <a:cubicBezTo>
                      <a:pt x="216" y="108"/>
                      <a:pt x="216" y="95"/>
                      <a:pt x="203" y="95"/>
                    </a:cubicBezTo>
                    <a:lnTo>
                      <a:pt x="203" y="82"/>
                    </a:lnTo>
                    <a:cubicBezTo>
                      <a:pt x="190" y="69"/>
                      <a:pt x="190" y="69"/>
                      <a:pt x="190" y="56"/>
                    </a:cubicBezTo>
                    <a:cubicBezTo>
                      <a:pt x="177" y="40"/>
                      <a:pt x="164" y="26"/>
                      <a:pt x="13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0" name="Google Shape;4140;p48"/>
              <p:cNvSpPr/>
              <p:nvPr/>
            </p:nvSpPr>
            <p:spPr>
              <a:xfrm>
                <a:off x="6086850" y="2819175"/>
                <a:ext cx="105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92" extrusionOk="0">
                    <a:moveTo>
                      <a:pt x="138" y="0"/>
                    </a:moveTo>
                    <a:lnTo>
                      <a:pt x="1" y="189"/>
                    </a:lnTo>
                    <a:cubicBezTo>
                      <a:pt x="95" y="258"/>
                      <a:pt x="95" y="215"/>
                      <a:pt x="164" y="258"/>
                    </a:cubicBezTo>
                    <a:cubicBezTo>
                      <a:pt x="233" y="310"/>
                      <a:pt x="219" y="340"/>
                      <a:pt x="288" y="392"/>
                    </a:cubicBezTo>
                    <a:lnTo>
                      <a:pt x="422" y="189"/>
                    </a:lnTo>
                    <a:cubicBezTo>
                      <a:pt x="327" y="134"/>
                      <a:pt x="327" y="176"/>
                      <a:pt x="259" y="121"/>
                    </a:cubicBezTo>
                    <a:cubicBezTo>
                      <a:pt x="190" y="82"/>
                      <a:pt x="219" y="52"/>
                      <a:pt x="13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48"/>
              <p:cNvSpPr/>
              <p:nvPr/>
            </p:nvSpPr>
            <p:spPr>
              <a:xfrm>
                <a:off x="6085475" y="2818775"/>
                <a:ext cx="65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29" extrusionOk="0">
                    <a:moveTo>
                      <a:pt x="142" y="1"/>
                    </a:moveTo>
                    <a:cubicBezTo>
                      <a:pt x="106" y="1"/>
                      <a:pt x="68" y="19"/>
                      <a:pt x="43" y="55"/>
                    </a:cubicBezTo>
                    <a:cubicBezTo>
                      <a:pt x="0" y="111"/>
                      <a:pt x="17" y="179"/>
                      <a:pt x="56" y="205"/>
                    </a:cubicBezTo>
                    <a:cubicBezTo>
                      <a:pt x="78" y="221"/>
                      <a:pt x="102" y="228"/>
                      <a:pt x="125" y="228"/>
                    </a:cubicBezTo>
                    <a:cubicBezTo>
                      <a:pt x="161" y="228"/>
                      <a:pt x="195" y="211"/>
                      <a:pt x="219" y="179"/>
                    </a:cubicBezTo>
                    <a:cubicBezTo>
                      <a:pt x="261" y="124"/>
                      <a:pt x="245" y="55"/>
                      <a:pt x="193" y="16"/>
                    </a:cubicBezTo>
                    <a:cubicBezTo>
                      <a:pt x="178" y="6"/>
                      <a:pt x="160" y="1"/>
                      <a:pt x="14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48"/>
              <p:cNvSpPr/>
              <p:nvPr/>
            </p:nvSpPr>
            <p:spPr>
              <a:xfrm>
                <a:off x="6087175" y="2820325"/>
                <a:ext cx="2800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7" extrusionOk="0">
                    <a:moveTo>
                      <a:pt x="73" y="1"/>
                    </a:moveTo>
                    <a:cubicBezTo>
                      <a:pt x="55" y="1"/>
                      <a:pt x="39" y="10"/>
                      <a:pt x="30" y="19"/>
                    </a:cubicBezTo>
                    <a:cubicBezTo>
                      <a:pt x="1" y="49"/>
                      <a:pt x="14" y="75"/>
                      <a:pt x="30" y="88"/>
                    </a:cubicBezTo>
                    <a:cubicBezTo>
                      <a:pt x="41" y="93"/>
                      <a:pt x="52" y="96"/>
                      <a:pt x="62" y="96"/>
                    </a:cubicBezTo>
                    <a:cubicBezTo>
                      <a:pt x="76" y="96"/>
                      <a:pt x="88" y="90"/>
                      <a:pt x="95" y="75"/>
                    </a:cubicBezTo>
                    <a:cubicBezTo>
                      <a:pt x="112" y="62"/>
                      <a:pt x="112" y="19"/>
                      <a:pt x="95" y="6"/>
                    </a:cubicBezTo>
                    <a:cubicBezTo>
                      <a:pt x="88" y="2"/>
                      <a:pt x="80" y="1"/>
                      <a:pt x="73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48"/>
              <p:cNvSpPr/>
              <p:nvPr/>
            </p:nvSpPr>
            <p:spPr>
              <a:xfrm>
                <a:off x="6092650" y="2823575"/>
                <a:ext cx="61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1" extrusionOk="0">
                    <a:moveTo>
                      <a:pt x="134" y="0"/>
                    </a:moveTo>
                    <a:cubicBezTo>
                      <a:pt x="95" y="0"/>
                      <a:pt x="55" y="18"/>
                      <a:pt x="27" y="53"/>
                    </a:cubicBezTo>
                    <a:cubicBezTo>
                      <a:pt x="1" y="108"/>
                      <a:pt x="1" y="177"/>
                      <a:pt x="56" y="216"/>
                    </a:cubicBezTo>
                    <a:cubicBezTo>
                      <a:pt x="70" y="226"/>
                      <a:pt x="87" y="231"/>
                      <a:pt x="105" y="231"/>
                    </a:cubicBezTo>
                    <a:cubicBezTo>
                      <a:pt x="139" y="231"/>
                      <a:pt x="177" y="213"/>
                      <a:pt x="203" y="177"/>
                    </a:cubicBezTo>
                    <a:cubicBezTo>
                      <a:pt x="245" y="121"/>
                      <a:pt x="232" y="53"/>
                      <a:pt x="190" y="13"/>
                    </a:cubicBezTo>
                    <a:cubicBezTo>
                      <a:pt x="172" y="5"/>
                      <a:pt x="153" y="0"/>
                      <a:pt x="13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48"/>
              <p:cNvSpPr/>
              <p:nvPr/>
            </p:nvSpPr>
            <p:spPr>
              <a:xfrm>
                <a:off x="6094375" y="2825125"/>
                <a:ext cx="270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3" extrusionOk="0">
                    <a:moveTo>
                      <a:pt x="56" y="0"/>
                    </a:moveTo>
                    <a:cubicBezTo>
                      <a:pt x="38" y="0"/>
                      <a:pt x="22" y="11"/>
                      <a:pt x="13" y="20"/>
                    </a:cubicBezTo>
                    <a:cubicBezTo>
                      <a:pt x="0" y="46"/>
                      <a:pt x="0" y="72"/>
                      <a:pt x="26" y="88"/>
                    </a:cubicBezTo>
                    <a:cubicBezTo>
                      <a:pt x="31" y="98"/>
                      <a:pt x="38" y="103"/>
                      <a:pt x="47" y="103"/>
                    </a:cubicBezTo>
                    <a:cubicBezTo>
                      <a:pt x="61" y="103"/>
                      <a:pt x="78" y="91"/>
                      <a:pt x="95" y="72"/>
                    </a:cubicBezTo>
                    <a:cubicBezTo>
                      <a:pt x="108" y="59"/>
                      <a:pt x="95" y="20"/>
                      <a:pt x="82" y="7"/>
                    </a:cubicBezTo>
                    <a:cubicBezTo>
                      <a:pt x="73" y="2"/>
                      <a:pt x="64" y="0"/>
                      <a:pt x="5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48"/>
              <p:cNvSpPr/>
              <p:nvPr/>
            </p:nvSpPr>
            <p:spPr>
              <a:xfrm>
                <a:off x="6104575" y="2836800"/>
                <a:ext cx="8175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327" h="438" extrusionOk="0">
                    <a:moveTo>
                      <a:pt x="326" y="176"/>
                    </a:moveTo>
                    <a:lnTo>
                      <a:pt x="326" y="179"/>
                    </a:lnTo>
                    <a:lnTo>
                      <a:pt x="326" y="179"/>
                    </a:lnTo>
                    <a:cubicBezTo>
                      <a:pt x="326" y="178"/>
                      <a:pt x="326" y="177"/>
                      <a:pt x="326" y="176"/>
                    </a:cubicBezTo>
                    <a:close/>
                    <a:moveTo>
                      <a:pt x="189" y="0"/>
                    </a:moveTo>
                    <a:lnTo>
                      <a:pt x="0" y="150"/>
                    </a:lnTo>
                    <a:cubicBezTo>
                      <a:pt x="69" y="245"/>
                      <a:pt x="82" y="206"/>
                      <a:pt x="134" y="258"/>
                    </a:cubicBezTo>
                    <a:cubicBezTo>
                      <a:pt x="150" y="274"/>
                      <a:pt x="150" y="287"/>
                      <a:pt x="163" y="300"/>
                    </a:cubicBezTo>
                    <a:lnTo>
                      <a:pt x="163" y="313"/>
                    </a:lnTo>
                    <a:lnTo>
                      <a:pt x="176" y="326"/>
                    </a:lnTo>
                    <a:cubicBezTo>
                      <a:pt x="189" y="369"/>
                      <a:pt x="202" y="395"/>
                      <a:pt x="232" y="437"/>
                    </a:cubicBezTo>
                    <a:cubicBezTo>
                      <a:pt x="258" y="437"/>
                      <a:pt x="271" y="437"/>
                      <a:pt x="313" y="421"/>
                    </a:cubicBezTo>
                    <a:lnTo>
                      <a:pt x="326" y="179"/>
                    </a:lnTo>
                    <a:lnTo>
                      <a:pt x="326" y="179"/>
                    </a:lnTo>
                    <a:cubicBezTo>
                      <a:pt x="325" y="193"/>
                      <a:pt x="313" y="193"/>
                      <a:pt x="313" y="193"/>
                    </a:cubicBezTo>
                    <a:cubicBezTo>
                      <a:pt x="313" y="197"/>
                      <a:pt x="312" y="198"/>
                      <a:pt x="309" y="198"/>
                    </a:cubicBezTo>
                    <a:cubicBezTo>
                      <a:pt x="303" y="198"/>
                      <a:pt x="293" y="193"/>
                      <a:pt x="284" y="193"/>
                    </a:cubicBezTo>
                    <a:cubicBezTo>
                      <a:pt x="284" y="176"/>
                      <a:pt x="271" y="176"/>
                      <a:pt x="258" y="163"/>
                    </a:cubicBezTo>
                    <a:cubicBezTo>
                      <a:pt x="215" y="95"/>
                      <a:pt x="245" y="69"/>
                      <a:pt x="18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48"/>
              <p:cNvSpPr/>
              <p:nvPr/>
            </p:nvSpPr>
            <p:spPr>
              <a:xfrm>
                <a:off x="6099100" y="2830350"/>
                <a:ext cx="102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409" extrusionOk="0">
                    <a:moveTo>
                      <a:pt x="190" y="0"/>
                    </a:moveTo>
                    <a:lnTo>
                      <a:pt x="0" y="150"/>
                    </a:lnTo>
                    <a:cubicBezTo>
                      <a:pt x="82" y="245"/>
                      <a:pt x="95" y="190"/>
                      <a:pt x="137" y="258"/>
                    </a:cubicBezTo>
                    <a:cubicBezTo>
                      <a:pt x="190" y="327"/>
                      <a:pt x="164" y="340"/>
                      <a:pt x="219" y="408"/>
                    </a:cubicBezTo>
                    <a:lnTo>
                      <a:pt x="408" y="258"/>
                    </a:lnTo>
                    <a:cubicBezTo>
                      <a:pt x="327" y="176"/>
                      <a:pt x="314" y="219"/>
                      <a:pt x="271" y="150"/>
                    </a:cubicBezTo>
                    <a:cubicBezTo>
                      <a:pt x="219" y="95"/>
                      <a:pt x="245" y="69"/>
                      <a:pt x="19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48"/>
              <p:cNvSpPr/>
              <p:nvPr/>
            </p:nvSpPr>
            <p:spPr>
              <a:xfrm>
                <a:off x="6098450" y="2829600"/>
                <a:ext cx="647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19" extrusionOk="0">
                    <a:moveTo>
                      <a:pt x="140" y="1"/>
                    </a:moveTo>
                    <a:cubicBezTo>
                      <a:pt x="111" y="1"/>
                      <a:pt x="80" y="11"/>
                      <a:pt x="52" y="30"/>
                    </a:cubicBezTo>
                    <a:cubicBezTo>
                      <a:pt x="13" y="73"/>
                      <a:pt x="0" y="138"/>
                      <a:pt x="26" y="180"/>
                    </a:cubicBezTo>
                    <a:cubicBezTo>
                      <a:pt x="51" y="203"/>
                      <a:pt x="84" y="218"/>
                      <a:pt x="118" y="218"/>
                    </a:cubicBezTo>
                    <a:cubicBezTo>
                      <a:pt x="142" y="218"/>
                      <a:pt x="167" y="211"/>
                      <a:pt x="190" y="193"/>
                    </a:cubicBezTo>
                    <a:cubicBezTo>
                      <a:pt x="245" y="154"/>
                      <a:pt x="258" y="73"/>
                      <a:pt x="216" y="30"/>
                    </a:cubicBezTo>
                    <a:cubicBezTo>
                      <a:pt x="196" y="11"/>
                      <a:pt x="169" y="1"/>
                      <a:pt x="14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48"/>
              <p:cNvSpPr/>
              <p:nvPr/>
            </p:nvSpPr>
            <p:spPr>
              <a:xfrm>
                <a:off x="6100150" y="2831100"/>
                <a:ext cx="272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6" extrusionOk="0">
                    <a:moveTo>
                      <a:pt x="66" y="0"/>
                    </a:moveTo>
                    <a:cubicBezTo>
                      <a:pt x="54" y="0"/>
                      <a:pt x="40" y="4"/>
                      <a:pt x="27" y="13"/>
                    </a:cubicBezTo>
                    <a:cubicBezTo>
                      <a:pt x="1" y="26"/>
                      <a:pt x="1" y="65"/>
                      <a:pt x="14" y="78"/>
                    </a:cubicBezTo>
                    <a:cubicBezTo>
                      <a:pt x="21" y="87"/>
                      <a:pt x="37" y="95"/>
                      <a:pt x="52" y="95"/>
                    </a:cubicBezTo>
                    <a:cubicBezTo>
                      <a:pt x="64" y="95"/>
                      <a:pt x="75" y="91"/>
                      <a:pt x="82" y="78"/>
                    </a:cubicBezTo>
                    <a:cubicBezTo>
                      <a:pt x="109" y="65"/>
                      <a:pt x="109" y="39"/>
                      <a:pt x="95" y="13"/>
                    </a:cubicBezTo>
                    <a:cubicBezTo>
                      <a:pt x="89" y="4"/>
                      <a:pt x="78" y="0"/>
                      <a:pt x="6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48"/>
              <p:cNvSpPr/>
              <p:nvPr/>
            </p:nvSpPr>
            <p:spPr>
              <a:xfrm>
                <a:off x="6103500" y="2836050"/>
                <a:ext cx="647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24" extrusionOk="0">
                    <a:moveTo>
                      <a:pt x="157" y="1"/>
                    </a:moveTo>
                    <a:cubicBezTo>
                      <a:pt x="128" y="1"/>
                      <a:pt x="97" y="10"/>
                      <a:pt x="69" y="30"/>
                    </a:cubicBezTo>
                    <a:cubicBezTo>
                      <a:pt x="14" y="73"/>
                      <a:pt x="1" y="141"/>
                      <a:pt x="43" y="180"/>
                    </a:cubicBezTo>
                    <a:cubicBezTo>
                      <a:pt x="64" y="210"/>
                      <a:pt x="93" y="224"/>
                      <a:pt x="124" y="224"/>
                    </a:cubicBezTo>
                    <a:cubicBezTo>
                      <a:pt x="152" y="224"/>
                      <a:pt x="180" y="213"/>
                      <a:pt x="206" y="193"/>
                    </a:cubicBezTo>
                    <a:cubicBezTo>
                      <a:pt x="245" y="154"/>
                      <a:pt x="258" y="86"/>
                      <a:pt x="232" y="30"/>
                    </a:cubicBezTo>
                    <a:cubicBezTo>
                      <a:pt x="213" y="10"/>
                      <a:pt x="186" y="1"/>
                      <a:pt x="157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48"/>
              <p:cNvSpPr/>
              <p:nvPr/>
            </p:nvSpPr>
            <p:spPr>
              <a:xfrm>
                <a:off x="6105550" y="2837600"/>
                <a:ext cx="2800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62" y="1"/>
                    </a:moveTo>
                    <a:cubicBezTo>
                      <a:pt x="49" y="1"/>
                      <a:pt x="36" y="4"/>
                      <a:pt x="30" y="11"/>
                    </a:cubicBezTo>
                    <a:cubicBezTo>
                      <a:pt x="0" y="24"/>
                      <a:pt x="0" y="63"/>
                      <a:pt x="13" y="79"/>
                    </a:cubicBezTo>
                    <a:cubicBezTo>
                      <a:pt x="21" y="92"/>
                      <a:pt x="32" y="99"/>
                      <a:pt x="44" y="99"/>
                    </a:cubicBezTo>
                    <a:cubicBezTo>
                      <a:pt x="56" y="99"/>
                      <a:pt x="69" y="92"/>
                      <a:pt x="82" y="79"/>
                    </a:cubicBezTo>
                    <a:cubicBezTo>
                      <a:pt x="111" y="63"/>
                      <a:pt x="111" y="37"/>
                      <a:pt x="95" y="11"/>
                    </a:cubicBezTo>
                    <a:cubicBezTo>
                      <a:pt x="88" y="4"/>
                      <a:pt x="75" y="1"/>
                      <a:pt x="6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48"/>
              <p:cNvSpPr/>
              <p:nvPr/>
            </p:nvSpPr>
            <p:spPr>
              <a:xfrm>
                <a:off x="6120150" y="2837850"/>
                <a:ext cx="957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98" extrusionOk="0">
                    <a:moveTo>
                      <a:pt x="327" y="1"/>
                    </a:moveTo>
                    <a:cubicBezTo>
                      <a:pt x="219" y="27"/>
                      <a:pt x="245" y="53"/>
                      <a:pt x="164" y="69"/>
                    </a:cubicBezTo>
                    <a:cubicBezTo>
                      <a:pt x="148" y="76"/>
                      <a:pt x="134" y="78"/>
                      <a:pt x="123" y="78"/>
                    </a:cubicBezTo>
                    <a:cubicBezTo>
                      <a:pt x="95" y="78"/>
                      <a:pt x="74" y="65"/>
                      <a:pt x="37" y="65"/>
                    </a:cubicBezTo>
                    <a:cubicBezTo>
                      <a:pt x="26" y="65"/>
                      <a:pt x="14" y="66"/>
                      <a:pt x="0" y="69"/>
                    </a:cubicBezTo>
                    <a:lnTo>
                      <a:pt x="43" y="298"/>
                    </a:lnTo>
                    <a:cubicBezTo>
                      <a:pt x="164" y="271"/>
                      <a:pt x="125" y="245"/>
                      <a:pt x="206" y="232"/>
                    </a:cubicBezTo>
                    <a:cubicBezTo>
                      <a:pt x="225" y="229"/>
                      <a:pt x="239" y="227"/>
                      <a:pt x="252" y="227"/>
                    </a:cubicBezTo>
                    <a:cubicBezTo>
                      <a:pt x="282" y="227"/>
                      <a:pt x="300" y="236"/>
                      <a:pt x="337" y="236"/>
                    </a:cubicBezTo>
                    <a:cubicBezTo>
                      <a:pt x="349" y="236"/>
                      <a:pt x="364" y="235"/>
                      <a:pt x="382" y="232"/>
                    </a:cubicBezTo>
                    <a:lnTo>
                      <a:pt x="327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48"/>
              <p:cNvSpPr/>
              <p:nvPr/>
            </p:nvSpPr>
            <p:spPr>
              <a:xfrm>
                <a:off x="6112400" y="2839575"/>
                <a:ext cx="8825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11" extrusionOk="0">
                    <a:moveTo>
                      <a:pt x="310" y="0"/>
                    </a:moveTo>
                    <a:cubicBezTo>
                      <a:pt x="190" y="26"/>
                      <a:pt x="229" y="52"/>
                      <a:pt x="147" y="82"/>
                    </a:cubicBezTo>
                    <a:lnTo>
                      <a:pt x="66" y="82"/>
                    </a:lnTo>
                    <a:cubicBezTo>
                      <a:pt x="53" y="65"/>
                      <a:pt x="40" y="65"/>
                      <a:pt x="27" y="65"/>
                    </a:cubicBezTo>
                    <a:lnTo>
                      <a:pt x="13" y="65"/>
                    </a:lnTo>
                    <a:lnTo>
                      <a:pt x="0" y="310"/>
                    </a:lnTo>
                    <a:cubicBezTo>
                      <a:pt x="27" y="310"/>
                      <a:pt x="53" y="297"/>
                      <a:pt x="66" y="297"/>
                    </a:cubicBezTo>
                    <a:cubicBezTo>
                      <a:pt x="82" y="297"/>
                      <a:pt x="82" y="284"/>
                      <a:pt x="95" y="284"/>
                    </a:cubicBezTo>
                    <a:cubicBezTo>
                      <a:pt x="108" y="284"/>
                      <a:pt x="108" y="271"/>
                      <a:pt x="121" y="271"/>
                    </a:cubicBezTo>
                    <a:cubicBezTo>
                      <a:pt x="134" y="258"/>
                      <a:pt x="147" y="245"/>
                      <a:pt x="190" y="229"/>
                    </a:cubicBezTo>
                    <a:cubicBezTo>
                      <a:pt x="201" y="227"/>
                      <a:pt x="211" y="226"/>
                      <a:pt x="220" y="226"/>
                    </a:cubicBezTo>
                    <a:cubicBezTo>
                      <a:pt x="256" y="226"/>
                      <a:pt x="272" y="239"/>
                      <a:pt x="302" y="239"/>
                    </a:cubicBezTo>
                    <a:cubicBezTo>
                      <a:pt x="315" y="239"/>
                      <a:pt x="331" y="236"/>
                      <a:pt x="353" y="229"/>
                    </a:cubicBez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48"/>
              <p:cNvSpPr/>
              <p:nvPr/>
            </p:nvSpPr>
            <p:spPr>
              <a:xfrm>
                <a:off x="6109625" y="2841200"/>
                <a:ext cx="58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62" extrusionOk="0">
                    <a:moveTo>
                      <a:pt x="124" y="0"/>
                    </a:moveTo>
                    <a:lnTo>
                      <a:pt x="124" y="17"/>
                    </a:lnTo>
                    <a:cubicBezTo>
                      <a:pt x="124" y="17"/>
                      <a:pt x="111" y="30"/>
                      <a:pt x="95" y="43"/>
                    </a:cubicBezTo>
                    <a:cubicBezTo>
                      <a:pt x="69" y="56"/>
                      <a:pt x="56" y="69"/>
                      <a:pt x="30" y="82"/>
                    </a:cubicBezTo>
                    <a:cubicBezTo>
                      <a:pt x="13" y="98"/>
                      <a:pt x="0" y="124"/>
                      <a:pt x="0" y="150"/>
                    </a:cubicBezTo>
                    <a:cubicBezTo>
                      <a:pt x="0" y="180"/>
                      <a:pt x="13" y="219"/>
                      <a:pt x="43" y="261"/>
                    </a:cubicBezTo>
                    <a:cubicBezTo>
                      <a:pt x="56" y="261"/>
                      <a:pt x="82" y="261"/>
                      <a:pt x="111" y="245"/>
                    </a:cubicBezTo>
                    <a:cubicBezTo>
                      <a:pt x="124" y="245"/>
                      <a:pt x="138" y="245"/>
                      <a:pt x="151" y="232"/>
                    </a:cubicBezTo>
                    <a:cubicBezTo>
                      <a:pt x="164" y="232"/>
                      <a:pt x="177" y="232"/>
                      <a:pt x="177" y="219"/>
                    </a:cubicBezTo>
                    <a:cubicBezTo>
                      <a:pt x="193" y="219"/>
                      <a:pt x="206" y="206"/>
                      <a:pt x="206" y="193"/>
                    </a:cubicBezTo>
                    <a:cubicBezTo>
                      <a:pt x="219" y="164"/>
                      <a:pt x="232" y="137"/>
                      <a:pt x="219" y="111"/>
                    </a:cubicBezTo>
                    <a:cubicBezTo>
                      <a:pt x="206" y="69"/>
                      <a:pt x="193" y="43"/>
                      <a:pt x="164" y="30"/>
                    </a:cubicBezTo>
                    <a:cubicBezTo>
                      <a:pt x="164" y="17"/>
                      <a:pt x="151" y="17"/>
                      <a:pt x="138" y="17"/>
                    </a:cubicBezTo>
                    <a:cubicBezTo>
                      <a:pt x="124" y="17"/>
                      <a:pt x="124" y="0"/>
                      <a:pt x="12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48"/>
              <p:cNvSpPr/>
              <p:nvPr/>
            </p:nvSpPr>
            <p:spPr>
              <a:xfrm>
                <a:off x="6111325" y="2842900"/>
                <a:ext cx="24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12" extrusionOk="0">
                    <a:moveTo>
                      <a:pt x="56" y="1"/>
                    </a:moveTo>
                    <a:cubicBezTo>
                      <a:pt x="43" y="1"/>
                      <a:pt x="27" y="14"/>
                      <a:pt x="27" y="30"/>
                    </a:cubicBezTo>
                    <a:cubicBezTo>
                      <a:pt x="14" y="43"/>
                      <a:pt x="14" y="43"/>
                      <a:pt x="1" y="56"/>
                    </a:cubicBezTo>
                    <a:lnTo>
                      <a:pt x="1" y="96"/>
                    </a:lnTo>
                    <a:cubicBezTo>
                      <a:pt x="1" y="112"/>
                      <a:pt x="14" y="112"/>
                      <a:pt x="43" y="112"/>
                    </a:cubicBezTo>
                    <a:cubicBezTo>
                      <a:pt x="56" y="112"/>
                      <a:pt x="83" y="96"/>
                      <a:pt x="83" y="82"/>
                    </a:cubicBezTo>
                    <a:cubicBezTo>
                      <a:pt x="96" y="69"/>
                      <a:pt x="96" y="56"/>
                      <a:pt x="96" y="43"/>
                    </a:cubicBezTo>
                    <a:lnTo>
                      <a:pt x="70" y="14"/>
                    </a:ln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48"/>
              <p:cNvSpPr/>
              <p:nvPr/>
            </p:nvSpPr>
            <p:spPr>
              <a:xfrm>
                <a:off x="6117775" y="2839475"/>
                <a:ext cx="5825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37" extrusionOk="0">
                    <a:moveTo>
                      <a:pt x="119" y="1"/>
                    </a:moveTo>
                    <a:cubicBezTo>
                      <a:pt x="112" y="1"/>
                      <a:pt x="104" y="2"/>
                      <a:pt x="95" y="4"/>
                    </a:cubicBezTo>
                    <a:cubicBezTo>
                      <a:pt x="30" y="17"/>
                      <a:pt x="1" y="86"/>
                      <a:pt x="14" y="151"/>
                    </a:cubicBezTo>
                    <a:cubicBezTo>
                      <a:pt x="28" y="198"/>
                      <a:pt x="68" y="236"/>
                      <a:pt x="114" y="236"/>
                    </a:cubicBezTo>
                    <a:cubicBezTo>
                      <a:pt x="122" y="236"/>
                      <a:pt x="130" y="235"/>
                      <a:pt x="138" y="233"/>
                    </a:cubicBezTo>
                    <a:cubicBezTo>
                      <a:pt x="206" y="219"/>
                      <a:pt x="233" y="167"/>
                      <a:pt x="220" y="99"/>
                    </a:cubicBezTo>
                    <a:cubicBezTo>
                      <a:pt x="208" y="40"/>
                      <a:pt x="166" y="1"/>
                      <a:pt x="11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48"/>
              <p:cNvSpPr/>
              <p:nvPr/>
            </p:nvSpPr>
            <p:spPr>
              <a:xfrm>
                <a:off x="6119500" y="2841200"/>
                <a:ext cx="24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04" extrusionOk="0">
                    <a:moveTo>
                      <a:pt x="43" y="0"/>
                    </a:moveTo>
                    <a:cubicBezTo>
                      <a:pt x="13" y="17"/>
                      <a:pt x="0" y="43"/>
                      <a:pt x="0" y="69"/>
                    </a:cubicBezTo>
                    <a:cubicBezTo>
                      <a:pt x="10" y="91"/>
                      <a:pt x="28" y="103"/>
                      <a:pt x="43" y="103"/>
                    </a:cubicBezTo>
                    <a:cubicBezTo>
                      <a:pt x="48" y="103"/>
                      <a:pt x="52" y="102"/>
                      <a:pt x="56" y="98"/>
                    </a:cubicBezTo>
                    <a:cubicBezTo>
                      <a:pt x="82" y="98"/>
                      <a:pt x="95" y="69"/>
                      <a:pt x="95" y="43"/>
                    </a:cubicBezTo>
                    <a:cubicBezTo>
                      <a:pt x="82" y="17"/>
                      <a:pt x="69" y="0"/>
                      <a:pt x="4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48"/>
              <p:cNvSpPr/>
              <p:nvPr/>
            </p:nvSpPr>
            <p:spPr>
              <a:xfrm>
                <a:off x="6135825" y="2831000"/>
                <a:ext cx="9575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5" extrusionOk="0">
                    <a:moveTo>
                      <a:pt x="232" y="0"/>
                    </a:moveTo>
                    <a:cubicBezTo>
                      <a:pt x="150" y="82"/>
                      <a:pt x="189" y="98"/>
                      <a:pt x="124" y="137"/>
                    </a:cubicBezTo>
                    <a:cubicBezTo>
                      <a:pt x="95" y="164"/>
                      <a:pt x="82" y="180"/>
                      <a:pt x="56" y="180"/>
                    </a:cubicBezTo>
                    <a:cubicBezTo>
                      <a:pt x="43" y="193"/>
                      <a:pt x="26" y="193"/>
                      <a:pt x="13" y="193"/>
                    </a:cubicBezTo>
                    <a:cubicBezTo>
                      <a:pt x="13" y="206"/>
                      <a:pt x="13" y="206"/>
                      <a:pt x="0" y="206"/>
                    </a:cubicBezTo>
                    <a:lnTo>
                      <a:pt x="108" y="425"/>
                    </a:lnTo>
                    <a:cubicBezTo>
                      <a:pt x="124" y="408"/>
                      <a:pt x="137" y="408"/>
                      <a:pt x="137" y="395"/>
                    </a:cubicBezTo>
                    <a:cubicBezTo>
                      <a:pt x="150" y="382"/>
                      <a:pt x="150" y="382"/>
                      <a:pt x="163" y="382"/>
                    </a:cubicBezTo>
                    <a:cubicBezTo>
                      <a:pt x="163" y="369"/>
                      <a:pt x="176" y="369"/>
                      <a:pt x="176" y="356"/>
                    </a:cubicBezTo>
                    <a:cubicBezTo>
                      <a:pt x="176" y="343"/>
                      <a:pt x="189" y="343"/>
                      <a:pt x="189" y="327"/>
                    </a:cubicBezTo>
                    <a:cubicBezTo>
                      <a:pt x="206" y="314"/>
                      <a:pt x="206" y="301"/>
                      <a:pt x="232" y="275"/>
                    </a:cubicBezTo>
                    <a:cubicBezTo>
                      <a:pt x="300" y="219"/>
                      <a:pt x="314" y="245"/>
                      <a:pt x="382" y="180"/>
                    </a:cubicBez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48"/>
              <p:cNvSpPr/>
              <p:nvPr/>
            </p:nvSpPr>
            <p:spPr>
              <a:xfrm>
                <a:off x="6128300" y="2836125"/>
                <a:ext cx="10225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02" extrusionOk="0">
                    <a:moveTo>
                      <a:pt x="301" y="1"/>
                    </a:moveTo>
                    <a:lnTo>
                      <a:pt x="302" y="3"/>
                    </a:lnTo>
                    <a:lnTo>
                      <a:pt x="302" y="3"/>
                    </a:lnTo>
                    <a:cubicBezTo>
                      <a:pt x="304" y="2"/>
                      <a:pt x="305" y="1"/>
                      <a:pt x="301" y="1"/>
                    </a:cubicBezTo>
                    <a:close/>
                    <a:moveTo>
                      <a:pt x="302" y="3"/>
                    </a:moveTo>
                    <a:cubicBezTo>
                      <a:pt x="296" y="7"/>
                      <a:pt x="272" y="14"/>
                      <a:pt x="262" y="14"/>
                    </a:cubicBezTo>
                    <a:cubicBezTo>
                      <a:pt x="246" y="14"/>
                      <a:pt x="246" y="27"/>
                      <a:pt x="233" y="27"/>
                    </a:cubicBezTo>
                    <a:cubicBezTo>
                      <a:pt x="220" y="40"/>
                      <a:pt x="207" y="56"/>
                      <a:pt x="164" y="70"/>
                    </a:cubicBezTo>
                    <a:cubicBezTo>
                      <a:pt x="150" y="72"/>
                      <a:pt x="139" y="73"/>
                      <a:pt x="128" y="73"/>
                    </a:cubicBezTo>
                    <a:cubicBezTo>
                      <a:pt x="100" y="73"/>
                      <a:pt x="79" y="66"/>
                      <a:pt x="45" y="66"/>
                    </a:cubicBezTo>
                    <a:cubicBezTo>
                      <a:pt x="32" y="66"/>
                      <a:pt x="18" y="67"/>
                      <a:pt x="1" y="70"/>
                    </a:cubicBezTo>
                    <a:lnTo>
                      <a:pt x="56" y="301"/>
                    </a:lnTo>
                    <a:cubicBezTo>
                      <a:pt x="164" y="272"/>
                      <a:pt x="125" y="246"/>
                      <a:pt x="207" y="233"/>
                    </a:cubicBezTo>
                    <a:cubicBezTo>
                      <a:pt x="226" y="226"/>
                      <a:pt x="243" y="223"/>
                      <a:pt x="257" y="223"/>
                    </a:cubicBezTo>
                    <a:cubicBezTo>
                      <a:pt x="271" y="223"/>
                      <a:pt x="282" y="226"/>
                      <a:pt x="288" y="233"/>
                    </a:cubicBezTo>
                    <a:lnTo>
                      <a:pt x="357" y="233"/>
                    </a:lnTo>
                    <a:cubicBezTo>
                      <a:pt x="357" y="233"/>
                      <a:pt x="383" y="220"/>
                      <a:pt x="409" y="220"/>
                    </a:cubicBezTo>
                    <a:lnTo>
                      <a:pt x="302" y="3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48"/>
              <p:cNvSpPr/>
              <p:nvPr/>
            </p:nvSpPr>
            <p:spPr>
              <a:xfrm>
                <a:off x="6125950" y="2837800"/>
                <a:ext cx="58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7" extrusionOk="0">
                    <a:moveTo>
                      <a:pt x="116" y="0"/>
                    </a:moveTo>
                    <a:cubicBezTo>
                      <a:pt x="109" y="0"/>
                      <a:pt x="102" y="1"/>
                      <a:pt x="95" y="3"/>
                    </a:cubicBezTo>
                    <a:cubicBezTo>
                      <a:pt x="43" y="16"/>
                      <a:pt x="0" y="71"/>
                      <a:pt x="13" y="136"/>
                    </a:cubicBezTo>
                    <a:cubicBezTo>
                      <a:pt x="28" y="197"/>
                      <a:pt x="70" y="237"/>
                      <a:pt x="126" y="237"/>
                    </a:cubicBezTo>
                    <a:cubicBezTo>
                      <a:pt x="134" y="237"/>
                      <a:pt x="142" y="236"/>
                      <a:pt x="150" y="234"/>
                    </a:cubicBezTo>
                    <a:cubicBezTo>
                      <a:pt x="206" y="218"/>
                      <a:pt x="232" y="153"/>
                      <a:pt x="219" y="97"/>
                    </a:cubicBezTo>
                    <a:cubicBezTo>
                      <a:pt x="208" y="37"/>
                      <a:pt x="164" y="0"/>
                      <a:pt x="11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48"/>
              <p:cNvSpPr/>
              <p:nvPr/>
            </p:nvSpPr>
            <p:spPr>
              <a:xfrm>
                <a:off x="6127650" y="2839450"/>
                <a:ext cx="2400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00" extrusionOk="0">
                    <a:moveTo>
                      <a:pt x="59" y="0"/>
                    </a:moveTo>
                    <a:cubicBezTo>
                      <a:pt x="54" y="0"/>
                      <a:pt x="48" y="2"/>
                      <a:pt x="43" y="5"/>
                    </a:cubicBezTo>
                    <a:cubicBezTo>
                      <a:pt x="14" y="5"/>
                      <a:pt x="1" y="31"/>
                      <a:pt x="1" y="57"/>
                    </a:cubicBezTo>
                    <a:cubicBezTo>
                      <a:pt x="14" y="87"/>
                      <a:pt x="43" y="100"/>
                      <a:pt x="56" y="100"/>
                    </a:cubicBezTo>
                    <a:cubicBezTo>
                      <a:pt x="82" y="100"/>
                      <a:pt x="95" y="70"/>
                      <a:pt x="95" y="44"/>
                    </a:cubicBezTo>
                    <a:cubicBezTo>
                      <a:pt x="95" y="23"/>
                      <a:pt x="79" y="0"/>
                      <a:pt x="5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48"/>
              <p:cNvSpPr/>
              <p:nvPr/>
            </p:nvSpPr>
            <p:spPr>
              <a:xfrm>
                <a:off x="6134425" y="2836125"/>
                <a:ext cx="550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33" extrusionOk="0">
                    <a:moveTo>
                      <a:pt x="56" y="1"/>
                    </a:moveTo>
                    <a:lnTo>
                      <a:pt x="43" y="14"/>
                    </a:lnTo>
                    <a:cubicBezTo>
                      <a:pt x="30" y="27"/>
                      <a:pt x="30" y="27"/>
                      <a:pt x="17" y="40"/>
                    </a:cubicBezTo>
                    <a:cubicBezTo>
                      <a:pt x="1" y="70"/>
                      <a:pt x="1" y="96"/>
                      <a:pt x="1" y="138"/>
                    </a:cubicBezTo>
                    <a:cubicBezTo>
                      <a:pt x="17" y="164"/>
                      <a:pt x="30" y="190"/>
                      <a:pt x="56" y="203"/>
                    </a:cubicBezTo>
                    <a:cubicBezTo>
                      <a:pt x="69" y="220"/>
                      <a:pt x="82" y="220"/>
                      <a:pt x="99" y="220"/>
                    </a:cubicBezTo>
                    <a:cubicBezTo>
                      <a:pt x="99" y="233"/>
                      <a:pt x="99" y="233"/>
                      <a:pt x="112" y="233"/>
                    </a:cubicBezTo>
                    <a:cubicBezTo>
                      <a:pt x="125" y="220"/>
                      <a:pt x="138" y="220"/>
                      <a:pt x="164" y="220"/>
                    </a:cubicBezTo>
                    <a:cubicBezTo>
                      <a:pt x="180" y="203"/>
                      <a:pt x="193" y="190"/>
                      <a:pt x="193" y="190"/>
                    </a:cubicBezTo>
                    <a:lnTo>
                      <a:pt x="206" y="177"/>
                    </a:lnTo>
                    <a:lnTo>
                      <a:pt x="206" y="164"/>
                    </a:lnTo>
                    <a:cubicBezTo>
                      <a:pt x="219" y="151"/>
                      <a:pt x="219" y="138"/>
                      <a:pt x="219" y="122"/>
                    </a:cubicBezTo>
                    <a:cubicBezTo>
                      <a:pt x="219" y="96"/>
                      <a:pt x="206" y="70"/>
                      <a:pt x="193" y="40"/>
                    </a:cubicBezTo>
                    <a:cubicBezTo>
                      <a:pt x="164" y="14"/>
                      <a:pt x="138" y="1"/>
                      <a:pt x="11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48"/>
              <p:cNvSpPr/>
              <p:nvPr/>
            </p:nvSpPr>
            <p:spPr>
              <a:xfrm>
                <a:off x="6135825" y="2837600"/>
                <a:ext cx="23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98" extrusionOk="0">
                    <a:moveTo>
                      <a:pt x="42" y="1"/>
                    </a:moveTo>
                    <a:cubicBezTo>
                      <a:pt x="39" y="1"/>
                      <a:pt x="34" y="4"/>
                      <a:pt x="26" y="11"/>
                    </a:cubicBezTo>
                    <a:cubicBezTo>
                      <a:pt x="13" y="11"/>
                      <a:pt x="0" y="37"/>
                      <a:pt x="0" y="63"/>
                    </a:cubicBezTo>
                    <a:cubicBezTo>
                      <a:pt x="10" y="84"/>
                      <a:pt x="19" y="97"/>
                      <a:pt x="41" y="97"/>
                    </a:cubicBezTo>
                    <a:cubicBezTo>
                      <a:pt x="48" y="97"/>
                      <a:pt x="58" y="96"/>
                      <a:pt x="69" y="92"/>
                    </a:cubicBezTo>
                    <a:lnTo>
                      <a:pt x="82" y="92"/>
                    </a:lnTo>
                    <a:cubicBezTo>
                      <a:pt x="95" y="79"/>
                      <a:pt x="95" y="63"/>
                      <a:pt x="95" y="50"/>
                    </a:cubicBezTo>
                    <a:cubicBezTo>
                      <a:pt x="95" y="50"/>
                      <a:pt x="95" y="37"/>
                      <a:pt x="82" y="24"/>
                    </a:cubicBezTo>
                    <a:cubicBezTo>
                      <a:pt x="82" y="11"/>
                      <a:pt x="69" y="11"/>
                      <a:pt x="56" y="11"/>
                    </a:cubicBezTo>
                    <a:cubicBezTo>
                      <a:pt x="49" y="4"/>
                      <a:pt x="46" y="1"/>
                      <a:pt x="4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48"/>
              <p:cNvSpPr/>
              <p:nvPr/>
            </p:nvSpPr>
            <p:spPr>
              <a:xfrm>
                <a:off x="6137850" y="2821525"/>
                <a:ext cx="11950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328" extrusionOk="0">
                    <a:moveTo>
                      <a:pt x="108" y="1"/>
                    </a:moveTo>
                    <a:lnTo>
                      <a:pt x="1" y="203"/>
                    </a:lnTo>
                    <a:cubicBezTo>
                      <a:pt x="95" y="259"/>
                      <a:pt x="82" y="216"/>
                      <a:pt x="164" y="259"/>
                    </a:cubicBezTo>
                    <a:cubicBezTo>
                      <a:pt x="190" y="272"/>
                      <a:pt x="206" y="298"/>
                      <a:pt x="219" y="314"/>
                    </a:cubicBezTo>
                    <a:lnTo>
                      <a:pt x="219" y="327"/>
                    </a:lnTo>
                    <a:lnTo>
                      <a:pt x="477" y="203"/>
                    </a:lnTo>
                    <a:cubicBezTo>
                      <a:pt x="422" y="177"/>
                      <a:pt x="396" y="164"/>
                      <a:pt x="370" y="151"/>
                    </a:cubicBezTo>
                    <a:cubicBezTo>
                      <a:pt x="353" y="135"/>
                      <a:pt x="340" y="135"/>
                      <a:pt x="327" y="135"/>
                    </a:cubicBezTo>
                    <a:lnTo>
                      <a:pt x="314" y="135"/>
                    </a:lnTo>
                    <a:cubicBezTo>
                      <a:pt x="288" y="135"/>
                      <a:pt x="272" y="135"/>
                      <a:pt x="246" y="108"/>
                    </a:cubicBezTo>
                    <a:cubicBezTo>
                      <a:pt x="164" y="69"/>
                      <a:pt x="190" y="40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48"/>
              <p:cNvSpPr/>
              <p:nvPr/>
            </p:nvSpPr>
            <p:spPr>
              <a:xfrm>
                <a:off x="6141600" y="2826600"/>
                <a:ext cx="1090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56" extrusionOk="0">
                    <a:moveTo>
                      <a:pt x="327" y="0"/>
                    </a:moveTo>
                    <a:lnTo>
                      <a:pt x="69" y="124"/>
                    </a:lnTo>
                    <a:lnTo>
                      <a:pt x="83" y="124"/>
                    </a:lnTo>
                    <a:cubicBezTo>
                      <a:pt x="96" y="124"/>
                      <a:pt x="122" y="124"/>
                      <a:pt x="109" y="137"/>
                    </a:cubicBezTo>
                    <a:cubicBezTo>
                      <a:pt x="104" y="142"/>
                      <a:pt x="100" y="143"/>
                      <a:pt x="96" y="143"/>
                    </a:cubicBezTo>
                    <a:cubicBezTo>
                      <a:pt x="88" y="143"/>
                      <a:pt x="83" y="137"/>
                      <a:pt x="83" y="137"/>
                    </a:cubicBezTo>
                    <a:cubicBezTo>
                      <a:pt x="56" y="150"/>
                      <a:pt x="27" y="150"/>
                      <a:pt x="1" y="176"/>
                    </a:cubicBezTo>
                    <a:lnTo>
                      <a:pt x="151" y="356"/>
                    </a:lnTo>
                    <a:cubicBezTo>
                      <a:pt x="177" y="340"/>
                      <a:pt x="190" y="326"/>
                      <a:pt x="190" y="313"/>
                    </a:cubicBezTo>
                    <a:cubicBezTo>
                      <a:pt x="203" y="300"/>
                      <a:pt x="203" y="300"/>
                      <a:pt x="220" y="274"/>
                    </a:cubicBezTo>
                    <a:cubicBezTo>
                      <a:pt x="246" y="245"/>
                      <a:pt x="246" y="232"/>
                      <a:pt x="301" y="193"/>
                    </a:cubicBezTo>
                    <a:cubicBezTo>
                      <a:pt x="353" y="137"/>
                      <a:pt x="396" y="124"/>
                      <a:pt x="435" y="82"/>
                    </a:cubicBezTo>
                    <a:cubicBezTo>
                      <a:pt x="422" y="69"/>
                      <a:pt x="396" y="43"/>
                      <a:pt x="32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48"/>
              <p:cNvSpPr/>
              <p:nvPr/>
            </p:nvSpPr>
            <p:spPr>
              <a:xfrm>
                <a:off x="6140225" y="2830525"/>
                <a:ext cx="615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7" extrusionOk="0">
                    <a:moveTo>
                      <a:pt x="112" y="1"/>
                    </a:moveTo>
                    <a:cubicBezTo>
                      <a:pt x="89" y="1"/>
                      <a:pt x="65" y="10"/>
                      <a:pt x="56" y="19"/>
                    </a:cubicBezTo>
                    <a:cubicBezTo>
                      <a:pt x="13" y="62"/>
                      <a:pt x="0" y="130"/>
                      <a:pt x="56" y="183"/>
                    </a:cubicBezTo>
                    <a:cubicBezTo>
                      <a:pt x="77" y="213"/>
                      <a:pt x="107" y="226"/>
                      <a:pt x="137" y="226"/>
                    </a:cubicBezTo>
                    <a:cubicBezTo>
                      <a:pt x="162" y="226"/>
                      <a:pt x="187" y="217"/>
                      <a:pt x="206" y="199"/>
                    </a:cubicBezTo>
                    <a:cubicBezTo>
                      <a:pt x="232" y="183"/>
                      <a:pt x="245" y="156"/>
                      <a:pt x="245" y="130"/>
                    </a:cubicBezTo>
                    <a:lnTo>
                      <a:pt x="245" y="101"/>
                    </a:lnTo>
                    <a:cubicBezTo>
                      <a:pt x="245" y="101"/>
                      <a:pt x="245" y="88"/>
                      <a:pt x="232" y="88"/>
                    </a:cubicBezTo>
                    <a:cubicBezTo>
                      <a:pt x="232" y="62"/>
                      <a:pt x="219" y="62"/>
                      <a:pt x="206" y="49"/>
                    </a:cubicBezTo>
                    <a:cubicBezTo>
                      <a:pt x="206" y="36"/>
                      <a:pt x="177" y="19"/>
                      <a:pt x="177" y="19"/>
                    </a:cubicBezTo>
                    <a:cubicBezTo>
                      <a:pt x="164" y="19"/>
                      <a:pt x="164" y="6"/>
                      <a:pt x="151" y="6"/>
                    </a:cubicBezTo>
                    <a:lnTo>
                      <a:pt x="138" y="6"/>
                    </a:lnTo>
                    <a:cubicBezTo>
                      <a:pt x="130" y="2"/>
                      <a:pt x="121" y="1"/>
                      <a:pt x="11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48"/>
              <p:cNvSpPr/>
              <p:nvPr/>
            </p:nvSpPr>
            <p:spPr>
              <a:xfrm>
                <a:off x="6142275" y="2832175"/>
                <a:ext cx="237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95" h="99" extrusionOk="0">
                    <a:moveTo>
                      <a:pt x="42" y="0"/>
                    </a:moveTo>
                    <a:cubicBezTo>
                      <a:pt x="31" y="0"/>
                      <a:pt x="20" y="3"/>
                      <a:pt x="13" y="9"/>
                    </a:cubicBezTo>
                    <a:cubicBezTo>
                      <a:pt x="0" y="22"/>
                      <a:pt x="0" y="64"/>
                      <a:pt x="13" y="77"/>
                    </a:cubicBezTo>
                    <a:cubicBezTo>
                      <a:pt x="23" y="93"/>
                      <a:pt x="40" y="99"/>
                      <a:pt x="55" y="99"/>
                    </a:cubicBezTo>
                    <a:cubicBezTo>
                      <a:pt x="66" y="99"/>
                      <a:pt x="76" y="96"/>
                      <a:pt x="82" y="90"/>
                    </a:cubicBezTo>
                    <a:cubicBezTo>
                      <a:pt x="95" y="77"/>
                      <a:pt x="95" y="35"/>
                      <a:pt x="82" y="22"/>
                    </a:cubicBezTo>
                    <a:cubicBezTo>
                      <a:pt x="74" y="7"/>
                      <a:pt x="57" y="0"/>
                      <a:pt x="4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48"/>
              <p:cNvSpPr/>
              <p:nvPr/>
            </p:nvSpPr>
            <p:spPr>
              <a:xfrm>
                <a:off x="6143325" y="2825600"/>
                <a:ext cx="85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65" extrusionOk="0">
                    <a:moveTo>
                      <a:pt x="108" y="1"/>
                    </a:moveTo>
                    <a:cubicBezTo>
                      <a:pt x="82" y="1"/>
                      <a:pt x="82" y="14"/>
                      <a:pt x="69" y="14"/>
                    </a:cubicBezTo>
                    <a:cubicBezTo>
                      <a:pt x="53" y="27"/>
                      <a:pt x="40" y="40"/>
                      <a:pt x="40" y="53"/>
                    </a:cubicBezTo>
                    <a:cubicBezTo>
                      <a:pt x="27" y="69"/>
                      <a:pt x="27" y="83"/>
                      <a:pt x="14" y="96"/>
                    </a:cubicBezTo>
                    <a:cubicBezTo>
                      <a:pt x="14" y="109"/>
                      <a:pt x="27" y="122"/>
                      <a:pt x="14" y="135"/>
                    </a:cubicBezTo>
                    <a:cubicBezTo>
                      <a:pt x="14" y="164"/>
                      <a:pt x="0" y="164"/>
                      <a:pt x="0" y="164"/>
                    </a:cubicBezTo>
                    <a:lnTo>
                      <a:pt x="177" y="164"/>
                    </a:lnTo>
                    <a:cubicBezTo>
                      <a:pt x="216" y="164"/>
                      <a:pt x="271" y="151"/>
                      <a:pt x="327" y="135"/>
                    </a:cubicBezTo>
                    <a:cubicBezTo>
                      <a:pt x="340" y="109"/>
                      <a:pt x="314" y="83"/>
                      <a:pt x="258" y="40"/>
                    </a:cubicBezTo>
                    <a:cubicBezTo>
                      <a:pt x="203" y="14"/>
                      <a:pt x="151" y="1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48"/>
              <p:cNvSpPr/>
              <p:nvPr/>
            </p:nvSpPr>
            <p:spPr>
              <a:xfrm>
                <a:off x="6144625" y="2827100"/>
                <a:ext cx="41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75" extrusionOk="0">
                    <a:moveTo>
                      <a:pt x="77" y="0"/>
                    </a:moveTo>
                    <a:cubicBezTo>
                      <a:pt x="60" y="0"/>
                      <a:pt x="43" y="8"/>
                      <a:pt x="30" y="23"/>
                    </a:cubicBezTo>
                    <a:cubicBezTo>
                      <a:pt x="17" y="49"/>
                      <a:pt x="1" y="62"/>
                      <a:pt x="17" y="75"/>
                    </a:cubicBezTo>
                    <a:cubicBezTo>
                      <a:pt x="30" y="75"/>
                      <a:pt x="69" y="75"/>
                      <a:pt x="112" y="62"/>
                    </a:cubicBezTo>
                    <a:cubicBezTo>
                      <a:pt x="151" y="62"/>
                      <a:pt x="164" y="36"/>
                      <a:pt x="125" y="23"/>
                    </a:cubicBezTo>
                    <a:cubicBezTo>
                      <a:pt x="112" y="8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48"/>
              <p:cNvSpPr/>
              <p:nvPr/>
            </p:nvSpPr>
            <p:spPr>
              <a:xfrm>
                <a:off x="6123250" y="2813050"/>
                <a:ext cx="10225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9" extrusionOk="0">
                    <a:moveTo>
                      <a:pt x="108" y="0"/>
                    </a:moveTo>
                    <a:lnTo>
                      <a:pt x="1" y="203"/>
                    </a:lnTo>
                    <a:cubicBezTo>
                      <a:pt x="95" y="258"/>
                      <a:pt x="95" y="216"/>
                      <a:pt x="164" y="258"/>
                    </a:cubicBezTo>
                    <a:cubicBezTo>
                      <a:pt x="232" y="297"/>
                      <a:pt x="203" y="327"/>
                      <a:pt x="284" y="379"/>
                    </a:cubicBezTo>
                    <a:lnTo>
                      <a:pt x="409" y="177"/>
                    </a:lnTo>
                    <a:cubicBezTo>
                      <a:pt x="355" y="142"/>
                      <a:pt x="331" y="139"/>
                      <a:pt x="312" y="139"/>
                    </a:cubicBezTo>
                    <a:cubicBezTo>
                      <a:pt x="308" y="139"/>
                      <a:pt x="304" y="139"/>
                      <a:pt x="299" y="139"/>
                    </a:cubicBezTo>
                    <a:cubicBezTo>
                      <a:pt x="286" y="139"/>
                      <a:pt x="272" y="137"/>
                      <a:pt x="245" y="121"/>
                    </a:cubicBezTo>
                    <a:cubicBezTo>
                      <a:pt x="177" y="82"/>
                      <a:pt x="190" y="52"/>
                      <a:pt x="10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48"/>
              <p:cNvSpPr/>
              <p:nvPr/>
            </p:nvSpPr>
            <p:spPr>
              <a:xfrm>
                <a:off x="6130350" y="2817450"/>
                <a:ext cx="1022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7" extrusionOk="0">
                    <a:moveTo>
                      <a:pt x="125" y="1"/>
                    </a:moveTo>
                    <a:lnTo>
                      <a:pt x="0" y="203"/>
                    </a:lnTo>
                    <a:cubicBezTo>
                      <a:pt x="49" y="231"/>
                      <a:pt x="74" y="234"/>
                      <a:pt x="94" y="234"/>
                    </a:cubicBezTo>
                    <a:cubicBezTo>
                      <a:pt x="101" y="234"/>
                      <a:pt x="107" y="234"/>
                      <a:pt x="113" y="234"/>
                    </a:cubicBezTo>
                    <a:cubicBezTo>
                      <a:pt x="126" y="234"/>
                      <a:pt x="141" y="235"/>
                      <a:pt x="164" y="245"/>
                    </a:cubicBezTo>
                    <a:cubicBezTo>
                      <a:pt x="232" y="284"/>
                      <a:pt x="219" y="327"/>
                      <a:pt x="301" y="366"/>
                    </a:cubicBezTo>
                    <a:lnTo>
                      <a:pt x="408" y="164"/>
                    </a:lnTo>
                    <a:cubicBezTo>
                      <a:pt x="314" y="108"/>
                      <a:pt x="314" y="151"/>
                      <a:pt x="245" y="108"/>
                    </a:cubicBezTo>
                    <a:cubicBezTo>
                      <a:pt x="180" y="69"/>
                      <a:pt x="193" y="40"/>
                      <a:pt x="12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48"/>
              <p:cNvSpPr/>
              <p:nvPr/>
            </p:nvSpPr>
            <p:spPr>
              <a:xfrm>
                <a:off x="6136150" y="2821175"/>
                <a:ext cx="61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9" extrusionOk="0">
                    <a:moveTo>
                      <a:pt x="121" y="0"/>
                    </a:moveTo>
                    <a:cubicBezTo>
                      <a:pt x="83" y="0"/>
                      <a:pt x="47" y="19"/>
                      <a:pt x="30" y="54"/>
                    </a:cubicBezTo>
                    <a:cubicBezTo>
                      <a:pt x="0" y="122"/>
                      <a:pt x="13" y="191"/>
                      <a:pt x="69" y="217"/>
                    </a:cubicBezTo>
                    <a:cubicBezTo>
                      <a:pt x="80" y="225"/>
                      <a:pt x="94" y="229"/>
                      <a:pt x="108" y="229"/>
                    </a:cubicBezTo>
                    <a:cubicBezTo>
                      <a:pt x="145" y="229"/>
                      <a:pt x="188" y="203"/>
                      <a:pt x="219" y="165"/>
                    </a:cubicBezTo>
                    <a:cubicBezTo>
                      <a:pt x="245" y="109"/>
                      <a:pt x="232" y="41"/>
                      <a:pt x="176" y="15"/>
                    </a:cubicBezTo>
                    <a:cubicBezTo>
                      <a:pt x="159" y="5"/>
                      <a:pt x="140" y="0"/>
                      <a:pt x="12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48"/>
              <p:cNvSpPr/>
              <p:nvPr/>
            </p:nvSpPr>
            <p:spPr>
              <a:xfrm>
                <a:off x="6137850" y="2822700"/>
                <a:ext cx="272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9" extrusionOk="0">
                    <a:moveTo>
                      <a:pt x="61" y="1"/>
                    </a:moveTo>
                    <a:cubicBezTo>
                      <a:pt x="42" y="1"/>
                      <a:pt x="23" y="14"/>
                      <a:pt x="14" y="35"/>
                    </a:cubicBezTo>
                    <a:cubicBezTo>
                      <a:pt x="1" y="48"/>
                      <a:pt x="1" y="88"/>
                      <a:pt x="27" y="104"/>
                    </a:cubicBezTo>
                    <a:cubicBezTo>
                      <a:pt x="35" y="107"/>
                      <a:pt x="42" y="109"/>
                      <a:pt x="49" y="109"/>
                    </a:cubicBezTo>
                    <a:cubicBezTo>
                      <a:pt x="69" y="109"/>
                      <a:pt x="86" y="96"/>
                      <a:pt x="95" y="74"/>
                    </a:cubicBezTo>
                    <a:cubicBezTo>
                      <a:pt x="108" y="48"/>
                      <a:pt x="95" y="22"/>
                      <a:pt x="82" y="6"/>
                    </a:cubicBezTo>
                    <a:cubicBezTo>
                      <a:pt x="76" y="2"/>
                      <a:pt x="68" y="1"/>
                      <a:pt x="6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48"/>
              <p:cNvSpPr/>
              <p:nvPr/>
            </p:nvSpPr>
            <p:spPr>
              <a:xfrm>
                <a:off x="6128725" y="2816950"/>
                <a:ext cx="64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35" extrusionOk="0">
                    <a:moveTo>
                      <a:pt x="132" y="0"/>
                    </a:moveTo>
                    <a:cubicBezTo>
                      <a:pt x="93" y="0"/>
                      <a:pt x="57" y="25"/>
                      <a:pt x="39" y="60"/>
                    </a:cubicBezTo>
                    <a:cubicBezTo>
                      <a:pt x="0" y="115"/>
                      <a:pt x="13" y="184"/>
                      <a:pt x="65" y="223"/>
                    </a:cubicBezTo>
                    <a:cubicBezTo>
                      <a:pt x="81" y="231"/>
                      <a:pt x="97" y="235"/>
                      <a:pt x="113" y="235"/>
                    </a:cubicBezTo>
                    <a:cubicBezTo>
                      <a:pt x="155" y="235"/>
                      <a:pt x="197" y="209"/>
                      <a:pt x="216" y="171"/>
                    </a:cubicBezTo>
                    <a:cubicBezTo>
                      <a:pt x="258" y="115"/>
                      <a:pt x="229" y="47"/>
                      <a:pt x="190" y="21"/>
                    </a:cubicBezTo>
                    <a:cubicBezTo>
                      <a:pt x="171" y="6"/>
                      <a:pt x="151" y="0"/>
                      <a:pt x="13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48"/>
              <p:cNvSpPr/>
              <p:nvPr/>
            </p:nvSpPr>
            <p:spPr>
              <a:xfrm>
                <a:off x="6130350" y="2818625"/>
                <a:ext cx="2800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66" y="0"/>
                    </a:moveTo>
                    <a:cubicBezTo>
                      <a:pt x="49" y="0"/>
                      <a:pt x="26" y="10"/>
                      <a:pt x="17" y="22"/>
                    </a:cubicBezTo>
                    <a:cubicBezTo>
                      <a:pt x="0" y="48"/>
                      <a:pt x="17" y="74"/>
                      <a:pt x="43" y="87"/>
                    </a:cubicBezTo>
                    <a:cubicBezTo>
                      <a:pt x="49" y="94"/>
                      <a:pt x="56" y="98"/>
                      <a:pt x="65" y="98"/>
                    </a:cubicBezTo>
                    <a:cubicBezTo>
                      <a:pt x="76" y="98"/>
                      <a:pt x="89" y="91"/>
                      <a:pt x="98" y="74"/>
                    </a:cubicBezTo>
                    <a:cubicBezTo>
                      <a:pt x="111" y="48"/>
                      <a:pt x="111" y="22"/>
                      <a:pt x="82" y="6"/>
                    </a:cubicBezTo>
                    <a:cubicBezTo>
                      <a:pt x="78" y="2"/>
                      <a:pt x="73" y="0"/>
                      <a:pt x="6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48"/>
              <p:cNvSpPr/>
              <p:nvPr/>
            </p:nvSpPr>
            <p:spPr>
              <a:xfrm>
                <a:off x="6108650" y="2804875"/>
                <a:ext cx="1022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7" extrusionOk="0">
                    <a:moveTo>
                      <a:pt x="108" y="1"/>
                    </a:moveTo>
                    <a:lnTo>
                      <a:pt x="0" y="203"/>
                    </a:lnTo>
                    <a:cubicBezTo>
                      <a:pt x="95" y="259"/>
                      <a:pt x="95" y="216"/>
                      <a:pt x="163" y="259"/>
                    </a:cubicBezTo>
                    <a:cubicBezTo>
                      <a:pt x="232" y="285"/>
                      <a:pt x="216" y="327"/>
                      <a:pt x="284" y="366"/>
                    </a:cubicBezTo>
                    <a:lnTo>
                      <a:pt x="408" y="164"/>
                    </a:lnTo>
                    <a:cubicBezTo>
                      <a:pt x="314" y="109"/>
                      <a:pt x="314" y="148"/>
                      <a:pt x="245" y="109"/>
                    </a:cubicBezTo>
                    <a:cubicBezTo>
                      <a:pt x="177" y="66"/>
                      <a:pt x="190" y="40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48"/>
              <p:cNvSpPr/>
              <p:nvPr/>
            </p:nvSpPr>
            <p:spPr>
              <a:xfrm>
                <a:off x="6115750" y="2808975"/>
                <a:ext cx="102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6" extrusionOk="0">
                    <a:moveTo>
                      <a:pt x="124" y="0"/>
                    </a:moveTo>
                    <a:lnTo>
                      <a:pt x="0" y="202"/>
                    </a:lnTo>
                    <a:cubicBezTo>
                      <a:pt x="95" y="258"/>
                      <a:pt x="95" y="215"/>
                      <a:pt x="163" y="258"/>
                    </a:cubicBezTo>
                    <a:cubicBezTo>
                      <a:pt x="232" y="297"/>
                      <a:pt x="219" y="326"/>
                      <a:pt x="301" y="366"/>
                    </a:cubicBezTo>
                    <a:lnTo>
                      <a:pt x="408" y="163"/>
                    </a:lnTo>
                    <a:cubicBezTo>
                      <a:pt x="314" y="108"/>
                      <a:pt x="314" y="147"/>
                      <a:pt x="245" y="108"/>
                    </a:cubicBezTo>
                    <a:cubicBezTo>
                      <a:pt x="176" y="65"/>
                      <a:pt x="193" y="39"/>
                      <a:pt x="12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48"/>
              <p:cNvSpPr/>
              <p:nvPr/>
            </p:nvSpPr>
            <p:spPr>
              <a:xfrm>
                <a:off x="6121525" y="2812750"/>
                <a:ext cx="6150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8" extrusionOk="0">
                    <a:moveTo>
                      <a:pt x="140" y="1"/>
                    </a:moveTo>
                    <a:cubicBezTo>
                      <a:pt x="103" y="1"/>
                      <a:pt x="58" y="26"/>
                      <a:pt x="27" y="64"/>
                    </a:cubicBezTo>
                    <a:cubicBezTo>
                      <a:pt x="1" y="120"/>
                      <a:pt x="14" y="189"/>
                      <a:pt x="70" y="215"/>
                    </a:cubicBezTo>
                    <a:cubicBezTo>
                      <a:pt x="83" y="223"/>
                      <a:pt x="99" y="228"/>
                      <a:pt x="116" y="228"/>
                    </a:cubicBezTo>
                    <a:cubicBezTo>
                      <a:pt x="151" y="228"/>
                      <a:pt x="191" y="210"/>
                      <a:pt x="220" y="175"/>
                    </a:cubicBezTo>
                    <a:cubicBezTo>
                      <a:pt x="246" y="120"/>
                      <a:pt x="233" y="38"/>
                      <a:pt x="177" y="12"/>
                    </a:cubicBezTo>
                    <a:cubicBezTo>
                      <a:pt x="167" y="4"/>
                      <a:pt x="154" y="1"/>
                      <a:pt x="14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48"/>
              <p:cNvSpPr/>
              <p:nvPr/>
            </p:nvSpPr>
            <p:spPr>
              <a:xfrm>
                <a:off x="6123250" y="2814475"/>
                <a:ext cx="27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7" extrusionOk="0">
                    <a:moveTo>
                      <a:pt x="50" y="0"/>
                    </a:moveTo>
                    <a:cubicBezTo>
                      <a:pt x="35" y="0"/>
                      <a:pt x="21" y="7"/>
                      <a:pt x="14" y="25"/>
                    </a:cubicBezTo>
                    <a:cubicBezTo>
                      <a:pt x="1" y="51"/>
                      <a:pt x="1" y="77"/>
                      <a:pt x="27" y="90"/>
                    </a:cubicBezTo>
                    <a:cubicBezTo>
                      <a:pt x="35" y="95"/>
                      <a:pt x="43" y="97"/>
                      <a:pt x="50" y="97"/>
                    </a:cubicBezTo>
                    <a:cubicBezTo>
                      <a:pt x="69" y="97"/>
                      <a:pt x="86" y="83"/>
                      <a:pt x="95" y="64"/>
                    </a:cubicBezTo>
                    <a:cubicBezTo>
                      <a:pt x="108" y="51"/>
                      <a:pt x="95" y="9"/>
                      <a:pt x="82" y="9"/>
                    </a:cubicBezTo>
                    <a:cubicBezTo>
                      <a:pt x="72" y="3"/>
                      <a:pt x="61" y="0"/>
                      <a:pt x="5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48"/>
              <p:cNvSpPr/>
              <p:nvPr/>
            </p:nvSpPr>
            <p:spPr>
              <a:xfrm>
                <a:off x="6114025" y="2808600"/>
                <a:ext cx="65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30" extrusionOk="0">
                    <a:moveTo>
                      <a:pt x="136" y="0"/>
                    </a:moveTo>
                    <a:cubicBezTo>
                      <a:pt x="97" y="0"/>
                      <a:pt x="61" y="21"/>
                      <a:pt x="43" y="67"/>
                    </a:cubicBezTo>
                    <a:cubicBezTo>
                      <a:pt x="1" y="123"/>
                      <a:pt x="17" y="191"/>
                      <a:pt x="69" y="217"/>
                    </a:cubicBezTo>
                    <a:cubicBezTo>
                      <a:pt x="87" y="226"/>
                      <a:pt x="105" y="230"/>
                      <a:pt x="123" y="230"/>
                    </a:cubicBezTo>
                    <a:cubicBezTo>
                      <a:pt x="163" y="230"/>
                      <a:pt x="201" y="209"/>
                      <a:pt x="219" y="162"/>
                    </a:cubicBezTo>
                    <a:cubicBezTo>
                      <a:pt x="262" y="110"/>
                      <a:pt x="245" y="41"/>
                      <a:pt x="193" y="15"/>
                    </a:cubicBezTo>
                    <a:cubicBezTo>
                      <a:pt x="175" y="5"/>
                      <a:pt x="155" y="0"/>
                      <a:pt x="13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48"/>
              <p:cNvSpPr/>
              <p:nvPr/>
            </p:nvSpPr>
            <p:spPr>
              <a:xfrm>
                <a:off x="6116075" y="2810150"/>
                <a:ext cx="2475" cy="2675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7" extrusionOk="0">
                    <a:moveTo>
                      <a:pt x="56" y="0"/>
                    </a:moveTo>
                    <a:cubicBezTo>
                      <a:pt x="43" y="0"/>
                      <a:pt x="26" y="13"/>
                      <a:pt x="17" y="35"/>
                    </a:cubicBezTo>
                    <a:cubicBezTo>
                      <a:pt x="0" y="61"/>
                      <a:pt x="0" y="87"/>
                      <a:pt x="30" y="100"/>
                    </a:cubicBezTo>
                    <a:cubicBezTo>
                      <a:pt x="33" y="104"/>
                      <a:pt x="38" y="106"/>
                      <a:pt x="43" y="106"/>
                    </a:cubicBezTo>
                    <a:cubicBezTo>
                      <a:pt x="56" y="106"/>
                      <a:pt x="72" y="93"/>
                      <a:pt x="82" y="74"/>
                    </a:cubicBezTo>
                    <a:cubicBezTo>
                      <a:pt x="98" y="48"/>
                      <a:pt x="98" y="18"/>
                      <a:pt x="69" y="5"/>
                    </a:cubicBezTo>
                    <a:cubicBezTo>
                      <a:pt x="65" y="2"/>
                      <a:pt x="61" y="0"/>
                      <a:pt x="5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48"/>
              <p:cNvSpPr/>
              <p:nvPr/>
            </p:nvSpPr>
            <p:spPr>
              <a:xfrm>
                <a:off x="6094025" y="2796325"/>
                <a:ext cx="102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9" extrusionOk="0">
                    <a:moveTo>
                      <a:pt x="122" y="0"/>
                    </a:moveTo>
                    <a:lnTo>
                      <a:pt x="1" y="206"/>
                    </a:lnTo>
                    <a:cubicBezTo>
                      <a:pt x="96" y="261"/>
                      <a:pt x="96" y="219"/>
                      <a:pt x="164" y="261"/>
                    </a:cubicBezTo>
                    <a:cubicBezTo>
                      <a:pt x="229" y="300"/>
                      <a:pt x="216" y="327"/>
                      <a:pt x="285" y="369"/>
                    </a:cubicBezTo>
                    <a:lnTo>
                      <a:pt x="409" y="163"/>
                    </a:lnTo>
                    <a:cubicBezTo>
                      <a:pt x="360" y="137"/>
                      <a:pt x="336" y="134"/>
                      <a:pt x="315" y="134"/>
                    </a:cubicBezTo>
                    <a:cubicBezTo>
                      <a:pt x="308" y="134"/>
                      <a:pt x="302" y="134"/>
                      <a:pt x="295" y="134"/>
                    </a:cubicBezTo>
                    <a:cubicBezTo>
                      <a:pt x="282" y="134"/>
                      <a:pt x="268" y="133"/>
                      <a:pt x="246" y="124"/>
                    </a:cubicBezTo>
                    <a:cubicBezTo>
                      <a:pt x="177" y="82"/>
                      <a:pt x="190" y="43"/>
                      <a:pt x="12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48"/>
              <p:cNvSpPr/>
              <p:nvPr/>
            </p:nvSpPr>
            <p:spPr>
              <a:xfrm>
                <a:off x="6101125" y="2800400"/>
                <a:ext cx="102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83" extrusionOk="0">
                    <a:moveTo>
                      <a:pt x="125" y="0"/>
                    </a:moveTo>
                    <a:lnTo>
                      <a:pt x="1" y="206"/>
                    </a:lnTo>
                    <a:cubicBezTo>
                      <a:pt x="48" y="240"/>
                      <a:pt x="72" y="243"/>
                      <a:pt x="92" y="243"/>
                    </a:cubicBezTo>
                    <a:cubicBezTo>
                      <a:pt x="97" y="243"/>
                      <a:pt x="102" y="243"/>
                      <a:pt x="106" y="243"/>
                    </a:cubicBezTo>
                    <a:cubicBezTo>
                      <a:pt x="122" y="243"/>
                      <a:pt x="138" y="245"/>
                      <a:pt x="164" y="261"/>
                    </a:cubicBezTo>
                    <a:cubicBezTo>
                      <a:pt x="233" y="301"/>
                      <a:pt x="220" y="327"/>
                      <a:pt x="301" y="382"/>
                    </a:cubicBezTo>
                    <a:lnTo>
                      <a:pt x="409" y="180"/>
                    </a:lnTo>
                    <a:cubicBezTo>
                      <a:pt x="314" y="124"/>
                      <a:pt x="314" y="164"/>
                      <a:pt x="246" y="124"/>
                    </a:cubicBezTo>
                    <a:cubicBezTo>
                      <a:pt x="177" y="82"/>
                      <a:pt x="207" y="56"/>
                      <a:pt x="12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48"/>
              <p:cNvSpPr/>
              <p:nvPr/>
            </p:nvSpPr>
            <p:spPr>
              <a:xfrm>
                <a:off x="6106925" y="2804500"/>
                <a:ext cx="61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9" extrusionOk="0">
                    <a:moveTo>
                      <a:pt x="128" y="1"/>
                    </a:moveTo>
                    <a:cubicBezTo>
                      <a:pt x="93" y="1"/>
                      <a:pt x="55" y="19"/>
                      <a:pt x="27" y="55"/>
                    </a:cubicBezTo>
                    <a:cubicBezTo>
                      <a:pt x="1" y="110"/>
                      <a:pt x="14" y="179"/>
                      <a:pt x="69" y="218"/>
                    </a:cubicBezTo>
                    <a:cubicBezTo>
                      <a:pt x="80" y="225"/>
                      <a:pt x="92" y="228"/>
                      <a:pt x="106" y="228"/>
                    </a:cubicBezTo>
                    <a:cubicBezTo>
                      <a:pt x="143" y="228"/>
                      <a:pt x="188" y="203"/>
                      <a:pt x="219" y="163"/>
                    </a:cubicBezTo>
                    <a:cubicBezTo>
                      <a:pt x="246" y="110"/>
                      <a:pt x="232" y="42"/>
                      <a:pt x="177" y="16"/>
                    </a:cubicBezTo>
                    <a:cubicBezTo>
                      <a:pt x="163" y="6"/>
                      <a:pt x="146" y="1"/>
                      <a:pt x="12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48"/>
              <p:cNvSpPr/>
              <p:nvPr/>
            </p:nvSpPr>
            <p:spPr>
              <a:xfrm>
                <a:off x="6108650" y="2806075"/>
                <a:ext cx="270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6" extrusionOk="0">
                    <a:moveTo>
                      <a:pt x="60" y="0"/>
                    </a:moveTo>
                    <a:cubicBezTo>
                      <a:pt x="40" y="0"/>
                      <a:pt x="23" y="13"/>
                      <a:pt x="13" y="34"/>
                    </a:cubicBezTo>
                    <a:cubicBezTo>
                      <a:pt x="0" y="47"/>
                      <a:pt x="13" y="74"/>
                      <a:pt x="26" y="87"/>
                    </a:cubicBezTo>
                    <a:cubicBezTo>
                      <a:pt x="37" y="92"/>
                      <a:pt x="49" y="95"/>
                      <a:pt x="59" y="95"/>
                    </a:cubicBezTo>
                    <a:cubicBezTo>
                      <a:pt x="74" y="95"/>
                      <a:pt x="87" y="89"/>
                      <a:pt x="95" y="74"/>
                    </a:cubicBezTo>
                    <a:cubicBezTo>
                      <a:pt x="108" y="47"/>
                      <a:pt x="108" y="18"/>
                      <a:pt x="82" y="5"/>
                    </a:cubicBezTo>
                    <a:cubicBezTo>
                      <a:pt x="74" y="2"/>
                      <a:pt x="67" y="0"/>
                      <a:pt x="6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48"/>
              <p:cNvSpPr/>
              <p:nvPr/>
            </p:nvSpPr>
            <p:spPr>
              <a:xfrm>
                <a:off x="6099425" y="2800150"/>
                <a:ext cx="64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29" extrusionOk="0">
                    <a:moveTo>
                      <a:pt x="147" y="0"/>
                    </a:moveTo>
                    <a:cubicBezTo>
                      <a:pt x="104" y="0"/>
                      <a:pt x="62" y="25"/>
                      <a:pt x="43" y="66"/>
                    </a:cubicBezTo>
                    <a:cubicBezTo>
                      <a:pt x="0" y="121"/>
                      <a:pt x="13" y="190"/>
                      <a:pt x="69" y="216"/>
                    </a:cubicBezTo>
                    <a:cubicBezTo>
                      <a:pt x="87" y="225"/>
                      <a:pt x="107" y="229"/>
                      <a:pt x="126" y="229"/>
                    </a:cubicBezTo>
                    <a:cubicBezTo>
                      <a:pt x="165" y="229"/>
                      <a:pt x="202" y="211"/>
                      <a:pt x="219" y="174"/>
                    </a:cubicBezTo>
                    <a:cubicBezTo>
                      <a:pt x="258" y="121"/>
                      <a:pt x="245" y="53"/>
                      <a:pt x="193" y="10"/>
                    </a:cubicBezTo>
                    <a:cubicBezTo>
                      <a:pt x="178" y="3"/>
                      <a:pt x="163" y="0"/>
                      <a:pt x="14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48"/>
              <p:cNvSpPr/>
              <p:nvPr/>
            </p:nvSpPr>
            <p:spPr>
              <a:xfrm>
                <a:off x="6101475" y="2801900"/>
                <a:ext cx="277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96" extrusionOk="0">
                    <a:moveTo>
                      <a:pt x="47" y="0"/>
                    </a:moveTo>
                    <a:cubicBezTo>
                      <a:pt x="36" y="0"/>
                      <a:pt x="23" y="7"/>
                      <a:pt x="13" y="22"/>
                    </a:cubicBezTo>
                    <a:cubicBezTo>
                      <a:pt x="0" y="51"/>
                      <a:pt x="0" y="77"/>
                      <a:pt x="29" y="90"/>
                    </a:cubicBezTo>
                    <a:cubicBezTo>
                      <a:pt x="33" y="94"/>
                      <a:pt x="38" y="96"/>
                      <a:pt x="44" y="96"/>
                    </a:cubicBezTo>
                    <a:cubicBezTo>
                      <a:pt x="58" y="96"/>
                      <a:pt x="76" y="87"/>
                      <a:pt x="95" y="77"/>
                    </a:cubicBezTo>
                    <a:cubicBezTo>
                      <a:pt x="111" y="51"/>
                      <a:pt x="95" y="22"/>
                      <a:pt x="69" y="9"/>
                    </a:cubicBezTo>
                    <a:cubicBezTo>
                      <a:pt x="63" y="3"/>
                      <a:pt x="56" y="0"/>
                      <a:pt x="4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48"/>
              <p:cNvSpPr/>
              <p:nvPr/>
            </p:nvSpPr>
            <p:spPr>
              <a:xfrm>
                <a:off x="6079350" y="278782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25" y="1"/>
                    </a:moveTo>
                    <a:lnTo>
                      <a:pt x="0" y="193"/>
                    </a:lnTo>
                    <a:cubicBezTo>
                      <a:pt x="98" y="259"/>
                      <a:pt x="98" y="219"/>
                      <a:pt x="164" y="259"/>
                    </a:cubicBezTo>
                    <a:cubicBezTo>
                      <a:pt x="232" y="301"/>
                      <a:pt x="219" y="327"/>
                      <a:pt x="288" y="369"/>
                    </a:cubicBezTo>
                    <a:lnTo>
                      <a:pt x="408" y="177"/>
                    </a:lnTo>
                    <a:cubicBezTo>
                      <a:pt x="314" y="112"/>
                      <a:pt x="314" y="151"/>
                      <a:pt x="245" y="112"/>
                    </a:cubicBezTo>
                    <a:cubicBezTo>
                      <a:pt x="180" y="69"/>
                      <a:pt x="206" y="43"/>
                      <a:pt x="12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48"/>
              <p:cNvSpPr/>
              <p:nvPr/>
            </p:nvSpPr>
            <p:spPr>
              <a:xfrm>
                <a:off x="6086525" y="2792225"/>
                <a:ext cx="105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70" extrusionOk="0">
                    <a:moveTo>
                      <a:pt x="121" y="1"/>
                    </a:moveTo>
                    <a:lnTo>
                      <a:pt x="1" y="193"/>
                    </a:lnTo>
                    <a:cubicBezTo>
                      <a:pt x="108" y="262"/>
                      <a:pt x="95" y="220"/>
                      <a:pt x="164" y="262"/>
                    </a:cubicBezTo>
                    <a:cubicBezTo>
                      <a:pt x="232" y="301"/>
                      <a:pt x="219" y="327"/>
                      <a:pt x="301" y="370"/>
                    </a:cubicBezTo>
                    <a:lnTo>
                      <a:pt x="422" y="164"/>
                    </a:lnTo>
                    <a:cubicBezTo>
                      <a:pt x="314" y="112"/>
                      <a:pt x="327" y="151"/>
                      <a:pt x="246" y="112"/>
                    </a:cubicBezTo>
                    <a:cubicBezTo>
                      <a:pt x="177" y="69"/>
                      <a:pt x="203" y="43"/>
                      <a:pt x="12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48"/>
              <p:cNvSpPr/>
              <p:nvPr/>
            </p:nvSpPr>
            <p:spPr>
              <a:xfrm>
                <a:off x="6092325" y="2796050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44" y="1"/>
                    </a:moveTo>
                    <a:cubicBezTo>
                      <a:pt x="101" y="1"/>
                      <a:pt x="58" y="26"/>
                      <a:pt x="27" y="67"/>
                    </a:cubicBezTo>
                    <a:cubicBezTo>
                      <a:pt x="0" y="122"/>
                      <a:pt x="14" y="191"/>
                      <a:pt x="69" y="217"/>
                    </a:cubicBezTo>
                    <a:cubicBezTo>
                      <a:pt x="81" y="225"/>
                      <a:pt x="96" y="229"/>
                      <a:pt x="113" y="229"/>
                    </a:cubicBezTo>
                    <a:cubicBezTo>
                      <a:pt x="148" y="229"/>
                      <a:pt x="189" y="208"/>
                      <a:pt x="216" y="161"/>
                    </a:cubicBezTo>
                    <a:cubicBezTo>
                      <a:pt x="245" y="109"/>
                      <a:pt x="232" y="40"/>
                      <a:pt x="190" y="11"/>
                    </a:cubicBezTo>
                    <a:cubicBezTo>
                      <a:pt x="175" y="4"/>
                      <a:pt x="160" y="1"/>
                      <a:pt x="14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48"/>
              <p:cNvSpPr/>
              <p:nvPr/>
            </p:nvSpPr>
            <p:spPr>
              <a:xfrm>
                <a:off x="6094025" y="2797575"/>
                <a:ext cx="2725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6" extrusionOk="0">
                    <a:moveTo>
                      <a:pt x="60" y="0"/>
                    </a:moveTo>
                    <a:cubicBezTo>
                      <a:pt x="40" y="0"/>
                      <a:pt x="24" y="13"/>
                      <a:pt x="14" y="32"/>
                    </a:cubicBezTo>
                    <a:cubicBezTo>
                      <a:pt x="1" y="61"/>
                      <a:pt x="14" y="87"/>
                      <a:pt x="27" y="100"/>
                    </a:cubicBezTo>
                    <a:cubicBezTo>
                      <a:pt x="34" y="104"/>
                      <a:pt x="41" y="105"/>
                      <a:pt x="48" y="105"/>
                    </a:cubicBezTo>
                    <a:cubicBezTo>
                      <a:pt x="68" y="105"/>
                      <a:pt x="86" y="93"/>
                      <a:pt x="96" y="74"/>
                    </a:cubicBezTo>
                    <a:cubicBezTo>
                      <a:pt x="109" y="61"/>
                      <a:pt x="109" y="19"/>
                      <a:pt x="83" y="6"/>
                    </a:cubicBezTo>
                    <a:cubicBezTo>
                      <a:pt x="75" y="2"/>
                      <a:pt x="67" y="0"/>
                      <a:pt x="6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48"/>
              <p:cNvSpPr/>
              <p:nvPr/>
            </p:nvSpPr>
            <p:spPr>
              <a:xfrm>
                <a:off x="6085150" y="2791775"/>
                <a:ext cx="61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1" extrusionOk="0">
                    <a:moveTo>
                      <a:pt x="130" y="0"/>
                    </a:moveTo>
                    <a:cubicBezTo>
                      <a:pt x="95" y="0"/>
                      <a:pt x="56" y="24"/>
                      <a:pt x="30" y="61"/>
                    </a:cubicBezTo>
                    <a:cubicBezTo>
                      <a:pt x="0" y="117"/>
                      <a:pt x="13" y="182"/>
                      <a:pt x="56" y="211"/>
                    </a:cubicBezTo>
                    <a:cubicBezTo>
                      <a:pt x="74" y="224"/>
                      <a:pt x="93" y="230"/>
                      <a:pt x="112" y="230"/>
                    </a:cubicBezTo>
                    <a:cubicBezTo>
                      <a:pt x="150" y="230"/>
                      <a:pt x="186" y="206"/>
                      <a:pt x="206" y="169"/>
                    </a:cubicBezTo>
                    <a:cubicBezTo>
                      <a:pt x="245" y="117"/>
                      <a:pt x="232" y="48"/>
                      <a:pt x="176" y="19"/>
                    </a:cubicBezTo>
                    <a:cubicBezTo>
                      <a:pt x="164" y="6"/>
                      <a:pt x="147" y="0"/>
                      <a:pt x="13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48"/>
              <p:cNvSpPr/>
              <p:nvPr/>
            </p:nvSpPr>
            <p:spPr>
              <a:xfrm>
                <a:off x="6086850" y="2793400"/>
                <a:ext cx="2725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0" extrusionOk="0">
                    <a:moveTo>
                      <a:pt x="50" y="1"/>
                    </a:moveTo>
                    <a:cubicBezTo>
                      <a:pt x="35" y="1"/>
                      <a:pt x="21" y="7"/>
                      <a:pt x="14" y="22"/>
                    </a:cubicBezTo>
                    <a:cubicBezTo>
                      <a:pt x="1" y="52"/>
                      <a:pt x="1" y="78"/>
                      <a:pt x="27" y="91"/>
                    </a:cubicBezTo>
                    <a:cubicBezTo>
                      <a:pt x="34" y="96"/>
                      <a:pt x="44" y="100"/>
                      <a:pt x="55" y="100"/>
                    </a:cubicBezTo>
                    <a:cubicBezTo>
                      <a:pt x="71" y="100"/>
                      <a:pt x="88" y="93"/>
                      <a:pt x="95" y="78"/>
                    </a:cubicBezTo>
                    <a:cubicBezTo>
                      <a:pt x="108" y="52"/>
                      <a:pt x="95" y="22"/>
                      <a:pt x="82" y="9"/>
                    </a:cubicBezTo>
                    <a:cubicBezTo>
                      <a:pt x="72" y="4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48"/>
              <p:cNvSpPr/>
              <p:nvPr/>
            </p:nvSpPr>
            <p:spPr>
              <a:xfrm>
                <a:off x="6065075" y="2778700"/>
                <a:ext cx="10225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9" extrusionOk="0">
                    <a:moveTo>
                      <a:pt x="124" y="0"/>
                    </a:moveTo>
                    <a:lnTo>
                      <a:pt x="0" y="202"/>
                    </a:lnTo>
                    <a:cubicBezTo>
                      <a:pt x="49" y="237"/>
                      <a:pt x="74" y="240"/>
                      <a:pt x="94" y="240"/>
                    </a:cubicBezTo>
                    <a:cubicBezTo>
                      <a:pt x="99" y="240"/>
                      <a:pt x="103" y="240"/>
                      <a:pt x="108" y="240"/>
                    </a:cubicBezTo>
                    <a:cubicBezTo>
                      <a:pt x="123" y="240"/>
                      <a:pt x="139" y="242"/>
                      <a:pt x="163" y="258"/>
                    </a:cubicBezTo>
                    <a:cubicBezTo>
                      <a:pt x="232" y="313"/>
                      <a:pt x="219" y="340"/>
                      <a:pt x="287" y="379"/>
                    </a:cubicBezTo>
                    <a:lnTo>
                      <a:pt x="408" y="189"/>
                    </a:lnTo>
                    <a:cubicBezTo>
                      <a:pt x="314" y="121"/>
                      <a:pt x="314" y="163"/>
                      <a:pt x="261" y="121"/>
                    </a:cubicBezTo>
                    <a:cubicBezTo>
                      <a:pt x="193" y="82"/>
                      <a:pt x="206" y="52"/>
                      <a:pt x="12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48"/>
              <p:cNvSpPr/>
              <p:nvPr/>
            </p:nvSpPr>
            <p:spPr>
              <a:xfrm>
                <a:off x="6072250" y="2783425"/>
                <a:ext cx="102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121" y="0"/>
                    </a:moveTo>
                    <a:lnTo>
                      <a:pt x="0" y="190"/>
                    </a:lnTo>
                    <a:cubicBezTo>
                      <a:pt x="95" y="258"/>
                      <a:pt x="95" y="206"/>
                      <a:pt x="164" y="258"/>
                    </a:cubicBezTo>
                    <a:cubicBezTo>
                      <a:pt x="232" y="301"/>
                      <a:pt x="219" y="327"/>
                      <a:pt x="284" y="369"/>
                    </a:cubicBezTo>
                    <a:lnTo>
                      <a:pt x="409" y="177"/>
                    </a:lnTo>
                    <a:cubicBezTo>
                      <a:pt x="314" y="108"/>
                      <a:pt x="314" y="151"/>
                      <a:pt x="245" y="108"/>
                    </a:cubicBezTo>
                    <a:cubicBezTo>
                      <a:pt x="177" y="69"/>
                      <a:pt x="203" y="43"/>
                      <a:pt x="12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48"/>
              <p:cNvSpPr/>
              <p:nvPr/>
            </p:nvSpPr>
            <p:spPr>
              <a:xfrm>
                <a:off x="6078050" y="2787350"/>
                <a:ext cx="61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1" extrusionOk="0">
                    <a:moveTo>
                      <a:pt x="129" y="1"/>
                    </a:moveTo>
                    <a:cubicBezTo>
                      <a:pt x="93" y="1"/>
                      <a:pt x="55" y="25"/>
                      <a:pt x="26" y="62"/>
                    </a:cubicBezTo>
                    <a:cubicBezTo>
                      <a:pt x="0" y="114"/>
                      <a:pt x="13" y="183"/>
                      <a:pt x="52" y="212"/>
                    </a:cubicBezTo>
                    <a:cubicBezTo>
                      <a:pt x="71" y="225"/>
                      <a:pt x="91" y="231"/>
                      <a:pt x="110" y="231"/>
                    </a:cubicBezTo>
                    <a:cubicBezTo>
                      <a:pt x="149" y="231"/>
                      <a:pt x="185" y="207"/>
                      <a:pt x="203" y="170"/>
                    </a:cubicBezTo>
                    <a:cubicBezTo>
                      <a:pt x="245" y="114"/>
                      <a:pt x="232" y="49"/>
                      <a:pt x="177" y="20"/>
                    </a:cubicBezTo>
                    <a:cubicBezTo>
                      <a:pt x="163" y="7"/>
                      <a:pt x="146" y="1"/>
                      <a:pt x="12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48"/>
              <p:cNvSpPr/>
              <p:nvPr/>
            </p:nvSpPr>
            <p:spPr>
              <a:xfrm>
                <a:off x="6079750" y="2789000"/>
                <a:ext cx="2725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0" extrusionOk="0">
                    <a:moveTo>
                      <a:pt x="48" y="1"/>
                    </a:moveTo>
                    <a:cubicBezTo>
                      <a:pt x="34" y="1"/>
                      <a:pt x="21" y="7"/>
                      <a:pt x="14" y="22"/>
                    </a:cubicBezTo>
                    <a:cubicBezTo>
                      <a:pt x="1" y="48"/>
                      <a:pt x="1" y="78"/>
                      <a:pt x="27" y="91"/>
                    </a:cubicBezTo>
                    <a:cubicBezTo>
                      <a:pt x="32" y="96"/>
                      <a:pt x="43" y="99"/>
                      <a:pt x="54" y="99"/>
                    </a:cubicBezTo>
                    <a:cubicBezTo>
                      <a:pt x="70" y="99"/>
                      <a:pt x="88" y="93"/>
                      <a:pt x="95" y="78"/>
                    </a:cubicBezTo>
                    <a:cubicBezTo>
                      <a:pt x="109" y="48"/>
                      <a:pt x="95" y="22"/>
                      <a:pt x="82" y="9"/>
                    </a:cubicBezTo>
                    <a:cubicBezTo>
                      <a:pt x="70" y="4"/>
                      <a:pt x="59" y="1"/>
                      <a:pt x="4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48"/>
              <p:cNvSpPr/>
              <p:nvPr/>
            </p:nvSpPr>
            <p:spPr>
              <a:xfrm>
                <a:off x="6070875" y="2782950"/>
                <a:ext cx="61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0" extrusionOk="0">
                    <a:moveTo>
                      <a:pt x="130" y="1"/>
                    </a:moveTo>
                    <a:cubicBezTo>
                      <a:pt x="95" y="1"/>
                      <a:pt x="56" y="25"/>
                      <a:pt x="29" y="62"/>
                    </a:cubicBezTo>
                    <a:cubicBezTo>
                      <a:pt x="0" y="114"/>
                      <a:pt x="13" y="183"/>
                      <a:pt x="55" y="209"/>
                    </a:cubicBezTo>
                    <a:cubicBezTo>
                      <a:pt x="75" y="223"/>
                      <a:pt x="95" y="230"/>
                      <a:pt x="114" y="230"/>
                    </a:cubicBezTo>
                    <a:cubicBezTo>
                      <a:pt x="152" y="230"/>
                      <a:pt x="186" y="206"/>
                      <a:pt x="206" y="170"/>
                    </a:cubicBezTo>
                    <a:cubicBezTo>
                      <a:pt x="245" y="114"/>
                      <a:pt x="232" y="46"/>
                      <a:pt x="176" y="19"/>
                    </a:cubicBezTo>
                    <a:cubicBezTo>
                      <a:pt x="163" y="6"/>
                      <a:pt x="147" y="1"/>
                      <a:pt x="13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48"/>
              <p:cNvSpPr/>
              <p:nvPr/>
            </p:nvSpPr>
            <p:spPr>
              <a:xfrm>
                <a:off x="6072575" y="2784600"/>
                <a:ext cx="272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6" extrusionOk="0">
                    <a:moveTo>
                      <a:pt x="49" y="0"/>
                    </a:moveTo>
                    <a:cubicBezTo>
                      <a:pt x="35" y="0"/>
                      <a:pt x="21" y="7"/>
                      <a:pt x="14" y="22"/>
                    </a:cubicBezTo>
                    <a:cubicBezTo>
                      <a:pt x="1" y="48"/>
                      <a:pt x="1" y="77"/>
                      <a:pt x="27" y="90"/>
                    </a:cubicBezTo>
                    <a:cubicBezTo>
                      <a:pt x="31" y="94"/>
                      <a:pt x="38" y="96"/>
                      <a:pt x="46" y="96"/>
                    </a:cubicBezTo>
                    <a:cubicBezTo>
                      <a:pt x="64" y="96"/>
                      <a:pt x="86" y="87"/>
                      <a:pt x="95" y="77"/>
                    </a:cubicBezTo>
                    <a:cubicBezTo>
                      <a:pt x="108" y="48"/>
                      <a:pt x="95" y="22"/>
                      <a:pt x="82" y="9"/>
                    </a:cubicBezTo>
                    <a:cubicBezTo>
                      <a:pt x="71" y="3"/>
                      <a:pt x="60" y="0"/>
                      <a:pt x="4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48"/>
              <p:cNvSpPr/>
              <p:nvPr/>
            </p:nvSpPr>
            <p:spPr>
              <a:xfrm>
                <a:off x="6050125" y="2779675"/>
                <a:ext cx="9900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40" extrusionOk="0">
                    <a:moveTo>
                      <a:pt x="314" y="0"/>
                    </a:moveTo>
                    <a:cubicBezTo>
                      <a:pt x="207" y="43"/>
                      <a:pt x="246" y="69"/>
                      <a:pt x="164" y="95"/>
                    </a:cubicBezTo>
                    <a:cubicBezTo>
                      <a:pt x="144" y="103"/>
                      <a:pt x="129" y="106"/>
                      <a:pt x="116" y="106"/>
                    </a:cubicBezTo>
                    <a:cubicBezTo>
                      <a:pt x="96" y="106"/>
                      <a:pt x="80" y="100"/>
                      <a:pt x="57" y="100"/>
                    </a:cubicBezTo>
                    <a:cubicBezTo>
                      <a:pt x="42" y="100"/>
                      <a:pt x="24" y="103"/>
                      <a:pt x="1" y="111"/>
                    </a:cubicBezTo>
                    <a:lnTo>
                      <a:pt x="83" y="340"/>
                    </a:lnTo>
                    <a:cubicBezTo>
                      <a:pt x="190" y="301"/>
                      <a:pt x="151" y="274"/>
                      <a:pt x="233" y="245"/>
                    </a:cubicBezTo>
                    <a:cubicBezTo>
                      <a:pt x="267" y="232"/>
                      <a:pt x="287" y="232"/>
                      <a:pt x="309" y="232"/>
                    </a:cubicBezTo>
                    <a:cubicBezTo>
                      <a:pt x="331" y="232"/>
                      <a:pt x="355" y="232"/>
                      <a:pt x="396" y="219"/>
                    </a:cubicBez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48"/>
              <p:cNvSpPr/>
              <p:nvPr/>
            </p:nvSpPr>
            <p:spPr>
              <a:xfrm>
                <a:off x="6057975" y="2777300"/>
                <a:ext cx="10225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14" extrusionOk="0">
                    <a:moveTo>
                      <a:pt x="301" y="1"/>
                    </a:moveTo>
                    <a:cubicBezTo>
                      <a:pt x="271" y="14"/>
                      <a:pt x="258" y="27"/>
                      <a:pt x="232" y="43"/>
                    </a:cubicBezTo>
                    <a:cubicBezTo>
                      <a:pt x="232" y="43"/>
                      <a:pt x="219" y="56"/>
                      <a:pt x="203" y="56"/>
                    </a:cubicBezTo>
                    <a:cubicBezTo>
                      <a:pt x="190" y="69"/>
                      <a:pt x="190" y="69"/>
                      <a:pt x="177" y="69"/>
                    </a:cubicBezTo>
                    <a:cubicBezTo>
                      <a:pt x="136" y="82"/>
                      <a:pt x="112" y="82"/>
                      <a:pt x="88" y="82"/>
                    </a:cubicBezTo>
                    <a:cubicBezTo>
                      <a:pt x="65" y="82"/>
                      <a:pt x="41" y="82"/>
                      <a:pt x="0" y="95"/>
                    </a:cubicBezTo>
                    <a:lnTo>
                      <a:pt x="82" y="314"/>
                    </a:lnTo>
                    <a:cubicBezTo>
                      <a:pt x="190" y="272"/>
                      <a:pt x="150" y="258"/>
                      <a:pt x="232" y="232"/>
                    </a:cubicBezTo>
                    <a:cubicBezTo>
                      <a:pt x="245" y="219"/>
                      <a:pt x="245" y="219"/>
                      <a:pt x="258" y="219"/>
                    </a:cubicBezTo>
                    <a:lnTo>
                      <a:pt x="271" y="232"/>
                    </a:lnTo>
                    <a:lnTo>
                      <a:pt x="271" y="245"/>
                    </a:lnTo>
                    <a:lnTo>
                      <a:pt x="284" y="258"/>
                    </a:lnTo>
                    <a:lnTo>
                      <a:pt x="408" y="56"/>
                    </a:lnTo>
                    <a:cubicBezTo>
                      <a:pt x="408" y="56"/>
                      <a:pt x="395" y="56"/>
                      <a:pt x="382" y="43"/>
                    </a:cubicBezTo>
                    <a:cubicBezTo>
                      <a:pt x="366" y="43"/>
                      <a:pt x="353" y="27"/>
                      <a:pt x="353" y="27"/>
                    </a:cubicBezTo>
                    <a:cubicBezTo>
                      <a:pt x="327" y="14"/>
                      <a:pt x="314" y="1"/>
                      <a:pt x="30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48"/>
              <p:cNvSpPr/>
              <p:nvPr/>
            </p:nvSpPr>
            <p:spPr>
              <a:xfrm>
                <a:off x="6064425" y="2778050"/>
                <a:ext cx="5475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43" extrusionOk="0">
                    <a:moveTo>
                      <a:pt x="57" y="1"/>
                    </a:moveTo>
                    <a:cubicBezTo>
                      <a:pt x="45" y="1"/>
                      <a:pt x="34" y="5"/>
                      <a:pt x="26" y="13"/>
                    </a:cubicBezTo>
                    <a:cubicBezTo>
                      <a:pt x="0" y="39"/>
                      <a:pt x="0" y="65"/>
                      <a:pt x="0" y="95"/>
                    </a:cubicBezTo>
                    <a:cubicBezTo>
                      <a:pt x="0" y="121"/>
                      <a:pt x="13" y="147"/>
                      <a:pt x="13" y="176"/>
                    </a:cubicBezTo>
                    <a:lnTo>
                      <a:pt x="13" y="202"/>
                    </a:lnTo>
                    <a:lnTo>
                      <a:pt x="13" y="215"/>
                    </a:lnTo>
                    <a:lnTo>
                      <a:pt x="26" y="228"/>
                    </a:lnTo>
                    <a:cubicBezTo>
                      <a:pt x="45" y="238"/>
                      <a:pt x="65" y="243"/>
                      <a:pt x="84" y="243"/>
                    </a:cubicBezTo>
                    <a:cubicBezTo>
                      <a:pt x="123" y="243"/>
                      <a:pt x="159" y="224"/>
                      <a:pt x="176" y="189"/>
                    </a:cubicBezTo>
                    <a:cubicBezTo>
                      <a:pt x="219" y="134"/>
                      <a:pt x="206" y="65"/>
                      <a:pt x="150" y="26"/>
                    </a:cubicBezTo>
                    <a:lnTo>
                      <a:pt x="137" y="26"/>
                    </a:lnTo>
                    <a:cubicBezTo>
                      <a:pt x="124" y="13"/>
                      <a:pt x="108" y="13"/>
                      <a:pt x="95" y="13"/>
                    </a:cubicBezTo>
                    <a:cubicBezTo>
                      <a:pt x="82" y="5"/>
                      <a:pt x="69" y="1"/>
                      <a:pt x="57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48"/>
              <p:cNvSpPr/>
              <p:nvPr/>
            </p:nvSpPr>
            <p:spPr>
              <a:xfrm>
                <a:off x="6065475" y="2780125"/>
                <a:ext cx="272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9" extrusionOk="0">
                    <a:moveTo>
                      <a:pt x="47" y="1"/>
                    </a:moveTo>
                    <a:cubicBezTo>
                      <a:pt x="33" y="1"/>
                      <a:pt x="21" y="8"/>
                      <a:pt x="14" y="25"/>
                    </a:cubicBezTo>
                    <a:cubicBezTo>
                      <a:pt x="1" y="51"/>
                      <a:pt x="1" y="77"/>
                      <a:pt x="27" y="93"/>
                    </a:cubicBezTo>
                    <a:cubicBezTo>
                      <a:pt x="30" y="97"/>
                      <a:pt x="37" y="99"/>
                      <a:pt x="44" y="99"/>
                    </a:cubicBezTo>
                    <a:cubicBezTo>
                      <a:pt x="62" y="99"/>
                      <a:pt x="86" y="89"/>
                      <a:pt x="95" y="77"/>
                    </a:cubicBezTo>
                    <a:cubicBezTo>
                      <a:pt x="108" y="51"/>
                      <a:pt x="95" y="25"/>
                      <a:pt x="82" y="12"/>
                    </a:cubicBezTo>
                    <a:cubicBezTo>
                      <a:pt x="70" y="5"/>
                      <a:pt x="58" y="1"/>
                      <a:pt x="47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48"/>
              <p:cNvSpPr/>
              <p:nvPr/>
            </p:nvSpPr>
            <p:spPr>
              <a:xfrm>
                <a:off x="6055925" y="2779450"/>
                <a:ext cx="615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7" extrusionOk="0">
                    <a:moveTo>
                      <a:pt x="119" y="1"/>
                    </a:moveTo>
                    <a:cubicBezTo>
                      <a:pt x="107" y="1"/>
                      <a:pt x="94" y="4"/>
                      <a:pt x="82" y="9"/>
                    </a:cubicBezTo>
                    <a:cubicBezTo>
                      <a:pt x="27" y="22"/>
                      <a:pt x="1" y="91"/>
                      <a:pt x="27" y="159"/>
                    </a:cubicBezTo>
                    <a:cubicBezTo>
                      <a:pt x="37" y="203"/>
                      <a:pt x="81" y="236"/>
                      <a:pt x="126" y="236"/>
                    </a:cubicBezTo>
                    <a:cubicBezTo>
                      <a:pt x="139" y="236"/>
                      <a:pt x="152" y="234"/>
                      <a:pt x="164" y="228"/>
                    </a:cubicBezTo>
                    <a:cubicBezTo>
                      <a:pt x="219" y="215"/>
                      <a:pt x="245" y="146"/>
                      <a:pt x="219" y="78"/>
                    </a:cubicBezTo>
                    <a:cubicBezTo>
                      <a:pt x="207" y="34"/>
                      <a:pt x="164" y="1"/>
                      <a:pt x="11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48"/>
              <p:cNvSpPr/>
              <p:nvPr/>
            </p:nvSpPr>
            <p:spPr>
              <a:xfrm>
                <a:off x="6057650" y="2781250"/>
                <a:ext cx="27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1" extrusionOk="0">
                    <a:moveTo>
                      <a:pt x="62" y="1"/>
                    </a:moveTo>
                    <a:cubicBezTo>
                      <a:pt x="55" y="1"/>
                      <a:pt x="47" y="2"/>
                      <a:pt x="39" y="6"/>
                    </a:cubicBezTo>
                    <a:cubicBezTo>
                      <a:pt x="13" y="6"/>
                      <a:pt x="0" y="32"/>
                      <a:pt x="13" y="61"/>
                    </a:cubicBezTo>
                    <a:cubicBezTo>
                      <a:pt x="26" y="87"/>
                      <a:pt x="52" y="100"/>
                      <a:pt x="69" y="100"/>
                    </a:cubicBezTo>
                    <a:cubicBezTo>
                      <a:pt x="95" y="87"/>
                      <a:pt x="108" y="61"/>
                      <a:pt x="95" y="32"/>
                    </a:cubicBezTo>
                    <a:cubicBezTo>
                      <a:pt x="95" y="13"/>
                      <a:pt x="81" y="1"/>
                      <a:pt x="6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48"/>
              <p:cNvSpPr/>
              <p:nvPr/>
            </p:nvSpPr>
            <p:spPr>
              <a:xfrm>
                <a:off x="6034475" y="2785475"/>
                <a:ext cx="9900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40" extrusionOk="0">
                    <a:moveTo>
                      <a:pt x="314" y="0"/>
                    </a:moveTo>
                    <a:cubicBezTo>
                      <a:pt x="206" y="42"/>
                      <a:pt x="245" y="69"/>
                      <a:pt x="163" y="95"/>
                    </a:cubicBezTo>
                    <a:cubicBezTo>
                      <a:pt x="145" y="103"/>
                      <a:pt x="130" y="106"/>
                      <a:pt x="117" y="106"/>
                    </a:cubicBezTo>
                    <a:cubicBezTo>
                      <a:pt x="96" y="106"/>
                      <a:pt x="78" y="99"/>
                      <a:pt x="53" y="99"/>
                    </a:cubicBezTo>
                    <a:cubicBezTo>
                      <a:pt x="38" y="99"/>
                      <a:pt x="21" y="101"/>
                      <a:pt x="0" y="108"/>
                    </a:cubicBezTo>
                    <a:lnTo>
                      <a:pt x="69" y="339"/>
                    </a:lnTo>
                    <a:cubicBezTo>
                      <a:pt x="180" y="300"/>
                      <a:pt x="150" y="271"/>
                      <a:pt x="219" y="245"/>
                    </a:cubicBezTo>
                    <a:cubicBezTo>
                      <a:pt x="260" y="232"/>
                      <a:pt x="283" y="232"/>
                      <a:pt x="307" y="232"/>
                    </a:cubicBezTo>
                    <a:cubicBezTo>
                      <a:pt x="331" y="232"/>
                      <a:pt x="354" y="232"/>
                      <a:pt x="395" y="219"/>
                    </a:cubicBez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48"/>
              <p:cNvSpPr/>
              <p:nvPr/>
            </p:nvSpPr>
            <p:spPr>
              <a:xfrm>
                <a:off x="6042300" y="2782450"/>
                <a:ext cx="9900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40" extrusionOk="0">
                    <a:moveTo>
                      <a:pt x="314" y="0"/>
                    </a:moveTo>
                    <a:cubicBezTo>
                      <a:pt x="206" y="39"/>
                      <a:pt x="245" y="66"/>
                      <a:pt x="164" y="95"/>
                    </a:cubicBezTo>
                    <a:cubicBezTo>
                      <a:pt x="130" y="108"/>
                      <a:pt x="109" y="108"/>
                      <a:pt x="87" y="108"/>
                    </a:cubicBezTo>
                    <a:cubicBezTo>
                      <a:pt x="65" y="108"/>
                      <a:pt x="41" y="108"/>
                      <a:pt x="1" y="121"/>
                    </a:cubicBezTo>
                    <a:lnTo>
                      <a:pt x="82" y="340"/>
                    </a:lnTo>
                    <a:cubicBezTo>
                      <a:pt x="193" y="297"/>
                      <a:pt x="151" y="284"/>
                      <a:pt x="219" y="258"/>
                    </a:cubicBezTo>
                    <a:cubicBezTo>
                      <a:pt x="260" y="243"/>
                      <a:pt x="284" y="243"/>
                      <a:pt x="307" y="243"/>
                    </a:cubicBezTo>
                    <a:cubicBezTo>
                      <a:pt x="331" y="243"/>
                      <a:pt x="355" y="243"/>
                      <a:pt x="396" y="229"/>
                    </a:cubicBez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48"/>
              <p:cNvSpPr/>
              <p:nvPr/>
            </p:nvSpPr>
            <p:spPr>
              <a:xfrm>
                <a:off x="6048100" y="2782325"/>
                <a:ext cx="615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9" extrusionOk="0">
                    <a:moveTo>
                      <a:pt x="113" y="1"/>
                    </a:moveTo>
                    <a:cubicBezTo>
                      <a:pt x="102" y="1"/>
                      <a:pt x="92" y="2"/>
                      <a:pt x="82" y="5"/>
                    </a:cubicBezTo>
                    <a:cubicBezTo>
                      <a:pt x="26" y="31"/>
                      <a:pt x="0" y="100"/>
                      <a:pt x="26" y="152"/>
                    </a:cubicBezTo>
                    <a:cubicBezTo>
                      <a:pt x="40" y="208"/>
                      <a:pt x="86" y="238"/>
                      <a:pt x="133" y="238"/>
                    </a:cubicBezTo>
                    <a:cubicBezTo>
                      <a:pt x="143" y="238"/>
                      <a:pt x="154" y="237"/>
                      <a:pt x="164" y="234"/>
                    </a:cubicBezTo>
                    <a:cubicBezTo>
                      <a:pt x="219" y="208"/>
                      <a:pt x="245" y="139"/>
                      <a:pt x="219" y="87"/>
                    </a:cubicBezTo>
                    <a:cubicBezTo>
                      <a:pt x="208" y="31"/>
                      <a:pt x="160" y="1"/>
                      <a:pt x="113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48"/>
              <p:cNvSpPr/>
              <p:nvPr/>
            </p:nvSpPr>
            <p:spPr>
              <a:xfrm>
                <a:off x="6049800" y="2784000"/>
                <a:ext cx="2725" cy="267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7" extrusionOk="0">
                    <a:moveTo>
                      <a:pt x="49" y="0"/>
                    </a:moveTo>
                    <a:cubicBezTo>
                      <a:pt x="46" y="0"/>
                      <a:pt x="43" y="1"/>
                      <a:pt x="40" y="4"/>
                    </a:cubicBezTo>
                    <a:cubicBezTo>
                      <a:pt x="14" y="20"/>
                      <a:pt x="1" y="46"/>
                      <a:pt x="14" y="72"/>
                    </a:cubicBezTo>
                    <a:cubicBezTo>
                      <a:pt x="14" y="94"/>
                      <a:pt x="28" y="106"/>
                      <a:pt x="47" y="106"/>
                    </a:cubicBezTo>
                    <a:cubicBezTo>
                      <a:pt x="54" y="106"/>
                      <a:pt x="62" y="105"/>
                      <a:pt x="69" y="101"/>
                    </a:cubicBezTo>
                    <a:cubicBezTo>
                      <a:pt x="96" y="85"/>
                      <a:pt x="109" y="59"/>
                      <a:pt x="96" y="33"/>
                    </a:cubicBezTo>
                    <a:cubicBezTo>
                      <a:pt x="85" y="22"/>
                      <a:pt x="65" y="0"/>
                      <a:pt x="4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48"/>
              <p:cNvSpPr/>
              <p:nvPr/>
            </p:nvSpPr>
            <p:spPr>
              <a:xfrm>
                <a:off x="6040250" y="2785375"/>
                <a:ext cx="61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1" extrusionOk="0">
                    <a:moveTo>
                      <a:pt x="111" y="1"/>
                    </a:moveTo>
                    <a:cubicBezTo>
                      <a:pt x="101" y="1"/>
                      <a:pt x="92" y="2"/>
                      <a:pt x="83" y="4"/>
                    </a:cubicBezTo>
                    <a:cubicBezTo>
                      <a:pt x="30" y="17"/>
                      <a:pt x="1" y="86"/>
                      <a:pt x="14" y="154"/>
                    </a:cubicBezTo>
                    <a:cubicBezTo>
                      <a:pt x="37" y="198"/>
                      <a:pt x="84" y="231"/>
                      <a:pt x="128" y="231"/>
                    </a:cubicBezTo>
                    <a:cubicBezTo>
                      <a:pt x="141" y="231"/>
                      <a:pt x="153" y="228"/>
                      <a:pt x="164" y="223"/>
                    </a:cubicBezTo>
                    <a:cubicBezTo>
                      <a:pt x="220" y="210"/>
                      <a:pt x="246" y="141"/>
                      <a:pt x="220" y="73"/>
                    </a:cubicBezTo>
                    <a:cubicBezTo>
                      <a:pt x="198" y="27"/>
                      <a:pt x="156" y="1"/>
                      <a:pt x="11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48"/>
              <p:cNvSpPr/>
              <p:nvPr/>
            </p:nvSpPr>
            <p:spPr>
              <a:xfrm>
                <a:off x="6041975" y="2787050"/>
                <a:ext cx="27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1" extrusionOk="0">
                    <a:moveTo>
                      <a:pt x="49" y="0"/>
                    </a:moveTo>
                    <a:cubicBezTo>
                      <a:pt x="42" y="0"/>
                      <a:pt x="35" y="2"/>
                      <a:pt x="27" y="6"/>
                    </a:cubicBezTo>
                    <a:cubicBezTo>
                      <a:pt x="14" y="6"/>
                      <a:pt x="1" y="32"/>
                      <a:pt x="14" y="61"/>
                    </a:cubicBezTo>
                    <a:cubicBezTo>
                      <a:pt x="14" y="87"/>
                      <a:pt x="43" y="100"/>
                      <a:pt x="69" y="100"/>
                    </a:cubicBezTo>
                    <a:cubicBezTo>
                      <a:pt x="95" y="87"/>
                      <a:pt x="108" y="61"/>
                      <a:pt x="95" y="32"/>
                    </a:cubicBezTo>
                    <a:cubicBezTo>
                      <a:pt x="86" y="13"/>
                      <a:pt x="69" y="0"/>
                      <a:pt x="4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48"/>
              <p:cNvSpPr/>
              <p:nvPr/>
            </p:nvSpPr>
            <p:spPr>
              <a:xfrm>
                <a:off x="6018550" y="2791250"/>
                <a:ext cx="9825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41" extrusionOk="0">
                    <a:moveTo>
                      <a:pt x="311" y="1"/>
                    </a:moveTo>
                    <a:cubicBezTo>
                      <a:pt x="203" y="40"/>
                      <a:pt x="246" y="69"/>
                      <a:pt x="177" y="95"/>
                    </a:cubicBezTo>
                    <a:cubicBezTo>
                      <a:pt x="154" y="103"/>
                      <a:pt x="137" y="105"/>
                      <a:pt x="122" y="105"/>
                    </a:cubicBezTo>
                    <a:cubicBezTo>
                      <a:pt x="98" y="105"/>
                      <a:pt x="80" y="99"/>
                      <a:pt x="56" y="99"/>
                    </a:cubicBezTo>
                    <a:cubicBezTo>
                      <a:pt x="41" y="99"/>
                      <a:pt x="23" y="101"/>
                      <a:pt x="1" y="108"/>
                    </a:cubicBezTo>
                    <a:lnTo>
                      <a:pt x="82" y="340"/>
                    </a:lnTo>
                    <a:cubicBezTo>
                      <a:pt x="190" y="301"/>
                      <a:pt x="148" y="272"/>
                      <a:pt x="229" y="246"/>
                    </a:cubicBezTo>
                    <a:cubicBezTo>
                      <a:pt x="250" y="238"/>
                      <a:pt x="265" y="236"/>
                      <a:pt x="279" y="236"/>
                    </a:cubicBezTo>
                    <a:cubicBezTo>
                      <a:pt x="294" y="236"/>
                      <a:pt x="306" y="238"/>
                      <a:pt x="321" y="238"/>
                    </a:cubicBezTo>
                    <a:cubicBezTo>
                      <a:pt x="339" y="238"/>
                      <a:pt x="361" y="235"/>
                      <a:pt x="392" y="219"/>
                    </a:cubicBezTo>
                    <a:lnTo>
                      <a:pt x="31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48"/>
              <p:cNvSpPr/>
              <p:nvPr/>
            </p:nvSpPr>
            <p:spPr>
              <a:xfrm>
                <a:off x="6026300" y="2788150"/>
                <a:ext cx="990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44" extrusionOk="0">
                    <a:moveTo>
                      <a:pt x="327" y="1"/>
                    </a:moveTo>
                    <a:cubicBezTo>
                      <a:pt x="220" y="43"/>
                      <a:pt x="246" y="69"/>
                      <a:pt x="180" y="99"/>
                    </a:cubicBezTo>
                    <a:cubicBezTo>
                      <a:pt x="140" y="112"/>
                      <a:pt x="115" y="112"/>
                      <a:pt x="91" y="112"/>
                    </a:cubicBezTo>
                    <a:cubicBezTo>
                      <a:pt x="66" y="112"/>
                      <a:pt x="42" y="112"/>
                      <a:pt x="1" y="125"/>
                    </a:cubicBezTo>
                    <a:lnTo>
                      <a:pt x="82" y="343"/>
                    </a:lnTo>
                    <a:cubicBezTo>
                      <a:pt x="193" y="301"/>
                      <a:pt x="151" y="288"/>
                      <a:pt x="233" y="262"/>
                    </a:cubicBezTo>
                    <a:cubicBezTo>
                      <a:pt x="267" y="247"/>
                      <a:pt x="287" y="247"/>
                      <a:pt x="309" y="247"/>
                    </a:cubicBezTo>
                    <a:cubicBezTo>
                      <a:pt x="331" y="247"/>
                      <a:pt x="355" y="247"/>
                      <a:pt x="396" y="232"/>
                    </a:cubicBezTo>
                    <a:lnTo>
                      <a:pt x="327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48"/>
              <p:cNvSpPr/>
              <p:nvPr/>
            </p:nvSpPr>
            <p:spPr>
              <a:xfrm>
                <a:off x="6032425" y="2788075"/>
                <a:ext cx="582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39" extrusionOk="0">
                    <a:moveTo>
                      <a:pt x="108" y="1"/>
                    </a:moveTo>
                    <a:cubicBezTo>
                      <a:pt x="100" y="1"/>
                      <a:pt x="91" y="2"/>
                      <a:pt x="82" y="4"/>
                    </a:cubicBezTo>
                    <a:cubicBezTo>
                      <a:pt x="30" y="33"/>
                      <a:pt x="1" y="102"/>
                      <a:pt x="17" y="154"/>
                    </a:cubicBezTo>
                    <a:cubicBezTo>
                      <a:pt x="39" y="211"/>
                      <a:pt x="81" y="239"/>
                      <a:pt x="125" y="239"/>
                    </a:cubicBezTo>
                    <a:cubicBezTo>
                      <a:pt x="133" y="239"/>
                      <a:pt x="142" y="238"/>
                      <a:pt x="151" y="235"/>
                    </a:cubicBezTo>
                    <a:cubicBezTo>
                      <a:pt x="206" y="209"/>
                      <a:pt x="232" y="141"/>
                      <a:pt x="219" y="85"/>
                    </a:cubicBezTo>
                    <a:cubicBezTo>
                      <a:pt x="197" y="30"/>
                      <a:pt x="154" y="1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48"/>
              <p:cNvSpPr/>
              <p:nvPr/>
            </p:nvSpPr>
            <p:spPr>
              <a:xfrm>
                <a:off x="6034150" y="2789775"/>
                <a:ext cx="2375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06" extrusionOk="0">
                    <a:moveTo>
                      <a:pt x="44" y="1"/>
                    </a:moveTo>
                    <a:cubicBezTo>
                      <a:pt x="39" y="1"/>
                      <a:pt x="35" y="2"/>
                      <a:pt x="30" y="4"/>
                    </a:cubicBezTo>
                    <a:cubicBezTo>
                      <a:pt x="0" y="17"/>
                      <a:pt x="0" y="47"/>
                      <a:pt x="0" y="73"/>
                    </a:cubicBezTo>
                    <a:cubicBezTo>
                      <a:pt x="10" y="92"/>
                      <a:pt x="28" y="105"/>
                      <a:pt x="47" y="105"/>
                    </a:cubicBezTo>
                    <a:cubicBezTo>
                      <a:pt x="54" y="105"/>
                      <a:pt x="62" y="103"/>
                      <a:pt x="69" y="99"/>
                    </a:cubicBezTo>
                    <a:cubicBezTo>
                      <a:pt x="82" y="99"/>
                      <a:pt x="95" y="60"/>
                      <a:pt x="95" y="34"/>
                    </a:cubicBezTo>
                    <a:cubicBezTo>
                      <a:pt x="84" y="20"/>
                      <a:pt x="65" y="1"/>
                      <a:pt x="4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48"/>
              <p:cNvSpPr/>
              <p:nvPr/>
            </p:nvSpPr>
            <p:spPr>
              <a:xfrm>
                <a:off x="6024275" y="2791175"/>
                <a:ext cx="61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1" extrusionOk="0">
                    <a:moveTo>
                      <a:pt x="111" y="0"/>
                    </a:moveTo>
                    <a:cubicBezTo>
                      <a:pt x="101" y="0"/>
                      <a:pt x="91" y="2"/>
                      <a:pt x="82" y="4"/>
                    </a:cubicBezTo>
                    <a:cubicBezTo>
                      <a:pt x="30" y="17"/>
                      <a:pt x="0" y="85"/>
                      <a:pt x="30" y="154"/>
                    </a:cubicBezTo>
                    <a:cubicBezTo>
                      <a:pt x="50" y="195"/>
                      <a:pt x="89" y="230"/>
                      <a:pt x="131" y="230"/>
                    </a:cubicBezTo>
                    <a:cubicBezTo>
                      <a:pt x="141" y="230"/>
                      <a:pt x="153" y="228"/>
                      <a:pt x="163" y="222"/>
                    </a:cubicBezTo>
                    <a:cubicBezTo>
                      <a:pt x="219" y="206"/>
                      <a:pt x="245" y="141"/>
                      <a:pt x="232" y="72"/>
                    </a:cubicBezTo>
                    <a:cubicBezTo>
                      <a:pt x="210" y="26"/>
                      <a:pt x="159" y="0"/>
                      <a:pt x="11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48"/>
              <p:cNvSpPr/>
              <p:nvPr/>
            </p:nvSpPr>
            <p:spPr>
              <a:xfrm>
                <a:off x="6025975" y="2792850"/>
                <a:ext cx="2800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0" extrusionOk="0">
                    <a:moveTo>
                      <a:pt x="64" y="0"/>
                    </a:moveTo>
                    <a:cubicBezTo>
                      <a:pt x="57" y="0"/>
                      <a:pt x="50" y="2"/>
                      <a:pt x="43" y="5"/>
                    </a:cubicBezTo>
                    <a:cubicBezTo>
                      <a:pt x="14" y="5"/>
                      <a:pt x="1" y="31"/>
                      <a:pt x="14" y="58"/>
                    </a:cubicBezTo>
                    <a:cubicBezTo>
                      <a:pt x="30" y="87"/>
                      <a:pt x="56" y="100"/>
                      <a:pt x="82" y="100"/>
                    </a:cubicBezTo>
                    <a:cubicBezTo>
                      <a:pt x="95" y="87"/>
                      <a:pt x="112" y="58"/>
                      <a:pt x="95" y="31"/>
                    </a:cubicBezTo>
                    <a:cubicBezTo>
                      <a:pt x="95" y="12"/>
                      <a:pt x="81" y="0"/>
                      <a:pt x="6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48"/>
              <p:cNvSpPr/>
              <p:nvPr/>
            </p:nvSpPr>
            <p:spPr>
              <a:xfrm>
                <a:off x="6003875" y="2797050"/>
                <a:ext cx="9575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54" extrusionOk="0">
                    <a:moveTo>
                      <a:pt x="245" y="0"/>
                    </a:moveTo>
                    <a:cubicBezTo>
                      <a:pt x="30" y="69"/>
                      <a:pt x="111" y="82"/>
                      <a:pt x="0" y="121"/>
                    </a:cubicBezTo>
                    <a:lnTo>
                      <a:pt x="17" y="121"/>
                    </a:lnTo>
                    <a:cubicBezTo>
                      <a:pt x="111" y="216"/>
                      <a:pt x="56" y="232"/>
                      <a:pt x="193" y="353"/>
                    </a:cubicBezTo>
                    <a:lnTo>
                      <a:pt x="382" y="203"/>
                    </a:lnTo>
                    <a:cubicBezTo>
                      <a:pt x="382" y="203"/>
                      <a:pt x="327" y="203"/>
                      <a:pt x="314" y="190"/>
                    </a:cubicBezTo>
                    <a:cubicBezTo>
                      <a:pt x="319" y="187"/>
                      <a:pt x="326" y="186"/>
                      <a:pt x="332" y="186"/>
                    </a:cubicBezTo>
                    <a:cubicBezTo>
                      <a:pt x="357" y="186"/>
                      <a:pt x="382" y="203"/>
                      <a:pt x="382" y="203"/>
                    </a:cubicBez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48"/>
              <p:cNvSpPr/>
              <p:nvPr/>
            </p:nvSpPr>
            <p:spPr>
              <a:xfrm>
                <a:off x="6010000" y="2793950"/>
                <a:ext cx="106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27" extrusionOk="0">
                    <a:moveTo>
                      <a:pt x="343" y="0"/>
                    </a:moveTo>
                    <a:cubicBezTo>
                      <a:pt x="232" y="43"/>
                      <a:pt x="274" y="69"/>
                      <a:pt x="193" y="95"/>
                    </a:cubicBezTo>
                    <a:cubicBezTo>
                      <a:pt x="163" y="111"/>
                      <a:pt x="137" y="111"/>
                      <a:pt x="111" y="111"/>
                    </a:cubicBezTo>
                    <a:cubicBezTo>
                      <a:pt x="104" y="103"/>
                      <a:pt x="101" y="99"/>
                      <a:pt x="98" y="99"/>
                    </a:cubicBezTo>
                    <a:cubicBezTo>
                      <a:pt x="94" y="99"/>
                      <a:pt x="90" y="103"/>
                      <a:pt x="82" y="111"/>
                    </a:cubicBezTo>
                    <a:lnTo>
                      <a:pt x="56" y="111"/>
                    </a:lnTo>
                    <a:cubicBezTo>
                      <a:pt x="42" y="111"/>
                      <a:pt x="16" y="124"/>
                      <a:pt x="0" y="124"/>
                    </a:cubicBezTo>
                    <a:lnTo>
                      <a:pt x="137" y="327"/>
                    </a:lnTo>
                    <a:cubicBezTo>
                      <a:pt x="150" y="314"/>
                      <a:pt x="150" y="314"/>
                      <a:pt x="163" y="314"/>
                    </a:cubicBezTo>
                    <a:cubicBezTo>
                      <a:pt x="180" y="301"/>
                      <a:pt x="180" y="301"/>
                      <a:pt x="193" y="288"/>
                    </a:cubicBezTo>
                    <a:cubicBezTo>
                      <a:pt x="206" y="275"/>
                      <a:pt x="206" y="258"/>
                      <a:pt x="245" y="245"/>
                    </a:cubicBezTo>
                    <a:cubicBezTo>
                      <a:pt x="267" y="238"/>
                      <a:pt x="285" y="236"/>
                      <a:pt x="300" y="236"/>
                    </a:cubicBezTo>
                    <a:cubicBezTo>
                      <a:pt x="325" y="236"/>
                      <a:pt x="344" y="242"/>
                      <a:pt x="369" y="242"/>
                    </a:cubicBezTo>
                    <a:cubicBezTo>
                      <a:pt x="384" y="242"/>
                      <a:pt x="402" y="239"/>
                      <a:pt x="424" y="232"/>
                    </a:cubicBezTo>
                    <a:lnTo>
                      <a:pt x="343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48"/>
              <p:cNvSpPr/>
              <p:nvPr/>
            </p:nvSpPr>
            <p:spPr>
              <a:xfrm>
                <a:off x="6016525" y="2793875"/>
                <a:ext cx="612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9" extrusionOk="0">
                    <a:moveTo>
                      <a:pt x="109" y="0"/>
                    </a:moveTo>
                    <a:cubicBezTo>
                      <a:pt x="100" y="0"/>
                      <a:pt x="90" y="1"/>
                      <a:pt x="82" y="3"/>
                    </a:cubicBezTo>
                    <a:cubicBezTo>
                      <a:pt x="26" y="33"/>
                      <a:pt x="0" y="98"/>
                      <a:pt x="26" y="154"/>
                    </a:cubicBezTo>
                    <a:cubicBezTo>
                      <a:pt x="37" y="211"/>
                      <a:pt x="87" y="238"/>
                      <a:pt x="135" y="238"/>
                    </a:cubicBezTo>
                    <a:cubicBezTo>
                      <a:pt x="145" y="238"/>
                      <a:pt x="154" y="237"/>
                      <a:pt x="163" y="235"/>
                    </a:cubicBezTo>
                    <a:cubicBezTo>
                      <a:pt x="216" y="209"/>
                      <a:pt x="245" y="141"/>
                      <a:pt x="216" y="85"/>
                    </a:cubicBezTo>
                    <a:cubicBezTo>
                      <a:pt x="205" y="28"/>
                      <a:pt x="155" y="0"/>
                      <a:pt x="10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48"/>
              <p:cNvSpPr/>
              <p:nvPr/>
            </p:nvSpPr>
            <p:spPr>
              <a:xfrm>
                <a:off x="6018150" y="2795525"/>
                <a:ext cx="2800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6" extrusionOk="0">
                    <a:moveTo>
                      <a:pt x="61" y="1"/>
                    </a:moveTo>
                    <a:cubicBezTo>
                      <a:pt x="56" y="1"/>
                      <a:pt x="50" y="3"/>
                      <a:pt x="43" y="6"/>
                    </a:cubicBezTo>
                    <a:cubicBezTo>
                      <a:pt x="17" y="19"/>
                      <a:pt x="0" y="48"/>
                      <a:pt x="17" y="75"/>
                    </a:cubicBezTo>
                    <a:cubicBezTo>
                      <a:pt x="17" y="94"/>
                      <a:pt x="31" y="106"/>
                      <a:pt x="49" y="106"/>
                    </a:cubicBezTo>
                    <a:cubicBezTo>
                      <a:pt x="55" y="106"/>
                      <a:pt x="62" y="104"/>
                      <a:pt x="69" y="101"/>
                    </a:cubicBezTo>
                    <a:cubicBezTo>
                      <a:pt x="98" y="88"/>
                      <a:pt x="111" y="61"/>
                      <a:pt x="98" y="32"/>
                    </a:cubicBezTo>
                    <a:cubicBezTo>
                      <a:pt x="86" y="13"/>
                      <a:pt x="76" y="1"/>
                      <a:pt x="6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48"/>
              <p:cNvSpPr/>
              <p:nvPr/>
            </p:nvSpPr>
            <p:spPr>
              <a:xfrm>
                <a:off x="6007300" y="2796650"/>
                <a:ext cx="7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19" extrusionOk="0">
                    <a:moveTo>
                      <a:pt x="170" y="0"/>
                    </a:moveTo>
                    <a:cubicBezTo>
                      <a:pt x="155" y="0"/>
                      <a:pt x="136" y="4"/>
                      <a:pt x="108" y="16"/>
                    </a:cubicBezTo>
                    <a:cubicBezTo>
                      <a:pt x="56" y="30"/>
                      <a:pt x="13" y="69"/>
                      <a:pt x="0" y="85"/>
                    </a:cubicBezTo>
                    <a:cubicBezTo>
                      <a:pt x="0" y="111"/>
                      <a:pt x="26" y="137"/>
                      <a:pt x="69" y="150"/>
                    </a:cubicBezTo>
                    <a:cubicBezTo>
                      <a:pt x="124" y="167"/>
                      <a:pt x="164" y="180"/>
                      <a:pt x="206" y="193"/>
                    </a:cubicBezTo>
                    <a:cubicBezTo>
                      <a:pt x="224" y="202"/>
                      <a:pt x="236" y="211"/>
                      <a:pt x="242" y="216"/>
                    </a:cubicBezTo>
                    <a:lnTo>
                      <a:pt x="242" y="216"/>
                    </a:lnTo>
                    <a:cubicBezTo>
                      <a:pt x="243" y="208"/>
                      <a:pt x="261" y="190"/>
                      <a:pt x="271" y="180"/>
                    </a:cubicBezTo>
                    <a:cubicBezTo>
                      <a:pt x="288" y="150"/>
                      <a:pt x="288" y="111"/>
                      <a:pt x="271" y="85"/>
                    </a:cubicBezTo>
                    <a:cubicBezTo>
                      <a:pt x="258" y="56"/>
                      <a:pt x="245" y="30"/>
                      <a:pt x="219" y="16"/>
                    </a:cubicBezTo>
                    <a:cubicBezTo>
                      <a:pt x="202" y="9"/>
                      <a:pt x="190" y="0"/>
                      <a:pt x="170" y="0"/>
                    </a:cubicBezTo>
                    <a:close/>
                    <a:moveTo>
                      <a:pt x="242" y="216"/>
                    </a:moveTo>
                    <a:cubicBezTo>
                      <a:pt x="241" y="218"/>
                      <a:pt x="242" y="219"/>
                      <a:pt x="245" y="219"/>
                    </a:cubicBezTo>
                    <a:cubicBezTo>
                      <a:pt x="245" y="219"/>
                      <a:pt x="244" y="218"/>
                      <a:pt x="242" y="216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48"/>
              <p:cNvSpPr/>
              <p:nvPr/>
            </p:nvSpPr>
            <p:spPr>
              <a:xfrm>
                <a:off x="6009650" y="2798350"/>
                <a:ext cx="3150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99" extrusionOk="0">
                    <a:moveTo>
                      <a:pt x="43" y="1"/>
                    </a:moveTo>
                    <a:cubicBezTo>
                      <a:pt x="14" y="17"/>
                      <a:pt x="1" y="43"/>
                      <a:pt x="30" y="69"/>
                    </a:cubicBezTo>
                    <a:cubicBezTo>
                      <a:pt x="56" y="82"/>
                      <a:pt x="96" y="99"/>
                      <a:pt x="112" y="99"/>
                    </a:cubicBezTo>
                    <a:cubicBezTo>
                      <a:pt x="112" y="99"/>
                      <a:pt x="112" y="82"/>
                      <a:pt x="125" y="69"/>
                    </a:cubicBezTo>
                    <a:lnTo>
                      <a:pt x="125" y="30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48"/>
              <p:cNvSpPr/>
              <p:nvPr/>
            </p:nvSpPr>
            <p:spPr>
              <a:xfrm>
                <a:off x="6014800" y="2807900"/>
                <a:ext cx="1022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96" extrusionOk="0">
                    <a:moveTo>
                      <a:pt x="164" y="1"/>
                    </a:moveTo>
                    <a:lnTo>
                      <a:pt x="1" y="164"/>
                    </a:lnTo>
                    <a:cubicBezTo>
                      <a:pt x="82" y="245"/>
                      <a:pt x="95" y="206"/>
                      <a:pt x="151" y="258"/>
                    </a:cubicBezTo>
                    <a:cubicBezTo>
                      <a:pt x="203" y="314"/>
                      <a:pt x="177" y="340"/>
                      <a:pt x="245" y="396"/>
                    </a:cubicBezTo>
                    <a:lnTo>
                      <a:pt x="409" y="232"/>
                    </a:lnTo>
                    <a:cubicBezTo>
                      <a:pt x="327" y="151"/>
                      <a:pt x="327" y="190"/>
                      <a:pt x="258" y="138"/>
                    </a:cubicBezTo>
                    <a:cubicBezTo>
                      <a:pt x="203" y="82"/>
                      <a:pt x="232" y="56"/>
                      <a:pt x="1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48"/>
              <p:cNvSpPr/>
              <p:nvPr/>
            </p:nvSpPr>
            <p:spPr>
              <a:xfrm>
                <a:off x="6008675" y="2802100"/>
                <a:ext cx="1022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96" extrusionOk="0">
                    <a:moveTo>
                      <a:pt x="190" y="1"/>
                    </a:moveTo>
                    <a:lnTo>
                      <a:pt x="1" y="151"/>
                    </a:lnTo>
                    <a:cubicBezTo>
                      <a:pt x="27" y="177"/>
                      <a:pt x="27" y="177"/>
                      <a:pt x="40" y="177"/>
                    </a:cubicBezTo>
                    <a:cubicBezTo>
                      <a:pt x="40" y="193"/>
                      <a:pt x="53" y="193"/>
                      <a:pt x="53" y="206"/>
                    </a:cubicBezTo>
                    <a:cubicBezTo>
                      <a:pt x="69" y="206"/>
                      <a:pt x="82" y="206"/>
                      <a:pt x="95" y="220"/>
                    </a:cubicBezTo>
                    <a:cubicBezTo>
                      <a:pt x="109" y="220"/>
                      <a:pt x="122" y="220"/>
                      <a:pt x="151" y="246"/>
                    </a:cubicBezTo>
                    <a:cubicBezTo>
                      <a:pt x="203" y="301"/>
                      <a:pt x="190" y="327"/>
                      <a:pt x="246" y="396"/>
                    </a:cubicBezTo>
                    <a:lnTo>
                      <a:pt x="409" y="233"/>
                    </a:lnTo>
                    <a:cubicBezTo>
                      <a:pt x="327" y="151"/>
                      <a:pt x="327" y="193"/>
                      <a:pt x="272" y="138"/>
                    </a:cubicBezTo>
                    <a:cubicBezTo>
                      <a:pt x="246" y="112"/>
                      <a:pt x="233" y="82"/>
                      <a:pt x="216" y="69"/>
                    </a:cubicBezTo>
                    <a:cubicBezTo>
                      <a:pt x="216" y="56"/>
                      <a:pt x="216" y="43"/>
                      <a:pt x="203" y="30"/>
                    </a:cubicBezTo>
                    <a:cubicBezTo>
                      <a:pt x="203" y="30"/>
                      <a:pt x="203" y="14"/>
                      <a:pt x="190" y="14"/>
                    </a:cubicBez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48"/>
              <p:cNvSpPr/>
              <p:nvPr/>
            </p:nvSpPr>
            <p:spPr>
              <a:xfrm>
                <a:off x="6006975" y="2802100"/>
                <a:ext cx="6800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94" extrusionOk="0">
                    <a:moveTo>
                      <a:pt x="82" y="1"/>
                    </a:moveTo>
                    <a:cubicBezTo>
                      <a:pt x="39" y="1"/>
                      <a:pt x="0" y="14"/>
                      <a:pt x="0" y="43"/>
                    </a:cubicBezTo>
                    <a:cubicBezTo>
                      <a:pt x="0" y="69"/>
                      <a:pt x="26" y="112"/>
                      <a:pt x="69" y="151"/>
                    </a:cubicBezTo>
                    <a:cubicBezTo>
                      <a:pt x="95" y="177"/>
                      <a:pt x="95" y="177"/>
                      <a:pt x="108" y="177"/>
                    </a:cubicBezTo>
                    <a:cubicBezTo>
                      <a:pt x="121" y="193"/>
                      <a:pt x="137" y="193"/>
                      <a:pt x="150" y="193"/>
                    </a:cubicBezTo>
                    <a:cubicBezTo>
                      <a:pt x="177" y="193"/>
                      <a:pt x="219" y="177"/>
                      <a:pt x="232" y="151"/>
                    </a:cubicBezTo>
                    <a:cubicBezTo>
                      <a:pt x="258" y="125"/>
                      <a:pt x="271" y="96"/>
                      <a:pt x="271" y="69"/>
                    </a:cubicBezTo>
                    <a:cubicBezTo>
                      <a:pt x="271" y="56"/>
                      <a:pt x="271" y="43"/>
                      <a:pt x="258" y="30"/>
                    </a:cubicBezTo>
                    <a:cubicBezTo>
                      <a:pt x="258" y="14"/>
                      <a:pt x="245" y="1"/>
                      <a:pt x="25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48"/>
              <p:cNvSpPr/>
              <p:nvPr/>
            </p:nvSpPr>
            <p:spPr>
              <a:xfrm>
                <a:off x="6009325" y="2802925"/>
                <a:ext cx="272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2" extrusionOk="0">
                    <a:moveTo>
                      <a:pt x="79" y="1"/>
                    </a:moveTo>
                    <a:cubicBezTo>
                      <a:pt x="65" y="1"/>
                      <a:pt x="48" y="4"/>
                      <a:pt x="27" y="10"/>
                    </a:cubicBezTo>
                    <a:cubicBezTo>
                      <a:pt x="1" y="23"/>
                      <a:pt x="1" y="49"/>
                      <a:pt x="27" y="79"/>
                    </a:cubicBezTo>
                    <a:cubicBezTo>
                      <a:pt x="43" y="92"/>
                      <a:pt x="56" y="92"/>
                      <a:pt x="69" y="92"/>
                    </a:cubicBezTo>
                    <a:cubicBezTo>
                      <a:pt x="69" y="92"/>
                      <a:pt x="83" y="92"/>
                      <a:pt x="96" y="79"/>
                    </a:cubicBezTo>
                    <a:cubicBezTo>
                      <a:pt x="109" y="63"/>
                      <a:pt x="109" y="49"/>
                      <a:pt x="109" y="36"/>
                    </a:cubicBezTo>
                    <a:lnTo>
                      <a:pt x="109" y="10"/>
                    </a:lnTo>
                    <a:cubicBezTo>
                      <a:pt x="102" y="4"/>
                      <a:pt x="92" y="1"/>
                      <a:pt x="7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48"/>
              <p:cNvSpPr/>
              <p:nvPr/>
            </p:nvSpPr>
            <p:spPr>
              <a:xfrm>
                <a:off x="6013750" y="2807000"/>
                <a:ext cx="6125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1" extrusionOk="0">
                    <a:moveTo>
                      <a:pt x="136" y="1"/>
                    </a:moveTo>
                    <a:cubicBezTo>
                      <a:pt x="107" y="1"/>
                      <a:pt x="77" y="15"/>
                      <a:pt x="56" y="37"/>
                    </a:cubicBezTo>
                    <a:cubicBezTo>
                      <a:pt x="0" y="92"/>
                      <a:pt x="0" y="161"/>
                      <a:pt x="43" y="200"/>
                    </a:cubicBezTo>
                    <a:cubicBezTo>
                      <a:pt x="61" y="220"/>
                      <a:pt x="88" y="230"/>
                      <a:pt x="117" y="230"/>
                    </a:cubicBezTo>
                    <a:cubicBezTo>
                      <a:pt x="149" y="230"/>
                      <a:pt x="183" y="216"/>
                      <a:pt x="206" y="187"/>
                    </a:cubicBezTo>
                    <a:cubicBezTo>
                      <a:pt x="245" y="144"/>
                      <a:pt x="245" y="79"/>
                      <a:pt x="206" y="37"/>
                    </a:cubicBezTo>
                    <a:cubicBezTo>
                      <a:pt x="186" y="11"/>
                      <a:pt x="161" y="1"/>
                      <a:pt x="13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48"/>
              <p:cNvSpPr/>
              <p:nvPr/>
            </p:nvSpPr>
            <p:spPr>
              <a:xfrm>
                <a:off x="6015450" y="2808650"/>
                <a:ext cx="27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1" extrusionOk="0">
                    <a:moveTo>
                      <a:pt x="62" y="1"/>
                    </a:moveTo>
                    <a:cubicBezTo>
                      <a:pt x="49" y="1"/>
                      <a:pt x="35" y="5"/>
                      <a:pt x="27" y="13"/>
                    </a:cubicBezTo>
                    <a:cubicBezTo>
                      <a:pt x="1" y="39"/>
                      <a:pt x="1" y="65"/>
                      <a:pt x="27" y="78"/>
                    </a:cubicBezTo>
                    <a:cubicBezTo>
                      <a:pt x="35" y="93"/>
                      <a:pt x="46" y="100"/>
                      <a:pt x="57" y="100"/>
                    </a:cubicBezTo>
                    <a:cubicBezTo>
                      <a:pt x="69" y="100"/>
                      <a:pt x="82" y="93"/>
                      <a:pt x="95" y="78"/>
                    </a:cubicBezTo>
                    <a:cubicBezTo>
                      <a:pt x="108" y="65"/>
                      <a:pt x="108" y="26"/>
                      <a:pt x="95" y="13"/>
                    </a:cubicBezTo>
                    <a:cubicBezTo>
                      <a:pt x="89" y="5"/>
                      <a:pt x="76" y="1"/>
                      <a:pt x="6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48"/>
              <p:cNvSpPr/>
              <p:nvPr/>
            </p:nvSpPr>
            <p:spPr>
              <a:xfrm>
                <a:off x="6027050" y="2819500"/>
                <a:ext cx="8825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448" extrusionOk="0">
                    <a:moveTo>
                      <a:pt x="163" y="0"/>
                    </a:moveTo>
                    <a:lnTo>
                      <a:pt x="0" y="163"/>
                    </a:lnTo>
                    <a:cubicBezTo>
                      <a:pt x="82" y="245"/>
                      <a:pt x="82" y="202"/>
                      <a:pt x="134" y="258"/>
                    </a:cubicBezTo>
                    <a:cubicBezTo>
                      <a:pt x="163" y="284"/>
                      <a:pt x="176" y="313"/>
                      <a:pt x="190" y="327"/>
                    </a:cubicBezTo>
                    <a:lnTo>
                      <a:pt x="190" y="353"/>
                    </a:lnTo>
                    <a:lnTo>
                      <a:pt x="203" y="366"/>
                    </a:lnTo>
                    <a:cubicBezTo>
                      <a:pt x="216" y="395"/>
                      <a:pt x="245" y="408"/>
                      <a:pt x="271" y="447"/>
                    </a:cubicBezTo>
                    <a:lnTo>
                      <a:pt x="353" y="189"/>
                    </a:lnTo>
                    <a:cubicBezTo>
                      <a:pt x="340" y="189"/>
                      <a:pt x="327" y="189"/>
                      <a:pt x="314" y="176"/>
                    </a:cubicBezTo>
                    <a:cubicBezTo>
                      <a:pt x="297" y="176"/>
                      <a:pt x="284" y="176"/>
                      <a:pt x="258" y="150"/>
                    </a:cubicBezTo>
                    <a:cubicBezTo>
                      <a:pt x="203" y="82"/>
                      <a:pt x="216" y="69"/>
                      <a:pt x="16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48"/>
              <p:cNvSpPr/>
              <p:nvPr/>
            </p:nvSpPr>
            <p:spPr>
              <a:xfrm>
                <a:off x="6020925" y="2813700"/>
                <a:ext cx="1022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96" extrusionOk="0">
                    <a:moveTo>
                      <a:pt x="164" y="0"/>
                    </a:moveTo>
                    <a:lnTo>
                      <a:pt x="0" y="164"/>
                    </a:lnTo>
                    <a:cubicBezTo>
                      <a:pt x="82" y="245"/>
                      <a:pt x="82" y="203"/>
                      <a:pt x="151" y="258"/>
                    </a:cubicBezTo>
                    <a:cubicBezTo>
                      <a:pt x="203" y="314"/>
                      <a:pt x="177" y="340"/>
                      <a:pt x="245" y="395"/>
                    </a:cubicBezTo>
                    <a:lnTo>
                      <a:pt x="408" y="232"/>
                    </a:lnTo>
                    <a:cubicBezTo>
                      <a:pt x="327" y="151"/>
                      <a:pt x="314" y="190"/>
                      <a:pt x="258" y="137"/>
                    </a:cubicBezTo>
                    <a:cubicBezTo>
                      <a:pt x="203" y="82"/>
                      <a:pt x="232" y="56"/>
                      <a:pt x="16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48"/>
              <p:cNvSpPr/>
              <p:nvPr/>
            </p:nvSpPr>
            <p:spPr>
              <a:xfrm>
                <a:off x="6019850" y="2812950"/>
                <a:ext cx="615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2" extrusionOk="0">
                    <a:moveTo>
                      <a:pt x="134" y="0"/>
                    </a:moveTo>
                    <a:cubicBezTo>
                      <a:pt x="104" y="0"/>
                      <a:pt x="71" y="14"/>
                      <a:pt x="43" y="43"/>
                    </a:cubicBezTo>
                    <a:cubicBezTo>
                      <a:pt x="1" y="86"/>
                      <a:pt x="1" y="151"/>
                      <a:pt x="43" y="194"/>
                    </a:cubicBezTo>
                    <a:cubicBezTo>
                      <a:pt x="62" y="212"/>
                      <a:pt x="86" y="221"/>
                      <a:pt x="113" y="221"/>
                    </a:cubicBezTo>
                    <a:cubicBezTo>
                      <a:pt x="143" y="221"/>
                      <a:pt x="177" y="208"/>
                      <a:pt x="207" y="181"/>
                    </a:cubicBezTo>
                    <a:cubicBezTo>
                      <a:pt x="246" y="138"/>
                      <a:pt x="246" y="70"/>
                      <a:pt x="207" y="30"/>
                    </a:cubicBezTo>
                    <a:cubicBezTo>
                      <a:pt x="187" y="11"/>
                      <a:pt x="161" y="0"/>
                      <a:pt x="13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48"/>
              <p:cNvSpPr/>
              <p:nvPr/>
            </p:nvSpPr>
            <p:spPr>
              <a:xfrm>
                <a:off x="6021575" y="2814475"/>
                <a:ext cx="2725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2" extrusionOk="0">
                    <a:moveTo>
                      <a:pt x="64" y="0"/>
                    </a:moveTo>
                    <a:cubicBezTo>
                      <a:pt x="50" y="0"/>
                      <a:pt x="36" y="7"/>
                      <a:pt x="27" y="25"/>
                    </a:cubicBezTo>
                    <a:cubicBezTo>
                      <a:pt x="1" y="38"/>
                      <a:pt x="1" y="64"/>
                      <a:pt x="14" y="90"/>
                    </a:cubicBezTo>
                    <a:cubicBezTo>
                      <a:pt x="26" y="97"/>
                      <a:pt x="38" y="101"/>
                      <a:pt x="49" y="101"/>
                    </a:cubicBezTo>
                    <a:cubicBezTo>
                      <a:pt x="63" y="101"/>
                      <a:pt x="75" y="94"/>
                      <a:pt x="82" y="77"/>
                    </a:cubicBezTo>
                    <a:cubicBezTo>
                      <a:pt x="108" y="64"/>
                      <a:pt x="108" y="38"/>
                      <a:pt x="95" y="9"/>
                    </a:cubicBezTo>
                    <a:cubicBezTo>
                      <a:pt x="85" y="3"/>
                      <a:pt x="74" y="0"/>
                      <a:pt x="6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48"/>
              <p:cNvSpPr/>
              <p:nvPr/>
            </p:nvSpPr>
            <p:spPr>
              <a:xfrm>
                <a:off x="6025975" y="2818725"/>
                <a:ext cx="6150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4" extrusionOk="0">
                    <a:moveTo>
                      <a:pt x="130" y="1"/>
                    </a:moveTo>
                    <a:cubicBezTo>
                      <a:pt x="97" y="1"/>
                      <a:pt x="64" y="15"/>
                      <a:pt x="43" y="44"/>
                    </a:cubicBezTo>
                    <a:cubicBezTo>
                      <a:pt x="1" y="83"/>
                      <a:pt x="1" y="152"/>
                      <a:pt x="43" y="194"/>
                    </a:cubicBezTo>
                    <a:cubicBezTo>
                      <a:pt x="63" y="214"/>
                      <a:pt x="90" y="224"/>
                      <a:pt x="117" y="224"/>
                    </a:cubicBezTo>
                    <a:cubicBezTo>
                      <a:pt x="144" y="224"/>
                      <a:pt x="172" y="214"/>
                      <a:pt x="193" y="194"/>
                    </a:cubicBezTo>
                    <a:cubicBezTo>
                      <a:pt x="246" y="139"/>
                      <a:pt x="246" y="70"/>
                      <a:pt x="206" y="31"/>
                    </a:cubicBezTo>
                    <a:cubicBezTo>
                      <a:pt x="187" y="11"/>
                      <a:pt x="158" y="1"/>
                      <a:pt x="13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48"/>
              <p:cNvSpPr/>
              <p:nvPr/>
            </p:nvSpPr>
            <p:spPr>
              <a:xfrm>
                <a:off x="6027700" y="2820300"/>
                <a:ext cx="272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9" extrusionOk="0">
                    <a:moveTo>
                      <a:pt x="54" y="1"/>
                    </a:moveTo>
                    <a:cubicBezTo>
                      <a:pt x="42" y="1"/>
                      <a:pt x="28" y="7"/>
                      <a:pt x="13" y="20"/>
                    </a:cubicBezTo>
                    <a:cubicBezTo>
                      <a:pt x="0" y="37"/>
                      <a:pt x="0" y="76"/>
                      <a:pt x="13" y="89"/>
                    </a:cubicBezTo>
                    <a:cubicBezTo>
                      <a:pt x="20" y="95"/>
                      <a:pt x="34" y="99"/>
                      <a:pt x="48" y="99"/>
                    </a:cubicBezTo>
                    <a:cubicBezTo>
                      <a:pt x="62" y="99"/>
                      <a:pt x="75" y="95"/>
                      <a:pt x="82" y="89"/>
                    </a:cubicBezTo>
                    <a:cubicBezTo>
                      <a:pt x="108" y="63"/>
                      <a:pt x="108" y="37"/>
                      <a:pt x="82" y="20"/>
                    </a:cubicBezTo>
                    <a:cubicBezTo>
                      <a:pt x="75" y="7"/>
                      <a:pt x="66" y="1"/>
                      <a:pt x="5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48"/>
              <p:cNvSpPr/>
              <p:nvPr/>
            </p:nvSpPr>
            <p:spPr>
              <a:xfrm>
                <a:off x="6041325" y="2818425"/>
                <a:ext cx="9900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57" extrusionOk="0">
                    <a:moveTo>
                      <a:pt x="297" y="1"/>
                    </a:moveTo>
                    <a:cubicBezTo>
                      <a:pt x="190" y="43"/>
                      <a:pt x="232" y="69"/>
                      <a:pt x="164" y="95"/>
                    </a:cubicBezTo>
                    <a:cubicBezTo>
                      <a:pt x="129" y="117"/>
                      <a:pt x="106" y="117"/>
                      <a:pt x="82" y="117"/>
                    </a:cubicBezTo>
                    <a:cubicBezTo>
                      <a:pt x="58" y="117"/>
                      <a:pt x="35" y="117"/>
                      <a:pt x="0" y="138"/>
                    </a:cubicBezTo>
                    <a:lnTo>
                      <a:pt x="95" y="356"/>
                    </a:lnTo>
                    <a:cubicBezTo>
                      <a:pt x="203" y="301"/>
                      <a:pt x="164" y="288"/>
                      <a:pt x="232" y="245"/>
                    </a:cubicBezTo>
                    <a:cubicBezTo>
                      <a:pt x="297" y="219"/>
                      <a:pt x="327" y="245"/>
                      <a:pt x="395" y="206"/>
                    </a:cubicBezTo>
                    <a:lnTo>
                      <a:pt x="297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48"/>
              <p:cNvSpPr/>
              <p:nvPr/>
            </p:nvSpPr>
            <p:spPr>
              <a:xfrm>
                <a:off x="6033825" y="2821850"/>
                <a:ext cx="990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83" extrusionOk="0">
                    <a:moveTo>
                      <a:pt x="300" y="1"/>
                    </a:moveTo>
                    <a:cubicBezTo>
                      <a:pt x="189" y="56"/>
                      <a:pt x="232" y="69"/>
                      <a:pt x="163" y="108"/>
                    </a:cubicBezTo>
                    <a:cubicBezTo>
                      <a:pt x="137" y="108"/>
                      <a:pt x="124" y="122"/>
                      <a:pt x="124" y="122"/>
                    </a:cubicBezTo>
                    <a:lnTo>
                      <a:pt x="95" y="122"/>
                    </a:lnTo>
                    <a:lnTo>
                      <a:pt x="82" y="108"/>
                    </a:lnTo>
                    <a:lnTo>
                      <a:pt x="82" y="95"/>
                    </a:lnTo>
                    <a:lnTo>
                      <a:pt x="0" y="353"/>
                    </a:lnTo>
                    <a:cubicBezTo>
                      <a:pt x="13" y="366"/>
                      <a:pt x="26" y="383"/>
                      <a:pt x="43" y="383"/>
                    </a:cubicBezTo>
                    <a:cubicBezTo>
                      <a:pt x="124" y="340"/>
                      <a:pt x="150" y="327"/>
                      <a:pt x="176" y="301"/>
                    </a:cubicBezTo>
                    <a:cubicBezTo>
                      <a:pt x="189" y="285"/>
                      <a:pt x="189" y="272"/>
                      <a:pt x="232" y="259"/>
                    </a:cubicBezTo>
                    <a:cubicBezTo>
                      <a:pt x="266" y="239"/>
                      <a:pt x="287" y="239"/>
                      <a:pt x="309" y="239"/>
                    </a:cubicBezTo>
                    <a:cubicBezTo>
                      <a:pt x="331" y="239"/>
                      <a:pt x="354" y="239"/>
                      <a:pt x="395" y="219"/>
                    </a:cubicBezTo>
                    <a:lnTo>
                      <a:pt x="30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48"/>
              <p:cNvSpPr/>
              <p:nvPr/>
            </p:nvSpPr>
            <p:spPr>
              <a:xfrm>
                <a:off x="6031450" y="2824225"/>
                <a:ext cx="61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88" extrusionOk="0">
                    <a:moveTo>
                      <a:pt x="177" y="0"/>
                    </a:moveTo>
                    <a:lnTo>
                      <a:pt x="177" y="12"/>
                    </a:lnTo>
                    <a:lnTo>
                      <a:pt x="177" y="12"/>
                    </a:lnTo>
                    <a:cubicBezTo>
                      <a:pt x="182" y="10"/>
                      <a:pt x="183" y="7"/>
                      <a:pt x="177" y="0"/>
                    </a:cubicBezTo>
                    <a:close/>
                    <a:moveTo>
                      <a:pt x="177" y="12"/>
                    </a:moveTo>
                    <a:cubicBezTo>
                      <a:pt x="160" y="19"/>
                      <a:pt x="99" y="14"/>
                      <a:pt x="69" y="56"/>
                    </a:cubicBezTo>
                    <a:cubicBezTo>
                      <a:pt x="27" y="108"/>
                      <a:pt x="0" y="151"/>
                      <a:pt x="95" y="258"/>
                    </a:cubicBezTo>
                    <a:cubicBezTo>
                      <a:pt x="108" y="271"/>
                      <a:pt x="121" y="271"/>
                      <a:pt x="138" y="288"/>
                    </a:cubicBezTo>
                    <a:cubicBezTo>
                      <a:pt x="177" y="258"/>
                      <a:pt x="219" y="232"/>
                      <a:pt x="232" y="190"/>
                    </a:cubicBezTo>
                    <a:cubicBezTo>
                      <a:pt x="245" y="164"/>
                      <a:pt x="245" y="138"/>
                      <a:pt x="232" y="108"/>
                    </a:cubicBezTo>
                    <a:cubicBezTo>
                      <a:pt x="219" y="82"/>
                      <a:pt x="203" y="69"/>
                      <a:pt x="190" y="56"/>
                    </a:cubicBezTo>
                    <a:cubicBezTo>
                      <a:pt x="177" y="27"/>
                      <a:pt x="177" y="13"/>
                      <a:pt x="177" y="13"/>
                    </a:cubicBezTo>
                    <a:lnTo>
                      <a:pt x="177" y="12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48"/>
              <p:cNvSpPr/>
              <p:nvPr/>
            </p:nvSpPr>
            <p:spPr>
              <a:xfrm>
                <a:off x="6033825" y="2826125"/>
                <a:ext cx="20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82" h="131" extrusionOk="0">
                    <a:moveTo>
                      <a:pt x="54" y="1"/>
                    </a:moveTo>
                    <a:cubicBezTo>
                      <a:pt x="40" y="1"/>
                      <a:pt x="22" y="10"/>
                      <a:pt x="13" y="19"/>
                    </a:cubicBezTo>
                    <a:cubicBezTo>
                      <a:pt x="0" y="48"/>
                      <a:pt x="0" y="88"/>
                      <a:pt x="26" y="114"/>
                    </a:cubicBezTo>
                    <a:cubicBezTo>
                      <a:pt x="43" y="114"/>
                      <a:pt x="43" y="130"/>
                      <a:pt x="56" y="130"/>
                    </a:cubicBezTo>
                    <a:cubicBezTo>
                      <a:pt x="69" y="101"/>
                      <a:pt x="82" y="88"/>
                      <a:pt x="82" y="62"/>
                    </a:cubicBezTo>
                    <a:cubicBezTo>
                      <a:pt x="82" y="48"/>
                      <a:pt x="82" y="32"/>
                      <a:pt x="69" y="19"/>
                    </a:cubicBezTo>
                    <a:lnTo>
                      <a:pt x="69" y="6"/>
                    </a:lnTo>
                    <a:cubicBezTo>
                      <a:pt x="65" y="2"/>
                      <a:pt x="60" y="1"/>
                      <a:pt x="5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48"/>
              <p:cNvSpPr/>
              <p:nvPr/>
            </p:nvSpPr>
            <p:spPr>
              <a:xfrm>
                <a:off x="6039275" y="2821600"/>
                <a:ext cx="6475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40" extrusionOk="0">
                    <a:moveTo>
                      <a:pt x="123" y="1"/>
                    </a:moveTo>
                    <a:cubicBezTo>
                      <a:pt x="109" y="1"/>
                      <a:pt x="96" y="4"/>
                      <a:pt x="82" y="11"/>
                    </a:cubicBezTo>
                    <a:cubicBezTo>
                      <a:pt x="27" y="37"/>
                      <a:pt x="1" y="105"/>
                      <a:pt x="27" y="161"/>
                    </a:cubicBezTo>
                    <a:cubicBezTo>
                      <a:pt x="46" y="212"/>
                      <a:pt x="89" y="239"/>
                      <a:pt x="133" y="239"/>
                    </a:cubicBezTo>
                    <a:cubicBezTo>
                      <a:pt x="148" y="239"/>
                      <a:pt x="163" y="236"/>
                      <a:pt x="177" y="229"/>
                    </a:cubicBezTo>
                    <a:cubicBezTo>
                      <a:pt x="233" y="200"/>
                      <a:pt x="259" y="132"/>
                      <a:pt x="216" y="79"/>
                    </a:cubicBezTo>
                    <a:cubicBezTo>
                      <a:pt x="197" y="28"/>
                      <a:pt x="161" y="1"/>
                      <a:pt x="123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48"/>
              <p:cNvSpPr/>
              <p:nvPr/>
            </p:nvSpPr>
            <p:spPr>
              <a:xfrm>
                <a:off x="6041000" y="2823450"/>
                <a:ext cx="272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2" extrusionOk="0">
                    <a:moveTo>
                      <a:pt x="55" y="0"/>
                    </a:moveTo>
                    <a:cubicBezTo>
                      <a:pt x="49" y="0"/>
                      <a:pt x="43" y="2"/>
                      <a:pt x="40" y="5"/>
                    </a:cubicBezTo>
                    <a:cubicBezTo>
                      <a:pt x="13" y="5"/>
                      <a:pt x="0" y="44"/>
                      <a:pt x="13" y="58"/>
                    </a:cubicBezTo>
                    <a:cubicBezTo>
                      <a:pt x="23" y="79"/>
                      <a:pt x="40" y="92"/>
                      <a:pt x="60" y="92"/>
                    </a:cubicBezTo>
                    <a:cubicBezTo>
                      <a:pt x="67" y="92"/>
                      <a:pt x="74" y="90"/>
                      <a:pt x="82" y="87"/>
                    </a:cubicBezTo>
                    <a:cubicBezTo>
                      <a:pt x="108" y="87"/>
                      <a:pt x="108" y="44"/>
                      <a:pt x="95" y="31"/>
                    </a:cubicBezTo>
                    <a:cubicBezTo>
                      <a:pt x="95" y="12"/>
                      <a:pt x="72" y="0"/>
                      <a:pt x="5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48"/>
              <p:cNvSpPr/>
              <p:nvPr/>
            </p:nvSpPr>
            <p:spPr>
              <a:xfrm>
                <a:off x="6056250" y="2811000"/>
                <a:ext cx="10225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54" extrusionOk="0">
                    <a:moveTo>
                      <a:pt x="301" y="1"/>
                    </a:moveTo>
                    <a:cubicBezTo>
                      <a:pt x="206" y="53"/>
                      <a:pt x="246" y="66"/>
                      <a:pt x="177" y="108"/>
                    </a:cubicBezTo>
                    <a:cubicBezTo>
                      <a:pt x="95" y="134"/>
                      <a:pt x="82" y="108"/>
                      <a:pt x="1" y="148"/>
                    </a:cubicBezTo>
                    <a:lnTo>
                      <a:pt x="108" y="353"/>
                    </a:lnTo>
                    <a:cubicBezTo>
                      <a:pt x="206" y="311"/>
                      <a:pt x="177" y="285"/>
                      <a:pt x="246" y="259"/>
                    </a:cubicBezTo>
                    <a:cubicBezTo>
                      <a:pt x="280" y="237"/>
                      <a:pt x="300" y="237"/>
                      <a:pt x="322" y="237"/>
                    </a:cubicBezTo>
                    <a:cubicBezTo>
                      <a:pt x="344" y="237"/>
                      <a:pt x="368" y="237"/>
                      <a:pt x="409" y="216"/>
                    </a:cubicBez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48"/>
              <p:cNvSpPr/>
              <p:nvPr/>
            </p:nvSpPr>
            <p:spPr>
              <a:xfrm>
                <a:off x="6048750" y="2814675"/>
                <a:ext cx="10225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57" extrusionOk="0">
                    <a:moveTo>
                      <a:pt x="301" y="1"/>
                    </a:moveTo>
                    <a:cubicBezTo>
                      <a:pt x="206" y="56"/>
                      <a:pt x="245" y="69"/>
                      <a:pt x="164" y="112"/>
                    </a:cubicBezTo>
                    <a:cubicBezTo>
                      <a:pt x="98" y="138"/>
                      <a:pt x="82" y="112"/>
                      <a:pt x="0" y="151"/>
                    </a:cubicBezTo>
                    <a:lnTo>
                      <a:pt x="98" y="356"/>
                    </a:lnTo>
                    <a:cubicBezTo>
                      <a:pt x="206" y="301"/>
                      <a:pt x="164" y="288"/>
                      <a:pt x="245" y="245"/>
                    </a:cubicBezTo>
                    <a:cubicBezTo>
                      <a:pt x="314" y="219"/>
                      <a:pt x="327" y="245"/>
                      <a:pt x="408" y="206"/>
                    </a:cubicBez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48"/>
              <p:cNvSpPr/>
              <p:nvPr/>
            </p:nvSpPr>
            <p:spPr>
              <a:xfrm>
                <a:off x="6047125" y="2818175"/>
                <a:ext cx="61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27" extrusionOk="0">
                    <a:moveTo>
                      <a:pt x="111" y="0"/>
                    </a:moveTo>
                    <a:cubicBezTo>
                      <a:pt x="96" y="0"/>
                      <a:pt x="80" y="4"/>
                      <a:pt x="65" y="11"/>
                    </a:cubicBezTo>
                    <a:cubicBezTo>
                      <a:pt x="13" y="24"/>
                      <a:pt x="0" y="92"/>
                      <a:pt x="26" y="161"/>
                    </a:cubicBezTo>
                    <a:cubicBezTo>
                      <a:pt x="45" y="202"/>
                      <a:pt x="88" y="226"/>
                      <a:pt x="125" y="226"/>
                    </a:cubicBezTo>
                    <a:cubicBezTo>
                      <a:pt x="139" y="226"/>
                      <a:pt x="152" y="223"/>
                      <a:pt x="163" y="216"/>
                    </a:cubicBezTo>
                    <a:cubicBezTo>
                      <a:pt x="216" y="187"/>
                      <a:pt x="245" y="122"/>
                      <a:pt x="216" y="66"/>
                    </a:cubicBezTo>
                    <a:cubicBezTo>
                      <a:pt x="196" y="25"/>
                      <a:pt x="154" y="0"/>
                      <a:pt x="11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48"/>
              <p:cNvSpPr/>
              <p:nvPr/>
            </p:nvSpPr>
            <p:spPr>
              <a:xfrm>
                <a:off x="6048750" y="2819700"/>
                <a:ext cx="2800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0" extrusionOk="0">
                    <a:moveTo>
                      <a:pt x="51" y="0"/>
                    </a:moveTo>
                    <a:cubicBezTo>
                      <a:pt x="44" y="0"/>
                      <a:pt x="37" y="2"/>
                      <a:pt x="30" y="5"/>
                    </a:cubicBezTo>
                    <a:cubicBezTo>
                      <a:pt x="0" y="18"/>
                      <a:pt x="0" y="44"/>
                      <a:pt x="17" y="74"/>
                    </a:cubicBezTo>
                    <a:cubicBezTo>
                      <a:pt x="30" y="100"/>
                      <a:pt x="56" y="100"/>
                      <a:pt x="69" y="100"/>
                    </a:cubicBezTo>
                    <a:cubicBezTo>
                      <a:pt x="98" y="87"/>
                      <a:pt x="111" y="61"/>
                      <a:pt x="98" y="31"/>
                    </a:cubicBezTo>
                    <a:cubicBezTo>
                      <a:pt x="86" y="12"/>
                      <a:pt x="69" y="0"/>
                      <a:pt x="5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48"/>
              <p:cNvSpPr/>
              <p:nvPr/>
            </p:nvSpPr>
            <p:spPr>
              <a:xfrm>
                <a:off x="6054550" y="2814425"/>
                <a:ext cx="61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27" extrusionOk="0">
                    <a:moveTo>
                      <a:pt x="115" y="0"/>
                    </a:moveTo>
                    <a:cubicBezTo>
                      <a:pt x="99" y="0"/>
                      <a:pt x="83" y="4"/>
                      <a:pt x="69" y="11"/>
                    </a:cubicBezTo>
                    <a:cubicBezTo>
                      <a:pt x="13" y="40"/>
                      <a:pt x="0" y="108"/>
                      <a:pt x="30" y="161"/>
                    </a:cubicBezTo>
                    <a:cubicBezTo>
                      <a:pt x="49" y="201"/>
                      <a:pt x="91" y="226"/>
                      <a:pt x="133" y="226"/>
                    </a:cubicBezTo>
                    <a:cubicBezTo>
                      <a:pt x="148" y="226"/>
                      <a:pt x="163" y="223"/>
                      <a:pt x="176" y="216"/>
                    </a:cubicBezTo>
                    <a:cubicBezTo>
                      <a:pt x="232" y="203"/>
                      <a:pt x="245" y="135"/>
                      <a:pt x="219" y="66"/>
                    </a:cubicBezTo>
                    <a:cubicBezTo>
                      <a:pt x="200" y="25"/>
                      <a:pt x="158" y="0"/>
                      <a:pt x="11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48"/>
              <p:cNvSpPr/>
              <p:nvPr/>
            </p:nvSpPr>
            <p:spPr>
              <a:xfrm>
                <a:off x="6056250" y="2816075"/>
                <a:ext cx="2725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0" extrusionOk="0">
                    <a:moveTo>
                      <a:pt x="27" y="0"/>
                    </a:moveTo>
                    <a:cubicBezTo>
                      <a:pt x="14" y="13"/>
                      <a:pt x="1" y="42"/>
                      <a:pt x="14" y="69"/>
                    </a:cubicBezTo>
                    <a:cubicBezTo>
                      <a:pt x="23" y="88"/>
                      <a:pt x="42" y="100"/>
                      <a:pt x="61" y="100"/>
                    </a:cubicBezTo>
                    <a:cubicBezTo>
                      <a:pt x="68" y="100"/>
                      <a:pt x="75" y="98"/>
                      <a:pt x="82" y="95"/>
                    </a:cubicBezTo>
                    <a:cubicBezTo>
                      <a:pt x="95" y="82"/>
                      <a:pt x="108" y="56"/>
                      <a:pt x="95" y="26"/>
                    </a:cubicBezTo>
                    <a:cubicBezTo>
                      <a:pt x="82" y="0"/>
                      <a:pt x="56" y="0"/>
                      <a:pt x="2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48"/>
              <p:cNvSpPr/>
              <p:nvPr/>
            </p:nvSpPr>
            <p:spPr>
              <a:xfrm>
                <a:off x="6071600" y="2803825"/>
                <a:ext cx="1022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53" extrusionOk="0">
                    <a:moveTo>
                      <a:pt x="297" y="0"/>
                    </a:moveTo>
                    <a:cubicBezTo>
                      <a:pt x="203" y="56"/>
                      <a:pt x="229" y="69"/>
                      <a:pt x="164" y="108"/>
                    </a:cubicBezTo>
                    <a:cubicBezTo>
                      <a:pt x="95" y="137"/>
                      <a:pt x="82" y="108"/>
                      <a:pt x="0" y="151"/>
                    </a:cubicBezTo>
                    <a:lnTo>
                      <a:pt x="108" y="353"/>
                    </a:lnTo>
                    <a:cubicBezTo>
                      <a:pt x="203" y="314"/>
                      <a:pt x="164" y="288"/>
                      <a:pt x="245" y="245"/>
                    </a:cubicBezTo>
                    <a:cubicBezTo>
                      <a:pt x="310" y="219"/>
                      <a:pt x="327" y="245"/>
                      <a:pt x="408" y="206"/>
                    </a:cubicBez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48"/>
              <p:cNvSpPr/>
              <p:nvPr/>
            </p:nvSpPr>
            <p:spPr>
              <a:xfrm>
                <a:off x="6063775" y="2807575"/>
                <a:ext cx="1055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4" extrusionOk="0">
                    <a:moveTo>
                      <a:pt x="313" y="1"/>
                    </a:moveTo>
                    <a:cubicBezTo>
                      <a:pt x="202" y="40"/>
                      <a:pt x="245" y="69"/>
                      <a:pt x="176" y="95"/>
                    </a:cubicBezTo>
                    <a:cubicBezTo>
                      <a:pt x="95" y="138"/>
                      <a:pt x="82" y="108"/>
                      <a:pt x="0" y="138"/>
                    </a:cubicBezTo>
                    <a:lnTo>
                      <a:pt x="108" y="353"/>
                    </a:lnTo>
                    <a:cubicBezTo>
                      <a:pt x="215" y="301"/>
                      <a:pt x="176" y="285"/>
                      <a:pt x="245" y="245"/>
                    </a:cubicBezTo>
                    <a:cubicBezTo>
                      <a:pt x="326" y="219"/>
                      <a:pt x="339" y="245"/>
                      <a:pt x="421" y="203"/>
                    </a:cubicBezTo>
                    <a:lnTo>
                      <a:pt x="313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48"/>
              <p:cNvSpPr/>
              <p:nvPr/>
            </p:nvSpPr>
            <p:spPr>
              <a:xfrm>
                <a:off x="6062050" y="2810725"/>
                <a:ext cx="647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39" extrusionOk="0">
                    <a:moveTo>
                      <a:pt x="113" y="0"/>
                    </a:moveTo>
                    <a:cubicBezTo>
                      <a:pt x="98" y="0"/>
                      <a:pt x="83" y="4"/>
                      <a:pt x="69" y="12"/>
                    </a:cubicBezTo>
                    <a:cubicBezTo>
                      <a:pt x="27" y="38"/>
                      <a:pt x="0" y="106"/>
                      <a:pt x="27" y="159"/>
                    </a:cubicBezTo>
                    <a:cubicBezTo>
                      <a:pt x="48" y="209"/>
                      <a:pt x="90" y="238"/>
                      <a:pt x="132" y="238"/>
                    </a:cubicBezTo>
                    <a:cubicBezTo>
                      <a:pt x="147" y="238"/>
                      <a:pt x="162" y="235"/>
                      <a:pt x="177" y="227"/>
                    </a:cubicBezTo>
                    <a:cubicBezTo>
                      <a:pt x="232" y="201"/>
                      <a:pt x="258" y="132"/>
                      <a:pt x="219" y="77"/>
                    </a:cubicBezTo>
                    <a:cubicBezTo>
                      <a:pt x="198" y="29"/>
                      <a:pt x="155" y="0"/>
                      <a:pt x="11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48"/>
              <p:cNvSpPr/>
              <p:nvPr/>
            </p:nvSpPr>
            <p:spPr>
              <a:xfrm>
                <a:off x="6063775" y="2812500"/>
                <a:ext cx="2700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5" extrusionOk="0">
                    <a:moveTo>
                      <a:pt x="52" y="1"/>
                    </a:moveTo>
                    <a:cubicBezTo>
                      <a:pt x="47" y="1"/>
                      <a:pt x="43" y="2"/>
                      <a:pt x="39" y="6"/>
                    </a:cubicBezTo>
                    <a:cubicBezTo>
                      <a:pt x="13" y="6"/>
                      <a:pt x="0" y="48"/>
                      <a:pt x="13" y="61"/>
                    </a:cubicBezTo>
                    <a:cubicBezTo>
                      <a:pt x="23" y="80"/>
                      <a:pt x="39" y="94"/>
                      <a:pt x="58" y="94"/>
                    </a:cubicBezTo>
                    <a:cubicBezTo>
                      <a:pt x="66" y="94"/>
                      <a:pt x="74" y="92"/>
                      <a:pt x="82" y="88"/>
                    </a:cubicBezTo>
                    <a:cubicBezTo>
                      <a:pt x="108" y="88"/>
                      <a:pt x="108" y="48"/>
                      <a:pt x="95" y="35"/>
                    </a:cubicBezTo>
                    <a:cubicBezTo>
                      <a:pt x="85" y="14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48"/>
              <p:cNvSpPr/>
              <p:nvPr/>
            </p:nvSpPr>
            <p:spPr>
              <a:xfrm>
                <a:off x="6069550" y="2807325"/>
                <a:ext cx="647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25" extrusionOk="0">
                    <a:moveTo>
                      <a:pt x="126" y="0"/>
                    </a:moveTo>
                    <a:cubicBezTo>
                      <a:pt x="111" y="0"/>
                      <a:pt x="96" y="4"/>
                      <a:pt x="82" y="11"/>
                    </a:cubicBezTo>
                    <a:cubicBezTo>
                      <a:pt x="27" y="37"/>
                      <a:pt x="1" y="92"/>
                      <a:pt x="40" y="161"/>
                    </a:cubicBezTo>
                    <a:cubicBezTo>
                      <a:pt x="59" y="199"/>
                      <a:pt x="100" y="225"/>
                      <a:pt x="143" y="225"/>
                    </a:cubicBezTo>
                    <a:cubicBezTo>
                      <a:pt x="159" y="225"/>
                      <a:pt x="175" y="221"/>
                      <a:pt x="190" y="213"/>
                    </a:cubicBezTo>
                    <a:cubicBezTo>
                      <a:pt x="229" y="187"/>
                      <a:pt x="259" y="118"/>
                      <a:pt x="229" y="66"/>
                    </a:cubicBezTo>
                    <a:cubicBezTo>
                      <a:pt x="210" y="25"/>
                      <a:pt x="168" y="0"/>
                      <a:pt x="12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48"/>
              <p:cNvSpPr/>
              <p:nvPr/>
            </p:nvSpPr>
            <p:spPr>
              <a:xfrm>
                <a:off x="6071600" y="2808800"/>
                <a:ext cx="2725" cy="267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7" extrusionOk="0">
                    <a:moveTo>
                      <a:pt x="49" y="1"/>
                    </a:moveTo>
                    <a:cubicBezTo>
                      <a:pt x="41" y="1"/>
                      <a:pt x="34" y="3"/>
                      <a:pt x="26" y="7"/>
                    </a:cubicBezTo>
                    <a:cubicBezTo>
                      <a:pt x="0" y="20"/>
                      <a:pt x="0" y="46"/>
                      <a:pt x="13" y="72"/>
                    </a:cubicBezTo>
                    <a:cubicBezTo>
                      <a:pt x="23" y="94"/>
                      <a:pt x="40" y="107"/>
                      <a:pt x="53" y="107"/>
                    </a:cubicBezTo>
                    <a:cubicBezTo>
                      <a:pt x="58" y="107"/>
                      <a:pt x="62" y="105"/>
                      <a:pt x="66" y="102"/>
                    </a:cubicBezTo>
                    <a:cubicBezTo>
                      <a:pt x="95" y="89"/>
                      <a:pt x="108" y="59"/>
                      <a:pt x="95" y="33"/>
                    </a:cubicBezTo>
                    <a:cubicBezTo>
                      <a:pt x="86" y="14"/>
                      <a:pt x="68" y="1"/>
                      <a:pt x="4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48"/>
              <p:cNvSpPr/>
              <p:nvPr/>
            </p:nvSpPr>
            <p:spPr>
              <a:xfrm>
                <a:off x="6086525" y="2796000"/>
                <a:ext cx="102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9" extrusionOk="0">
                    <a:moveTo>
                      <a:pt x="301" y="0"/>
                    </a:moveTo>
                    <a:cubicBezTo>
                      <a:pt x="190" y="56"/>
                      <a:pt x="232" y="69"/>
                      <a:pt x="164" y="111"/>
                    </a:cubicBezTo>
                    <a:cubicBezTo>
                      <a:pt x="95" y="150"/>
                      <a:pt x="82" y="124"/>
                      <a:pt x="1" y="163"/>
                    </a:cubicBezTo>
                    <a:lnTo>
                      <a:pt x="108" y="369"/>
                    </a:lnTo>
                    <a:cubicBezTo>
                      <a:pt x="203" y="313"/>
                      <a:pt x="164" y="300"/>
                      <a:pt x="246" y="258"/>
                    </a:cubicBezTo>
                    <a:cubicBezTo>
                      <a:pt x="314" y="219"/>
                      <a:pt x="327" y="245"/>
                      <a:pt x="409" y="206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48"/>
              <p:cNvSpPr/>
              <p:nvPr/>
            </p:nvSpPr>
            <p:spPr>
              <a:xfrm>
                <a:off x="6079025" y="2800075"/>
                <a:ext cx="10225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57" extrusionOk="0">
                    <a:moveTo>
                      <a:pt x="301" y="0"/>
                    </a:moveTo>
                    <a:cubicBezTo>
                      <a:pt x="206" y="56"/>
                      <a:pt x="245" y="69"/>
                      <a:pt x="164" y="111"/>
                    </a:cubicBezTo>
                    <a:cubicBezTo>
                      <a:pt x="129" y="131"/>
                      <a:pt x="109" y="131"/>
                      <a:pt x="87" y="131"/>
                    </a:cubicBezTo>
                    <a:cubicBezTo>
                      <a:pt x="65" y="131"/>
                      <a:pt x="41" y="131"/>
                      <a:pt x="0" y="150"/>
                    </a:cubicBezTo>
                    <a:lnTo>
                      <a:pt x="111" y="356"/>
                    </a:lnTo>
                    <a:cubicBezTo>
                      <a:pt x="219" y="314"/>
                      <a:pt x="177" y="287"/>
                      <a:pt x="245" y="258"/>
                    </a:cubicBezTo>
                    <a:cubicBezTo>
                      <a:pt x="314" y="219"/>
                      <a:pt x="327" y="245"/>
                      <a:pt x="408" y="206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48"/>
              <p:cNvSpPr/>
              <p:nvPr/>
            </p:nvSpPr>
            <p:spPr>
              <a:xfrm>
                <a:off x="6077300" y="2803575"/>
                <a:ext cx="615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7" extrusionOk="0">
                    <a:moveTo>
                      <a:pt x="115" y="0"/>
                    </a:moveTo>
                    <a:cubicBezTo>
                      <a:pt x="100" y="0"/>
                      <a:pt x="84" y="3"/>
                      <a:pt x="69" y="10"/>
                    </a:cubicBezTo>
                    <a:cubicBezTo>
                      <a:pt x="17" y="37"/>
                      <a:pt x="1" y="105"/>
                      <a:pt x="30" y="161"/>
                    </a:cubicBezTo>
                    <a:cubicBezTo>
                      <a:pt x="49" y="201"/>
                      <a:pt x="92" y="226"/>
                      <a:pt x="134" y="226"/>
                    </a:cubicBezTo>
                    <a:cubicBezTo>
                      <a:pt x="150" y="226"/>
                      <a:pt x="166" y="223"/>
                      <a:pt x="180" y="216"/>
                    </a:cubicBezTo>
                    <a:cubicBezTo>
                      <a:pt x="233" y="200"/>
                      <a:pt x="246" y="134"/>
                      <a:pt x="220" y="66"/>
                    </a:cubicBezTo>
                    <a:cubicBezTo>
                      <a:pt x="200" y="25"/>
                      <a:pt x="158" y="0"/>
                      <a:pt x="11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48"/>
              <p:cNvSpPr/>
              <p:nvPr/>
            </p:nvSpPr>
            <p:spPr>
              <a:xfrm>
                <a:off x="6079025" y="2805200"/>
                <a:ext cx="28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1" extrusionOk="0">
                    <a:moveTo>
                      <a:pt x="30" y="1"/>
                    </a:moveTo>
                    <a:cubicBezTo>
                      <a:pt x="13" y="14"/>
                      <a:pt x="0" y="40"/>
                      <a:pt x="13" y="69"/>
                    </a:cubicBezTo>
                    <a:cubicBezTo>
                      <a:pt x="25" y="89"/>
                      <a:pt x="43" y="101"/>
                      <a:pt x="61" y="101"/>
                    </a:cubicBezTo>
                    <a:cubicBezTo>
                      <a:pt x="68" y="101"/>
                      <a:pt x="75" y="99"/>
                      <a:pt x="82" y="96"/>
                    </a:cubicBezTo>
                    <a:cubicBezTo>
                      <a:pt x="95" y="82"/>
                      <a:pt x="111" y="53"/>
                      <a:pt x="95" y="27"/>
                    </a:cubicBezTo>
                    <a:cubicBezTo>
                      <a:pt x="82" y="1"/>
                      <a:pt x="56" y="1"/>
                      <a:pt x="3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48"/>
              <p:cNvSpPr/>
              <p:nvPr/>
            </p:nvSpPr>
            <p:spPr>
              <a:xfrm>
                <a:off x="6084825" y="2799750"/>
                <a:ext cx="612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2" extrusionOk="0">
                    <a:moveTo>
                      <a:pt x="122" y="1"/>
                    </a:moveTo>
                    <a:cubicBezTo>
                      <a:pt x="104" y="1"/>
                      <a:pt x="86" y="5"/>
                      <a:pt x="69" y="13"/>
                    </a:cubicBezTo>
                    <a:cubicBezTo>
                      <a:pt x="13" y="43"/>
                      <a:pt x="0" y="108"/>
                      <a:pt x="26" y="163"/>
                    </a:cubicBezTo>
                    <a:cubicBezTo>
                      <a:pt x="46" y="211"/>
                      <a:pt x="85" y="231"/>
                      <a:pt x="124" y="231"/>
                    </a:cubicBezTo>
                    <a:cubicBezTo>
                      <a:pt x="142" y="231"/>
                      <a:pt x="160" y="227"/>
                      <a:pt x="176" y="219"/>
                    </a:cubicBezTo>
                    <a:cubicBezTo>
                      <a:pt x="232" y="190"/>
                      <a:pt x="245" y="124"/>
                      <a:pt x="219" y="69"/>
                    </a:cubicBezTo>
                    <a:cubicBezTo>
                      <a:pt x="199" y="22"/>
                      <a:pt x="162" y="1"/>
                      <a:pt x="12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48"/>
              <p:cNvSpPr/>
              <p:nvPr/>
            </p:nvSpPr>
            <p:spPr>
              <a:xfrm>
                <a:off x="6086525" y="2801325"/>
                <a:ext cx="2725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6" extrusionOk="0">
                    <a:moveTo>
                      <a:pt x="50" y="1"/>
                    </a:moveTo>
                    <a:cubicBezTo>
                      <a:pt x="42" y="1"/>
                      <a:pt x="35" y="2"/>
                      <a:pt x="27" y="6"/>
                    </a:cubicBezTo>
                    <a:cubicBezTo>
                      <a:pt x="14" y="19"/>
                      <a:pt x="1" y="45"/>
                      <a:pt x="14" y="74"/>
                    </a:cubicBezTo>
                    <a:cubicBezTo>
                      <a:pt x="23" y="93"/>
                      <a:pt x="42" y="106"/>
                      <a:pt x="61" y="106"/>
                    </a:cubicBezTo>
                    <a:cubicBezTo>
                      <a:pt x="68" y="106"/>
                      <a:pt x="75" y="104"/>
                      <a:pt x="82" y="100"/>
                    </a:cubicBezTo>
                    <a:cubicBezTo>
                      <a:pt x="95" y="87"/>
                      <a:pt x="108" y="61"/>
                      <a:pt x="95" y="32"/>
                    </a:cubicBezTo>
                    <a:cubicBezTo>
                      <a:pt x="86" y="13"/>
                      <a:pt x="69" y="1"/>
                      <a:pt x="5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48"/>
              <p:cNvSpPr/>
              <p:nvPr/>
            </p:nvSpPr>
            <p:spPr>
              <a:xfrm>
                <a:off x="6101125" y="2787500"/>
                <a:ext cx="990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83" extrusionOk="0">
                    <a:moveTo>
                      <a:pt x="327" y="1"/>
                    </a:moveTo>
                    <a:cubicBezTo>
                      <a:pt x="220" y="69"/>
                      <a:pt x="220" y="95"/>
                      <a:pt x="164" y="125"/>
                    </a:cubicBezTo>
                    <a:cubicBezTo>
                      <a:pt x="96" y="164"/>
                      <a:pt x="83" y="138"/>
                      <a:pt x="1" y="177"/>
                    </a:cubicBezTo>
                    <a:lnTo>
                      <a:pt x="109" y="382"/>
                    </a:lnTo>
                    <a:cubicBezTo>
                      <a:pt x="220" y="327"/>
                      <a:pt x="177" y="314"/>
                      <a:pt x="246" y="272"/>
                    </a:cubicBezTo>
                    <a:cubicBezTo>
                      <a:pt x="269" y="258"/>
                      <a:pt x="282" y="254"/>
                      <a:pt x="291" y="254"/>
                    </a:cubicBezTo>
                    <a:cubicBezTo>
                      <a:pt x="309" y="254"/>
                      <a:pt x="306" y="272"/>
                      <a:pt x="314" y="272"/>
                    </a:cubicBezTo>
                    <a:lnTo>
                      <a:pt x="396" y="43"/>
                    </a:lnTo>
                    <a:cubicBezTo>
                      <a:pt x="370" y="27"/>
                      <a:pt x="340" y="14"/>
                      <a:pt x="327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48"/>
              <p:cNvSpPr/>
              <p:nvPr/>
            </p:nvSpPr>
            <p:spPr>
              <a:xfrm>
                <a:off x="6094025" y="2791900"/>
                <a:ext cx="98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70" extrusionOk="0">
                    <a:moveTo>
                      <a:pt x="285" y="1"/>
                    </a:moveTo>
                    <a:cubicBezTo>
                      <a:pt x="190" y="56"/>
                      <a:pt x="229" y="69"/>
                      <a:pt x="164" y="112"/>
                    </a:cubicBezTo>
                    <a:cubicBezTo>
                      <a:pt x="83" y="151"/>
                      <a:pt x="66" y="125"/>
                      <a:pt x="1" y="164"/>
                    </a:cubicBezTo>
                    <a:lnTo>
                      <a:pt x="109" y="370"/>
                    </a:lnTo>
                    <a:cubicBezTo>
                      <a:pt x="203" y="314"/>
                      <a:pt x="164" y="301"/>
                      <a:pt x="229" y="259"/>
                    </a:cubicBezTo>
                    <a:cubicBezTo>
                      <a:pt x="311" y="220"/>
                      <a:pt x="327" y="246"/>
                      <a:pt x="393" y="206"/>
                    </a:cubicBezTo>
                    <a:lnTo>
                      <a:pt x="28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48"/>
              <p:cNvSpPr/>
              <p:nvPr/>
            </p:nvSpPr>
            <p:spPr>
              <a:xfrm>
                <a:off x="6092325" y="2795725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05" y="1"/>
                    </a:moveTo>
                    <a:cubicBezTo>
                      <a:pt x="92" y="1"/>
                      <a:pt x="79" y="4"/>
                      <a:pt x="69" y="11"/>
                    </a:cubicBezTo>
                    <a:cubicBezTo>
                      <a:pt x="14" y="40"/>
                      <a:pt x="0" y="106"/>
                      <a:pt x="27" y="161"/>
                    </a:cubicBezTo>
                    <a:cubicBezTo>
                      <a:pt x="45" y="208"/>
                      <a:pt x="82" y="229"/>
                      <a:pt x="122" y="229"/>
                    </a:cubicBezTo>
                    <a:cubicBezTo>
                      <a:pt x="141" y="229"/>
                      <a:pt x="159" y="225"/>
                      <a:pt x="177" y="217"/>
                    </a:cubicBezTo>
                    <a:cubicBezTo>
                      <a:pt x="232" y="187"/>
                      <a:pt x="245" y="122"/>
                      <a:pt x="216" y="67"/>
                    </a:cubicBezTo>
                    <a:cubicBezTo>
                      <a:pt x="187" y="26"/>
                      <a:pt x="142" y="1"/>
                      <a:pt x="10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48"/>
              <p:cNvSpPr/>
              <p:nvPr/>
            </p:nvSpPr>
            <p:spPr>
              <a:xfrm>
                <a:off x="6094025" y="2797250"/>
                <a:ext cx="2725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6" extrusionOk="0">
                    <a:moveTo>
                      <a:pt x="48" y="0"/>
                    </a:moveTo>
                    <a:cubicBezTo>
                      <a:pt x="41" y="0"/>
                      <a:pt x="34" y="2"/>
                      <a:pt x="27" y="6"/>
                    </a:cubicBezTo>
                    <a:cubicBezTo>
                      <a:pt x="1" y="19"/>
                      <a:pt x="1" y="45"/>
                      <a:pt x="14" y="74"/>
                    </a:cubicBezTo>
                    <a:cubicBezTo>
                      <a:pt x="24" y="93"/>
                      <a:pt x="40" y="105"/>
                      <a:pt x="53" y="105"/>
                    </a:cubicBezTo>
                    <a:cubicBezTo>
                      <a:pt x="58" y="105"/>
                      <a:pt x="63" y="104"/>
                      <a:pt x="66" y="100"/>
                    </a:cubicBezTo>
                    <a:cubicBezTo>
                      <a:pt x="96" y="87"/>
                      <a:pt x="109" y="61"/>
                      <a:pt x="96" y="32"/>
                    </a:cubicBezTo>
                    <a:cubicBezTo>
                      <a:pt x="86" y="13"/>
                      <a:pt x="68" y="0"/>
                      <a:pt x="4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48"/>
              <p:cNvSpPr/>
              <p:nvPr/>
            </p:nvSpPr>
            <p:spPr>
              <a:xfrm>
                <a:off x="6099425" y="2791650"/>
                <a:ext cx="61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9" extrusionOk="0">
                    <a:moveTo>
                      <a:pt x="115" y="1"/>
                    </a:moveTo>
                    <a:cubicBezTo>
                      <a:pt x="99" y="1"/>
                      <a:pt x="84" y="4"/>
                      <a:pt x="69" y="11"/>
                    </a:cubicBezTo>
                    <a:cubicBezTo>
                      <a:pt x="13" y="40"/>
                      <a:pt x="0" y="106"/>
                      <a:pt x="30" y="161"/>
                    </a:cubicBezTo>
                    <a:cubicBezTo>
                      <a:pt x="57" y="208"/>
                      <a:pt x="97" y="229"/>
                      <a:pt x="133" y="229"/>
                    </a:cubicBezTo>
                    <a:cubicBezTo>
                      <a:pt x="149" y="229"/>
                      <a:pt x="164" y="225"/>
                      <a:pt x="177" y="216"/>
                    </a:cubicBezTo>
                    <a:cubicBezTo>
                      <a:pt x="232" y="187"/>
                      <a:pt x="245" y="122"/>
                      <a:pt x="219" y="66"/>
                    </a:cubicBezTo>
                    <a:cubicBezTo>
                      <a:pt x="200" y="26"/>
                      <a:pt x="158" y="1"/>
                      <a:pt x="11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48"/>
              <p:cNvSpPr/>
              <p:nvPr/>
            </p:nvSpPr>
            <p:spPr>
              <a:xfrm>
                <a:off x="6101125" y="2793175"/>
                <a:ext cx="2725" cy="265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6" extrusionOk="0">
                    <a:moveTo>
                      <a:pt x="56" y="0"/>
                    </a:moveTo>
                    <a:cubicBezTo>
                      <a:pt x="51" y="0"/>
                      <a:pt x="47" y="2"/>
                      <a:pt x="43" y="5"/>
                    </a:cubicBezTo>
                    <a:cubicBezTo>
                      <a:pt x="14" y="18"/>
                      <a:pt x="1" y="45"/>
                      <a:pt x="14" y="74"/>
                    </a:cubicBezTo>
                    <a:cubicBezTo>
                      <a:pt x="24" y="93"/>
                      <a:pt x="42" y="105"/>
                      <a:pt x="61" y="105"/>
                    </a:cubicBezTo>
                    <a:cubicBezTo>
                      <a:pt x="68" y="105"/>
                      <a:pt x="76" y="104"/>
                      <a:pt x="83" y="100"/>
                    </a:cubicBezTo>
                    <a:cubicBezTo>
                      <a:pt x="109" y="87"/>
                      <a:pt x="109" y="61"/>
                      <a:pt x="96" y="31"/>
                    </a:cubicBezTo>
                    <a:cubicBezTo>
                      <a:pt x="86" y="12"/>
                      <a:pt x="70" y="0"/>
                      <a:pt x="56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48"/>
              <p:cNvSpPr/>
              <p:nvPr/>
            </p:nvSpPr>
            <p:spPr>
              <a:xfrm>
                <a:off x="6114775" y="2794275"/>
                <a:ext cx="1022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96" extrusionOk="0">
                    <a:moveTo>
                      <a:pt x="150" y="1"/>
                    </a:moveTo>
                    <a:lnTo>
                      <a:pt x="0" y="193"/>
                    </a:lnTo>
                    <a:cubicBezTo>
                      <a:pt x="95" y="262"/>
                      <a:pt x="95" y="219"/>
                      <a:pt x="163" y="262"/>
                    </a:cubicBezTo>
                    <a:cubicBezTo>
                      <a:pt x="215" y="314"/>
                      <a:pt x="202" y="343"/>
                      <a:pt x="271" y="395"/>
                    </a:cubicBezTo>
                    <a:lnTo>
                      <a:pt x="408" y="206"/>
                    </a:lnTo>
                    <a:cubicBezTo>
                      <a:pt x="326" y="138"/>
                      <a:pt x="326" y="180"/>
                      <a:pt x="258" y="125"/>
                    </a:cubicBezTo>
                    <a:cubicBezTo>
                      <a:pt x="189" y="82"/>
                      <a:pt x="215" y="56"/>
                      <a:pt x="15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48"/>
              <p:cNvSpPr/>
              <p:nvPr/>
            </p:nvSpPr>
            <p:spPr>
              <a:xfrm>
                <a:off x="6108975" y="2788575"/>
                <a:ext cx="957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2" extrusionOk="0">
                    <a:moveTo>
                      <a:pt x="82" y="0"/>
                    </a:moveTo>
                    <a:lnTo>
                      <a:pt x="0" y="229"/>
                    </a:lnTo>
                    <a:cubicBezTo>
                      <a:pt x="0" y="245"/>
                      <a:pt x="13" y="245"/>
                      <a:pt x="13" y="245"/>
                    </a:cubicBezTo>
                    <a:cubicBezTo>
                      <a:pt x="39" y="258"/>
                      <a:pt x="39" y="258"/>
                      <a:pt x="56" y="258"/>
                    </a:cubicBezTo>
                    <a:cubicBezTo>
                      <a:pt x="69" y="258"/>
                      <a:pt x="95" y="258"/>
                      <a:pt x="121" y="284"/>
                    </a:cubicBezTo>
                    <a:cubicBezTo>
                      <a:pt x="190" y="339"/>
                      <a:pt x="164" y="366"/>
                      <a:pt x="232" y="421"/>
                    </a:cubicBezTo>
                    <a:lnTo>
                      <a:pt x="382" y="229"/>
                    </a:lnTo>
                    <a:cubicBezTo>
                      <a:pt x="284" y="163"/>
                      <a:pt x="284" y="202"/>
                      <a:pt x="219" y="163"/>
                    </a:cubicBezTo>
                    <a:cubicBezTo>
                      <a:pt x="190" y="134"/>
                      <a:pt x="177" y="108"/>
                      <a:pt x="164" y="95"/>
                    </a:cubicBezTo>
                    <a:cubicBezTo>
                      <a:pt x="164" y="82"/>
                      <a:pt x="150" y="65"/>
                      <a:pt x="150" y="65"/>
                    </a:cubicBezTo>
                    <a:lnTo>
                      <a:pt x="137" y="52"/>
                    </a:lnTo>
                    <a:lnTo>
                      <a:pt x="121" y="39"/>
                    </a:lnTo>
                    <a:cubicBezTo>
                      <a:pt x="108" y="26"/>
                      <a:pt x="95" y="13"/>
                      <a:pt x="8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48"/>
              <p:cNvSpPr/>
              <p:nvPr/>
            </p:nvSpPr>
            <p:spPr>
              <a:xfrm>
                <a:off x="6106925" y="2787825"/>
                <a:ext cx="582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59" extrusionOk="0">
                    <a:moveTo>
                      <a:pt x="95" y="1"/>
                    </a:moveTo>
                    <a:cubicBezTo>
                      <a:pt x="27" y="56"/>
                      <a:pt x="1" y="112"/>
                      <a:pt x="27" y="151"/>
                    </a:cubicBezTo>
                    <a:cubicBezTo>
                      <a:pt x="56" y="206"/>
                      <a:pt x="82" y="232"/>
                      <a:pt x="82" y="259"/>
                    </a:cubicBezTo>
                    <a:lnTo>
                      <a:pt x="121" y="259"/>
                    </a:lnTo>
                    <a:cubicBezTo>
                      <a:pt x="164" y="259"/>
                      <a:pt x="190" y="245"/>
                      <a:pt x="203" y="219"/>
                    </a:cubicBezTo>
                    <a:cubicBezTo>
                      <a:pt x="219" y="193"/>
                      <a:pt x="232" y="151"/>
                      <a:pt x="232" y="125"/>
                    </a:cubicBezTo>
                    <a:cubicBezTo>
                      <a:pt x="232" y="112"/>
                      <a:pt x="219" y="95"/>
                      <a:pt x="219" y="82"/>
                    </a:cubicBezTo>
                    <a:cubicBezTo>
                      <a:pt x="219" y="82"/>
                      <a:pt x="203" y="69"/>
                      <a:pt x="190" y="56"/>
                    </a:cubicBezTo>
                    <a:cubicBezTo>
                      <a:pt x="190" y="56"/>
                      <a:pt x="177" y="43"/>
                      <a:pt x="164" y="30"/>
                    </a:cubicBezTo>
                    <a:cubicBezTo>
                      <a:pt x="138" y="14"/>
                      <a:pt x="108" y="1"/>
                      <a:pt x="9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48"/>
              <p:cNvSpPr/>
              <p:nvPr/>
            </p:nvSpPr>
            <p:spPr>
              <a:xfrm>
                <a:off x="6108975" y="2789950"/>
                <a:ext cx="20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82" h="122" extrusionOk="0">
                    <a:moveTo>
                      <a:pt x="28" y="1"/>
                    </a:moveTo>
                    <a:cubicBezTo>
                      <a:pt x="20" y="1"/>
                      <a:pt x="13" y="4"/>
                      <a:pt x="13" y="10"/>
                    </a:cubicBezTo>
                    <a:cubicBezTo>
                      <a:pt x="0" y="27"/>
                      <a:pt x="0" y="40"/>
                      <a:pt x="0" y="40"/>
                    </a:cubicBezTo>
                    <a:lnTo>
                      <a:pt x="0" y="66"/>
                    </a:lnTo>
                    <a:cubicBezTo>
                      <a:pt x="0" y="92"/>
                      <a:pt x="13" y="108"/>
                      <a:pt x="13" y="121"/>
                    </a:cubicBezTo>
                    <a:lnTo>
                      <a:pt x="39" y="121"/>
                    </a:lnTo>
                    <a:cubicBezTo>
                      <a:pt x="56" y="108"/>
                      <a:pt x="69" y="108"/>
                      <a:pt x="69" y="92"/>
                    </a:cubicBezTo>
                    <a:cubicBezTo>
                      <a:pt x="82" y="79"/>
                      <a:pt x="82" y="66"/>
                      <a:pt x="82" y="53"/>
                    </a:cubicBezTo>
                    <a:cubicBezTo>
                      <a:pt x="82" y="40"/>
                      <a:pt x="69" y="27"/>
                      <a:pt x="56" y="10"/>
                    </a:cubicBezTo>
                    <a:cubicBezTo>
                      <a:pt x="48" y="4"/>
                      <a:pt x="37" y="1"/>
                      <a:pt x="2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48"/>
              <p:cNvSpPr/>
              <p:nvPr/>
            </p:nvSpPr>
            <p:spPr>
              <a:xfrm>
                <a:off x="6113375" y="2793700"/>
                <a:ext cx="647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30" extrusionOk="0">
                    <a:moveTo>
                      <a:pt x="138" y="1"/>
                    </a:moveTo>
                    <a:cubicBezTo>
                      <a:pt x="102" y="1"/>
                      <a:pt x="67" y="19"/>
                      <a:pt x="43" y="53"/>
                    </a:cubicBezTo>
                    <a:cubicBezTo>
                      <a:pt x="1" y="105"/>
                      <a:pt x="14" y="174"/>
                      <a:pt x="56" y="216"/>
                    </a:cubicBezTo>
                    <a:cubicBezTo>
                      <a:pt x="74" y="225"/>
                      <a:pt x="94" y="230"/>
                      <a:pt x="115" y="230"/>
                    </a:cubicBezTo>
                    <a:cubicBezTo>
                      <a:pt x="153" y="230"/>
                      <a:pt x="192" y="214"/>
                      <a:pt x="219" y="187"/>
                    </a:cubicBezTo>
                    <a:cubicBezTo>
                      <a:pt x="258" y="134"/>
                      <a:pt x="245" y="66"/>
                      <a:pt x="206" y="24"/>
                    </a:cubicBezTo>
                    <a:cubicBezTo>
                      <a:pt x="185" y="8"/>
                      <a:pt x="161" y="1"/>
                      <a:pt x="13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48"/>
              <p:cNvSpPr/>
              <p:nvPr/>
            </p:nvSpPr>
            <p:spPr>
              <a:xfrm>
                <a:off x="6115425" y="2795450"/>
                <a:ext cx="2375" cy="250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00" extrusionOk="0">
                    <a:moveTo>
                      <a:pt x="49" y="0"/>
                    </a:moveTo>
                    <a:cubicBezTo>
                      <a:pt x="34" y="0"/>
                      <a:pt x="21" y="7"/>
                      <a:pt x="13" y="22"/>
                    </a:cubicBezTo>
                    <a:cubicBezTo>
                      <a:pt x="0" y="35"/>
                      <a:pt x="0" y="78"/>
                      <a:pt x="13" y="91"/>
                    </a:cubicBezTo>
                    <a:cubicBezTo>
                      <a:pt x="25" y="96"/>
                      <a:pt x="37" y="99"/>
                      <a:pt x="47" y="99"/>
                    </a:cubicBezTo>
                    <a:cubicBezTo>
                      <a:pt x="62" y="99"/>
                      <a:pt x="74" y="93"/>
                      <a:pt x="82" y="78"/>
                    </a:cubicBezTo>
                    <a:cubicBezTo>
                      <a:pt x="95" y="51"/>
                      <a:pt x="95" y="22"/>
                      <a:pt x="82" y="9"/>
                    </a:cubicBezTo>
                    <a:cubicBezTo>
                      <a:pt x="71" y="4"/>
                      <a:pt x="60" y="0"/>
                      <a:pt x="4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48"/>
              <p:cNvSpPr/>
              <p:nvPr/>
            </p:nvSpPr>
            <p:spPr>
              <a:xfrm>
                <a:off x="6128300" y="2804475"/>
                <a:ext cx="102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83" extrusionOk="0">
                    <a:moveTo>
                      <a:pt x="138" y="1"/>
                    </a:moveTo>
                    <a:lnTo>
                      <a:pt x="1" y="193"/>
                    </a:lnTo>
                    <a:cubicBezTo>
                      <a:pt x="82" y="262"/>
                      <a:pt x="82" y="206"/>
                      <a:pt x="151" y="262"/>
                    </a:cubicBezTo>
                    <a:cubicBezTo>
                      <a:pt x="220" y="301"/>
                      <a:pt x="193" y="343"/>
                      <a:pt x="262" y="382"/>
                    </a:cubicBezTo>
                    <a:lnTo>
                      <a:pt x="409" y="206"/>
                    </a:lnTo>
                    <a:cubicBezTo>
                      <a:pt x="314" y="138"/>
                      <a:pt x="314" y="180"/>
                      <a:pt x="246" y="125"/>
                    </a:cubicBezTo>
                    <a:cubicBezTo>
                      <a:pt x="193" y="82"/>
                      <a:pt x="207" y="56"/>
                      <a:pt x="13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48"/>
              <p:cNvSpPr/>
              <p:nvPr/>
            </p:nvSpPr>
            <p:spPr>
              <a:xfrm>
                <a:off x="6121525" y="2799425"/>
                <a:ext cx="1022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96" extrusionOk="0">
                    <a:moveTo>
                      <a:pt x="138" y="0"/>
                    </a:moveTo>
                    <a:lnTo>
                      <a:pt x="1" y="189"/>
                    </a:lnTo>
                    <a:cubicBezTo>
                      <a:pt x="96" y="258"/>
                      <a:pt x="96" y="203"/>
                      <a:pt x="151" y="258"/>
                    </a:cubicBezTo>
                    <a:cubicBezTo>
                      <a:pt x="220" y="313"/>
                      <a:pt x="207" y="340"/>
                      <a:pt x="272" y="395"/>
                    </a:cubicBezTo>
                    <a:lnTo>
                      <a:pt x="409" y="203"/>
                    </a:lnTo>
                    <a:cubicBezTo>
                      <a:pt x="314" y="137"/>
                      <a:pt x="314" y="176"/>
                      <a:pt x="259" y="121"/>
                    </a:cubicBezTo>
                    <a:cubicBezTo>
                      <a:pt x="190" y="82"/>
                      <a:pt x="220" y="56"/>
                      <a:pt x="13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48"/>
              <p:cNvSpPr/>
              <p:nvPr/>
            </p:nvSpPr>
            <p:spPr>
              <a:xfrm>
                <a:off x="6120150" y="2798800"/>
                <a:ext cx="61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9" extrusionOk="0">
                    <a:moveTo>
                      <a:pt x="135" y="1"/>
                    </a:moveTo>
                    <a:cubicBezTo>
                      <a:pt x="102" y="1"/>
                      <a:pt x="67" y="19"/>
                      <a:pt x="43" y="51"/>
                    </a:cubicBezTo>
                    <a:cubicBezTo>
                      <a:pt x="0" y="107"/>
                      <a:pt x="17" y="175"/>
                      <a:pt x="56" y="214"/>
                    </a:cubicBezTo>
                    <a:cubicBezTo>
                      <a:pt x="70" y="224"/>
                      <a:pt x="89" y="229"/>
                      <a:pt x="108" y="229"/>
                    </a:cubicBezTo>
                    <a:cubicBezTo>
                      <a:pt x="147" y="229"/>
                      <a:pt x="189" y="210"/>
                      <a:pt x="206" y="175"/>
                    </a:cubicBezTo>
                    <a:cubicBezTo>
                      <a:pt x="245" y="133"/>
                      <a:pt x="245" y="51"/>
                      <a:pt x="193" y="25"/>
                    </a:cubicBezTo>
                    <a:cubicBezTo>
                      <a:pt x="176" y="9"/>
                      <a:pt x="156" y="1"/>
                      <a:pt x="13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48"/>
              <p:cNvSpPr/>
              <p:nvPr/>
            </p:nvSpPr>
            <p:spPr>
              <a:xfrm>
                <a:off x="6121875" y="2800525"/>
                <a:ext cx="277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99" extrusionOk="0">
                    <a:moveTo>
                      <a:pt x="60" y="1"/>
                    </a:moveTo>
                    <a:cubicBezTo>
                      <a:pt x="49" y="1"/>
                      <a:pt x="37" y="8"/>
                      <a:pt x="29" y="25"/>
                    </a:cubicBezTo>
                    <a:cubicBezTo>
                      <a:pt x="0" y="38"/>
                      <a:pt x="0" y="77"/>
                      <a:pt x="29" y="93"/>
                    </a:cubicBezTo>
                    <a:cubicBezTo>
                      <a:pt x="33" y="97"/>
                      <a:pt x="39" y="99"/>
                      <a:pt x="46" y="99"/>
                    </a:cubicBezTo>
                    <a:cubicBezTo>
                      <a:pt x="63" y="99"/>
                      <a:pt x="85" y="89"/>
                      <a:pt x="95" y="77"/>
                    </a:cubicBezTo>
                    <a:cubicBezTo>
                      <a:pt x="111" y="51"/>
                      <a:pt x="111" y="25"/>
                      <a:pt x="82" y="12"/>
                    </a:cubicBezTo>
                    <a:cubicBezTo>
                      <a:pt x="76" y="5"/>
                      <a:pt x="68" y="1"/>
                      <a:pt x="6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48"/>
              <p:cNvSpPr/>
              <p:nvPr/>
            </p:nvSpPr>
            <p:spPr>
              <a:xfrm>
                <a:off x="6127000" y="2803900"/>
                <a:ext cx="61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30" extrusionOk="0">
                    <a:moveTo>
                      <a:pt x="134" y="1"/>
                    </a:moveTo>
                    <a:cubicBezTo>
                      <a:pt x="101" y="1"/>
                      <a:pt x="66" y="19"/>
                      <a:pt x="40" y="53"/>
                    </a:cubicBezTo>
                    <a:cubicBezTo>
                      <a:pt x="1" y="105"/>
                      <a:pt x="1" y="174"/>
                      <a:pt x="53" y="216"/>
                    </a:cubicBezTo>
                    <a:cubicBezTo>
                      <a:pt x="67" y="225"/>
                      <a:pt x="84" y="229"/>
                      <a:pt x="101" y="229"/>
                    </a:cubicBezTo>
                    <a:cubicBezTo>
                      <a:pt x="137" y="229"/>
                      <a:pt x="177" y="211"/>
                      <a:pt x="203" y="174"/>
                    </a:cubicBezTo>
                    <a:cubicBezTo>
                      <a:pt x="245" y="134"/>
                      <a:pt x="245" y="53"/>
                      <a:pt x="190" y="24"/>
                    </a:cubicBezTo>
                    <a:cubicBezTo>
                      <a:pt x="175" y="8"/>
                      <a:pt x="155" y="1"/>
                      <a:pt x="13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48"/>
              <p:cNvSpPr/>
              <p:nvPr/>
            </p:nvSpPr>
            <p:spPr>
              <a:xfrm>
                <a:off x="6128725" y="2805650"/>
                <a:ext cx="2700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7" extrusionOk="0">
                    <a:moveTo>
                      <a:pt x="57" y="0"/>
                    </a:moveTo>
                    <a:cubicBezTo>
                      <a:pt x="44" y="0"/>
                      <a:pt x="29" y="7"/>
                      <a:pt x="13" y="22"/>
                    </a:cubicBezTo>
                    <a:cubicBezTo>
                      <a:pt x="0" y="35"/>
                      <a:pt x="0" y="78"/>
                      <a:pt x="26" y="91"/>
                    </a:cubicBezTo>
                    <a:cubicBezTo>
                      <a:pt x="30" y="94"/>
                      <a:pt x="35" y="96"/>
                      <a:pt x="41" y="96"/>
                    </a:cubicBezTo>
                    <a:cubicBezTo>
                      <a:pt x="55" y="96"/>
                      <a:pt x="74" y="87"/>
                      <a:pt x="95" y="78"/>
                    </a:cubicBezTo>
                    <a:cubicBezTo>
                      <a:pt x="108" y="51"/>
                      <a:pt x="108" y="22"/>
                      <a:pt x="82" y="9"/>
                    </a:cubicBezTo>
                    <a:cubicBezTo>
                      <a:pt x="75" y="4"/>
                      <a:pt x="67" y="0"/>
                      <a:pt x="5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48"/>
              <p:cNvSpPr/>
              <p:nvPr/>
            </p:nvSpPr>
            <p:spPr>
              <a:xfrm>
                <a:off x="6134850" y="2809625"/>
                <a:ext cx="1055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83" extrusionOk="0">
                    <a:moveTo>
                      <a:pt x="147" y="0"/>
                    </a:moveTo>
                    <a:lnTo>
                      <a:pt x="0" y="176"/>
                    </a:lnTo>
                    <a:cubicBezTo>
                      <a:pt x="95" y="258"/>
                      <a:pt x="95" y="203"/>
                      <a:pt x="163" y="258"/>
                    </a:cubicBezTo>
                    <a:cubicBezTo>
                      <a:pt x="228" y="300"/>
                      <a:pt x="202" y="327"/>
                      <a:pt x="271" y="382"/>
                    </a:cubicBezTo>
                    <a:lnTo>
                      <a:pt x="421" y="203"/>
                    </a:lnTo>
                    <a:cubicBezTo>
                      <a:pt x="326" y="137"/>
                      <a:pt x="326" y="176"/>
                      <a:pt x="258" y="121"/>
                    </a:cubicBezTo>
                    <a:cubicBezTo>
                      <a:pt x="202" y="82"/>
                      <a:pt x="215" y="56"/>
                      <a:pt x="14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48"/>
              <p:cNvSpPr/>
              <p:nvPr/>
            </p:nvSpPr>
            <p:spPr>
              <a:xfrm>
                <a:off x="6133775" y="2809000"/>
                <a:ext cx="61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26" extrusionOk="0">
                    <a:moveTo>
                      <a:pt x="124" y="1"/>
                    </a:moveTo>
                    <a:cubicBezTo>
                      <a:pt x="88" y="1"/>
                      <a:pt x="53" y="19"/>
                      <a:pt x="27" y="51"/>
                    </a:cubicBezTo>
                    <a:cubicBezTo>
                      <a:pt x="1" y="107"/>
                      <a:pt x="1" y="175"/>
                      <a:pt x="43" y="201"/>
                    </a:cubicBezTo>
                    <a:cubicBezTo>
                      <a:pt x="63" y="218"/>
                      <a:pt x="86" y="226"/>
                      <a:pt x="109" y="226"/>
                    </a:cubicBezTo>
                    <a:cubicBezTo>
                      <a:pt x="145" y="226"/>
                      <a:pt x="180" y="207"/>
                      <a:pt x="206" y="175"/>
                    </a:cubicBezTo>
                    <a:cubicBezTo>
                      <a:pt x="245" y="120"/>
                      <a:pt x="232" y="51"/>
                      <a:pt x="190" y="25"/>
                    </a:cubicBezTo>
                    <a:cubicBezTo>
                      <a:pt x="169" y="9"/>
                      <a:pt x="147" y="1"/>
                      <a:pt x="12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48"/>
              <p:cNvSpPr/>
              <p:nvPr/>
            </p:nvSpPr>
            <p:spPr>
              <a:xfrm>
                <a:off x="6135500" y="2810600"/>
                <a:ext cx="27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4" extrusionOk="0">
                    <a:moveTo>
                      <a:pt x="51" y="0"/>
                    </a:moveTo>
                    <a:cubicBezTo>
                      <a:pt x="35" y="0"/>
                      <a:pt x="21" y="12"/>
                      <a:pt x="13" y="30"/>
                    </a:cubicBezTo>
                    <a:cubicBezTo>
                      <a:pt x="0" y="43"/>
                      <a:pt x="0" y="69"/>
                      <a:pt x="13" y="98"/>
                    </a:cubicBezTo>
                    <a:cubicBezTo>
                      <a:pt x="21" y="102"/>
                      <a:pt x="28" y="104"/>
                      <a:pt x="36" y="104"/>
                    </a:cubicBezTo>
                    <a:cubicBezTo>
                      <a:pt x="55" y="104"/>
                      <a:pt x="72" y="94"/>
                      <a:pt x="82" y="82"/>
                    </a:cubicBezTo>
                    <a:cubicBezTo>
                      <a:pt x="108" y="56"/>
                      <a:pt x="95" y="30"/>
                      <a:pt x="82" y="17"/>
                    </a:cubicBezTo>
                    <a:cubicBezTo>
                      <a:pt x="71" y="5"/>
                      <a:pt x="61" y="0"/>
                      <a:pt x="5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48"/>
              <p:cNvSpPr/>
              <p:nvPr/>
            </p:nvSpPr>
            <p:spPr>
              <a:xfrm>
                <a:off x="6082125" y="2788575"/>
                <a:ext cx="225075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9003" h="6241" extrusionOk="0">
                    <a:moveTo>
                      <a:pt x="0" y="0"/>
                    </a:moveTo>
                    <a:lnTo>
                      <a:pt x="1959" y="2366"/>
                    </a:lnTo>
                    <a:lnTo>
                      <a:pt x="5657" y="4390"/>
                    </a:lnTo>
                    <a:lnTo>
                      <a:pt x="8229" y="6241"/>
                    </a:lnTo>
                    <a:lnTo>
                      <a:pt x="9003" y="5901"/>
                    </a:lnTo>
                    <a:lnTo>
                      <a:pt x="9003" y="5696"/>
                    </a:lnTo>
                    <a:lnTo>
                      <a:pt x="6147" y="2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48"/>
              <p:cNvSpPr/>
              <p:nvPr/>
            </p:nvSpPr>
            <p:spPr>
              <a:xfrm>
                <a:off x="6082125" y="2783425"/>
                <a:ext cx="225075" cy="156125"/>
              </a:xfrm>
              <a:custGeom>
                <a:avLst/>
                <a:gdLst/>
                <a:ahLst/>
                <a:cxnLst/>
                <a:rect l="l" t="t" r="r" b="b"/>
                <a:pathLst>
                  <a:path w="9003" h="6245" extrusionOk="0">
                    <a:moveTo>
                      <a:pt x="0" y="0"/>
                    </a:moveTo>
                    <a:lnTo>
                      <a:pt x="1959" y="2380"/>
                    </a:lnTo>
                    <a:lnTo>
                      <a:pt x="5657" y="4407"/>
                    </a:lnTo>
                    <a:lnTo>
                      <a:pt x="8229" y="6244"/>
                    </a:lnTo>
                    <a:lnTo>
                      <a:pt x="9003" y="5902"/>
                    </a:lnTo>
                    <a:lnTo>
                      <a:pt x="8800" y="4939"/>
                    </a:lnTo>
                    <a:lnTo>
                      <a:pt x="6147" y="25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48"/>
              <p:cNvSpPr/>
              <p:nvPr/>
            </p:nvSpPr>
            <p:spPr>
              <a:xfrm>
                <a:off x="5867600" y="2757225"/>
                <a:ext cx="296475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11859" h="4884" extrusionOk="0">
                    <a:moveTo>
                      <a:pt x="6636" y="1"/>
                    </a:moveTo>
                    <a:lnTo>
                      <a:pt x="1401" y="1238"/>
                    </a:lnTo>
                    <a:lnTo>
                      <a:pt x="0" y="1920"/>
                    </a:lnTo>
                    <a:lnTo>
                      <a:pt x="842" y="2449"/>
                    </a:lnTo>
                    <a:lnTo>
                      <a:pt x="7723" y="4884"/>
                    </a:lnTo>
                    <a:lnTo>
                      <a:pt x="10403" y="4884"/>
                    </a:lnTo>
                    <a:lnTo>
                      <a:pt x="11859" y="3265"/>
                    </a:lnTo>
                    <a:lnTo>
                      <a:pt x="11859" y="2951"/>
                    </a:lnTo>
                    <a:lnTo>
                      <a:pt x="9273" y="980"/>
                    </a:lnTo>
                    <a:lnTo>
                      <a:pt x="6636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48"/>
              <p:cNvSpPr/>
              <p:nvPr/>
            </p:nvSpPr>
            <p:spPr>
              <a:xfrm>
                <a:off x="5867600" y="2749400"/>
                <a:ext cx="296475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11859" h="4884" extrusionOk="0">
                    <a:moveTo>
                      <a:pt x="6636" y="0"/>
                    </a:moveTo>
                    <a:lnTo>
                      <a:pt x="1401" y="1241"/>
                    </a:lnTo>
                    <a:lnTo>
                      <a:pt x="0" y="1920"/>
                    </a:lnTo>
                    <a:lnTo>
                      <a:pt x="842" y="2448"/>
                    </a:lnTo>
                    <a:lnTo>
                      <a:pt x="7723" y="4870"/>
                    </a:lnTo>
                    <a:lnTo>
                      <a:pt x="10403" y="4883"/>
                    </a:lnTo>
                    <a:lnTo>
                      <a:pt x="11859" y="3264"/>
                    </a:lnTo>
                    <a:lnTo>
                      <a:pt x="8608" y="232"/>
                    </a:lnTo>
                    <a:lnTo>
                      <a:pt x="6636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48"/>
              <p:cNvSpPr/>
              <p:nvPr/>
            </p:nvSpPr>
            <p:spPr>
              <a:xfrm>
                <a:off x="5955325" y="2779675"/>
                <a:ext cx="144450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2667" extrusionOk="0">
                    <a:moveTo>
                      <a:pt x="4093" y="0"/>
                    </a:moveTo>
                    <a:lnTo>
                      <a:pt x="0" y="911"/>
                    </a:lnTo>
                    <a:lnTo>
                      <a:pt x="1289" y="1293"/>
                    </a:lnTo>
                    <a:lnTo>
                      <a:pt x="4596" y="2667"/>
                    </a:lnTo>
                    <a:lnTo>
                      <a:pt x="5751" y="1525"/>
                    </a:lnTo>
                    <a:lnTo>
                      <a:pt x="5777" y="1335"/>
                    </a:lnTo>
                    <a:lnTo>
                      <a:pt x="4093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48"/>
              <p:cNvSpPr/>
              <p:nvPr/>
            </p:nvSpPr>
            <p:spPr>
              <a:xfrm>
                <a:off x="6025650" y="2856200"/>
                <a:ext cx="238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3399" extrusionOk="0">
                    <a:moveTo>
                      <a:pt x="954" y="1"/>
                    </a:moveTo>
                    <a:lnTo>
                      <a:pt x="1" y="993"/>
                    </a:lnTo>
                    <a:lnTo>
                      <a:pt x="1" y="3399"/>
                    </a:lnTo>
                    <a:lnTo>
                      <a:pt x="954" y="2406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48"/>
              <p:cNvSpPr/>
              <p:nvPr/>
            </p:nvSpPr>
            <p:spPr>
              <a:xfrm>
                <a:off x="6015125" y="2941900"/>
                <a:ext cx="123400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36" h="3970" extrusionOk="0">
                    <a:moveTo>
                      <a:pt x="627" y="0"/>
                    </a:moveTo>
                    <a:lnTo>
                      <a:pt x="1" y="434"/>
                    </a:lnTo>
                    <a:lnTo>
                      <a:pt x="2488" y="2011"/>
                    </a:lnTo>
                    <a:lnTo>
                      <a:pt x="2367" y="2693"/>
                    </a:lnTo>
                    <a:lnTo>
                      <a:pt x="3128" y="3333"/>
                    </a:lnTo>
                    <a:lnTo>
                      <a:pt x="3918" y="3969"/>
                    </a:lnTo>
                    <a:lnTo>
                      <a:pt x="4936" y="3943"/>
                    </a:lnTo>
                    <a:lnTo>
                      <a:pt x="3467" y="1603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48"/>
              <p:cNvSpPr/>
              <p:nvPr/>
            </p:nvSpPr>
            <p:spPr>
              <a:xfrm>
                <a:off x="6005900" y="2892600"/>
                <a:ext cx="7142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983" extrusionOk="0">
                    <a:moveTo>
                      <a:pt x="370" y="1"/>
                    </a:moveTo>
                    <a:lnTo>
                      <a:pt x="69" y="259"/>
                    </a:lnTo>
                    <a:lnTo>
                      <a:pt x="1" y="461"/>
                    </a:lnTo>
                    <a:lnTo>
                      <a:pt x="1" y="1972"/>
                    </a:lnTo>
                    <a:lnTo>
                      <a:pt x="69" y="2122"/>
                    </a:lnTo>
                    <a:lnTo>
                      <a:pt x="370" y="2406"/>
                    </a:lnTo>
                    <a:lnTo>
                      <a:pt x="2857" y="3983"/>
                    </a:lnTo>
                    <a:lnTo>
                      <a:pt x="2857" y="1577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48"/>
              <p:cNvSpPr/>
              <p:nvPr/>
            </p:nvSpPr>
            <p:spPr>
              <a:xfrm>
                <a:off x="6133450" y="2931375"/>
                <a:ext cx="75175" cy="10062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4025" extrusionOk="0">
                    <a:moveTo>
                      <a:pt x="1" y="0"/>
                    </a:moveTo>
                    <a:lnTo>
                      <a:pt x="898" y="2745"/>
                    </a:lnTo>
                    <a:lnTo>
                      <a:pt x="1835" y="4025"/>
                    </a:lnTo>
                    <a:lnTo>
                      <a:pt x="3007" y="3045"/>
                    </a:lnTo>
                    <a:cubicBezTo>
                      <a:pt x="3007" y="3045"/>
                      <a:pt x="1753" y="1306"/>
                      <a:pt x="1456" y="1005"/>
                    </a:cubicBezTo>
                    <a:cubicBezTo>
                      <a:pt x="1169" y="69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48"/>
              <p:cNvSpPr/>
              <p:nvPr/>
            </p:nvSpPr>
            <p:spPr>
              <a:xfrm>
                <a:off x="6030800" y="2858250"/>
                <a:ext cx="135325" cy="129200"/>
              </a:xfrm>
              <a:custGeom>
                <a:avLst/>
                <a:gdLst/>
                <a:ahLst/>
                <a:cxnLst/>
                <a:rect l="l" t="t" r="r" b="b"/>
                <a:pathLst>
                  <a:path w="5413" h="5168" extrusionOk="0">
                    <a:moveTo>
                      <a:pt x="898" y="1"/>
                    </a:moveTo>
                    <a:lnTo>
                      <a:pt x="0" y="937"/>
                    </a:lnTo>
                    <a:lnTo>
                      <a:pt x="2840" y="2543"/>
                    </a:lnTo>
                    <a:lnTo>
                      <a:pt x="4309" y="4883"/>
                    </a:lnTo>
                    <a:lnTo>
                      <a:pt x="4746" y="5128"/>
                    </a:lnTo>
                    <a:lnTo>
                      <a:pt x="5412" y="5167"/>
                    </a:lnTo>
                    <a:lnTo>
                      <a:pt x="5412" y="5167"/>
                    </a:lnTo>
                    <a:lnTo>
                      <a:pt x="5275" y="4828"/>
                    </a:lnTo>
                    <a:lnTo>
                      <a:pt x="4162" y="2243"/>
                    </a:lnTo>
                    <a:lnTo>
                      <a:pt x="3780" y="1727"/>
                    </a:lnTo>
                    <a:lnTo>
                      <a:pt x="2040" y="461"/>
                    </a:lnTo>
                    <a:lnTo>
                      <a:pt x="898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48"/>
              <p:cNvSpPr/>
              <p:nvPr/>
            </p:nvSpPr>
            <p:spPr>
              <a:xfrm>
                <a:off x="5811125" y="2822500"/>
                <a:ext cx="28250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634" extrusionOk="0">
                    <a:moveTo>
                      <a:pt x="245" y="1"/>
                    </a:moveTo>
                    <a:lnTo>
                      <a:pt x="177" y="125"/>
                    </a:lnTo>
                    <a:lnTo>
                      <a:pt x="40" y="585"/>
                    </a:lnTo>
                    <a:lnTo>
                      <a:pt x="1" y="1091"/>
                    </a:lnTo>
                    <a:lnTo>
                      <a:pt x="1" y="1293"/>
                    </a:lnTo>
                    <a:lnTo>
                      <a:pt x="56" y="1852"/>
                    </a:lnTo>
                    <a:lnTo>
                      <a:pt x="164" y="2204"/>
                    </a:lnTo>
                    <a:lnTo>
                      <a:pt x="245" y="2423"/>
                    </a:lnTo>
                    <a:lnTo>
                      <a:pt x="1130" y="3634"/>
                    </a:lnTo>
                    <a:lnTo>
                      <a:pt x="1130" y="1225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48"/>
              <p:cNvSpPr/>
              <p:nvPr/>
            </p:nvSpPr>
            <p:spPr>
              <a:xfrm>
                <a:off x="5817250" y="2785800"/>
                <a:ext cx="232250" cy="105450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4218" extrusionOk="0">
                    <a:moveTo>
                      <a:pt x="2161" y="0"/>
                    </a:moveTo>
                    <a:lnTo>
                      <a:pt x="1577" y="150"/>
                    </a:lnTo>
                    <a:lnTo>
                      <a:pt x="0" y="1469"/>
                    </a:lnTo>
                    <a:lnTo>
                      <a:pt x="885" y="2693"/>
                    </a:lnTo>
                    <a:cubicBezTo>
                      <a:pt x="885" y="2693"/>
                      <a:pt x="3565" y="3930"/>
                      <a:pt x="3849" y="3959"/>
                    </a:cubicBezTo>
                    <a:cubicBezTo>
                      <a:pt x="4120" y="3972"/>
                      <a:pt x="7615" y="4217"/>
                      <a:pt x="7615" y="4217"/>
                    </a:cubicBezTo>
                    <a:lnTo>
                      <a:pt x="8337" y="3809"/>
                    </a:lnTo>
                    <a:lnTo>
                      <a:pt x="9290" y="2817"/>
                    </a:lnTo>
                    <a:lnTo>
                      <a:pt x="9127" y="2559"/>
                    </a:lnTo>
                    <a:lnTo>
                      <a:pt x="8745" y="2203"/>
                    </a:lnTo>
                    <a:lnTo>
                      <a:pt x="8255" y="1932"/>
                    </a:lnTo>
                    <a:lnTo>
                      <a:pt x="3672" y="274"/>
                    </a:lnTo>
                    <a:lnTo>
                      <a:pt x="2896" y="69"/>
                    </a:lnTo>
                    <a:lnTo>
                      <a:pt x="2161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48"/>
              <p:cNvSpPr/>
              <p:nvPr/>
            </p:nvSpPr>
            <p:spPr>
              <a:xfrm>
                <a:off x="5733600" y="2750775"/>
                <a:ext cx="82275" cy="9045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618" extrusionOk="0">
                    <a:moveTo>
                      <a:pt x="2096" y="1"/>
                    </a:moveTo>
                    <a:lnTo>
                      <a:pt x="898" y="206"/>
                    </a:lnTo>
                    <a:lnTo>
                      <a:pt x="14" y="1267"/>
                    </a:lnTo>
                    <a:lnTo>
                      <a:pt x="1" y="1470"/>
                    </a:lnTo>
                    <a:lnTo>
                      <a:pt x="95" y="3617"/>
                    </a:lnTo>
                    <a:lnTo>
                      <a:pt x="1251" y="2912"/>
                    </a:lnTo>
                    <a:lnTo>
                      <a:pt x="2096" y="2965"/>
                    </a:lnTo>
                    <a:lnTo>
                      <a:pt x="3115" y="1783"/>
                    </a:lnTo>
                    <a:lnTo>
                      <a:pt x="3291" y="598"/>
                    </a:lnTo>
                    <a:lnTo>
                      <a:pt x="2096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48"/>
              <p:cNvSpPr/>
              <p:nvPr/>
            </p:nvSpPr>
            <p:spPr>
              <a:xfrm>
                <a:off x="6149450" y="2986450"/>
                <a:ext cx="17325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2449" extrusionOk="0">
                    <a:moveTo>
                      <a:pt x="0" y="0"/>
                    </a:moveTo>
                    <a:lnTo>
                      <a:pt x="0" y="2406"/>
                    </a:lnTo>
                    <a:lnTo>
                      <a:pt x="666" y="2448"/>
                    </a:lnTo>
                    <a:lnTo>
                      <a:pt x="692" y="2367"/>
                    </a:lnTo>
                    <a:lnTo>
                      <a:pt x="529" y="1835"/>
                    </a:lnTo>
                    <a:lnTo>
                      <a:pt x="529" y="963"/>
                    </a:lnTo>
                    <a:lnTo>
                      <a:pt x="666" y="297"/>
                    </a:lnTo>
                    <a:lnTo>
                      <a:pt x="666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48"/>
              <p:cNvSpPr/>
              <p:nvPr/>
            </p:nvSpPr>
            <p:spPr>
              <a:xfrm>
                <a:off x="6138500" y="2980325"/>
                <a:ext cx="10975" cy="6627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651" extrusionOk="0">
                    <a:moveTo>
                      <a:pt x="1" y="0"/>
                    </a:moveTo>
                    <a:lnTo>
                      <a:pt x="1" y="203"/>
                    </a:lnTo>
                    <a:lnTo>
                      <a:pt x="1" y="2406"/>
                    </a:lnTo>
                    <a:lnTo>
                      <a:pt x="438" y="2651"/>
                    </a:lnTo>
                    <a:lnTo>
                      <a:pt x="438" y="2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48"/>
              <p:cNvSpPr/>
              <p:nvPr/>
            </p:nvSpPr>
            <p:spPr>
              <a:xfrm>
                <a:off x="5786000" y="2811000"/>
                <a:ext cx="15275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801" extrusionOk="0">
                    <a:moveTo>
                      <a:pt x="95" y="1"/>
                    </a:moveTo>
                    <a:lnTo>
                      <a:pt x="0" y="735"/>
                    </a:lnTo>
                    <a:lnTo>
                      <a:pt x="516" y="800"/>
                    </a:lnTo>
                    <a:lnTo>
                      <a:pt x="611" y="66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48"/>
              <p:cNvSpPr/>
              <p:nvPr/>
            </p:nvSpPr>
            <p:spPr>
              <a:xfrm>
                <a:off x="5784925" y="2808975"/>
                <a:ext cx="2075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32" extrusionOk="0">
                    <a:moveTo>
                      <a:pt x="27" y="0"/>
                    </a:moveTo>
                    <a:cubicBezTo>
                      <a:pt x="27" y="0"/>
                      <a:pt x="27" y="1"/>
                      <a:pt x="27" y="1"/>
                    </a:cubicBezTo>
                    <a:lnTo>
                      <a:pt x="27" y="1"/>
                    </a:lnTo>
                    <a:lnTo>
                      <a:pt x="27" y="0"/>
                    </a:lnTo>
                    <a:close/>
                    <a:moveTo>
                      <a:pt x="830" y="95"/>
                    </a:moveTo>
                    <a:lnTo>
                      <a:pt x="828" y="115"/>
                    </a:lnTo>
                    <a:lnTo>
                      <a:pt x="828" y="115"/>
                    </a:lnTo>
                    <a:cubicBezTo>
                      <a:pt x="829" y="108"/>
                      <a:pt x="830" y="102"/>
                      <a:pt x="830" y="95"/>
                    </a:cubicBezTo>
                    <a:close/>
                    <a:moveTo>
                      <a:pt x="27" y="1"/>
                    </a:moveTo>
                    <a:lnTo>
                      <a:pt x="1" y="134"/>
                    </a:lnTo>
                    <a:cubicBezTo>
                      <a:pt x="1" y="202"/>
                      <a:pt x="43" y="271"/>
                      <a:pt x="125" y="340"/>
                    </a:cubicBezTo>
                    <a:cubicBezTo>
                      <a:pt x="208" y="401"/>
                      <a:pt x="329" y="431"/>
                      <a:pt x="447" y="431"/>
                    </a:cubicBezTo>
                    <a:cubicBezTo>
                      <a:pt x="537" y="431"/>
                      <a:pt x="626" y="414"/>
                      <a:pt x="696" y="379"/>
                    </a:cubicBezTo>
                    <a:cubicBezTo>
                      <a:pt x="761" y="340"/>
                      <a:pt x="804" y="284"/>
                      <a:pt x="817" y="229"/>
                    </a:cubicBezTo>
                    <a:lnTo>
                      <a:pt x="828" y="115"/>
                    </a:lnTo>
                    <a:lnTo>
                      <a:pt x="828" y="115"/>
                    </a:lnTo>
                    <a:cubicBezTo>
                      <a:pt x="819" y="161"/>
                      <a:pt x="780" y="208"/>
                      <a:pt x="709" y="245"/>
                    </a:cubicBezTo>
                    <a:cubicBezTo>
                      <a:pt x="646" y="279"/>
                      <a:pt x="563" y="296"/>
                      <a:pt x="476" y="296"/>
                    </a:cubicBezTo>
                    <a:cubicBezTo>
                      <a:pt x="358" y="296"/>
                      <a:pt x="232" y="265"/>
                      <a:pt x="138" y="202"/>
                    </a:cubicBezTo>
                    <a:cubicBezTo>
                      <a:pt x="57" y="134"/>
                      <a:pt x="14" y="66"/>
                      <a:pt x="2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48"/>
              <p:cNvSpPr/>
              <p:nvPr/>
            </p:nvSpPr>
            <p:spPr>
              <a:xfrm>
                <a:off x="5778475" y="2777300"/>
                <a:ext cx="9575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09" extrusionOk="0">
                    <a:moveTo>
                      <a:pt x="259" y="1"/>
                    </a:moveTo>
                    <a:lnTo>
                      <a:pt x="177" y="43"/>
                    </a:lnTo>
                    <a:lnTo>
                      <a:pt x="220" y="761"/>
                    </a:lnTo>
                    <a:lnTo>
                      <a:pt x="1" y="1482"/>
                    </a:lnTo>
                    <a:lnTo>
                      <a:pt x="353" y="1809"/>
                    </a:lnTo>
                    <a:lnTo>
                      <a:pt x="383" y="1659"/>
                    </a:lnTo>
                    <a:lnTo>
                      <a:pt x="151" y="1388"/>
                    </a:lnTo>
                    <a:lnTo>
                      <a:pt x="353" y="777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48"/>
              <p:cNvSpPr/>
              <p:nvPr/>
            </p:nvSpPr>
            <p:spPr>
              <a:xfrm>
                <a:off x="5784600" y="2803900"/>
                <a:ext cx="221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500" extrusionOk="0">
                    <a:moveTo>
                      <a:pt x="407" y="64"/>
                    </a:moveTo>
                    <a:cubicBezTo>
                      <a:pt x="498" y="64"/>
                      <a:pt x="592" y="88"/>
                      <a:pt x="654" y="134"/>
                    </a:cubicBezTo>
                    <a:cubicBezTo>
                      <a:pt x="774" y="216"/>
                      <a:pt x="774" y="337"/>
                      <a:pt x="654" y="405"/>
                    </a:cubicBezTo>
                    <a:cubicBezTo>
                      <a:pt x="603" y="428"/>
                      <a:pt x="542" y="439"/>
                      <a:pt x="480" y="439"/>
                    </a:cubicBezTo>
                    <a:cubicBezTo>
                      <a:pt x="388" y="439"/>
                      <a:pt x="291" y="415"/>
                      <a:pt x="219" y="366"/>
                    </a:cubicBezTo>
                    <a:cubicBezTo>
                      <a:pt x="95" y="285"/>
                      <a:pt x="108" y="161"/>
                      <a:pt x="219" y="105"/>
                    </a:cubicBezTo>
                    <a:cubicBezTo>
                      <a:pt x="271" y="77"/>
                      <a:pt x="338" y="64"/>
                      <a:pt x="407" y="64"/>
                    </a:cubicBezTo>
                    <a:close/>
                    <a:moveTo>
                      <a:pt x="400" y="0"/>
                    </a:moveTo>
                    <a:cubicBezTo>
                      <a:pt x="309" y="0"/>
                      <a:pt x="221" y="18"/>
                      <a:pt x="151" y="53"/>
                    </a:cubicBezTo>
                    <a:cubicBezTo>
                      <a:pt x="1" y="134"/>
                      <a:pt x="1" y="298"/>
                      <a:pt x="151" y="405"/>
                    </a:cubicBezTo>
                    <a:cubicBezTo>
                      <a:pt x="245" y="468"/>
                      <a:pt x="371" y="499"/>
                      <a:pt x="489" y="499"/>
                    </a:cubicBezTo>
                    <a:cubicBezTo>
                      <a:pt x="576" y="499"/>
                      <a:pt x="659" y="482"/>
                      <a:pt x="722" y="448"/>
                    </a:cubicBezTo>
                    <a:cubicBezTo>
                      <a:pt x="885" y="366"/>
                      <a:pt x="885" y="203"/>
                      <a:pt x="735" y="92"/>
                    </a:cubicBezTo>
                    <a:cubicBezTo>
                      <a:pt x="642" y="31"/>
                      <a:pt x="519" y="0"/>
                      <a:pt x="40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48"/>
              <p:cNvSpPr/>
              <p:nvPr/>
            </p:nvSpPr>
            <p:spPr>
              <a:xfrm>
                <a:off x="5787625" y="2773550"/>
                <a:ext cx="1977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654" extrusionOk="0">
                    <a:moveTo>
                      <a:pt x="790" y="82"/>
                    </a:moveTo>
                    <a:lnTo>
                      <a:pt x="788" y="105"/>
                    </a:lnTo>
                    <a:lnTo>
                      <a:pt x="788" y="105"/>
                    </a:lnTo>
                    <a:cubicBezTo>
                      <a:pt x="790" y="97"/>
                      <a:pt x="790" y="90"/>
                      <a:pt x="790" y="82"/>
                    </a:cubicBezTo>
                    <a:close/>
                    <a:moveTo>
                      <a:pt x="180" y="0"/>
                    </a:moveTo>
                    <a:lnTo>
                      <a:pt x="17" y="1430"/>
                    </a:lnTo>
                    <a:cubicBezTo>
                      <a:pt x="1" y="1482"/>
                      <a:pt x="30" y="1538"/>
                      <a:pt x="98" y="1580"/>
                    </a:cubicBezTo>
                    <a:cubicBezTo>
                      <a:pt x="170" y="1629"/>
                      <a:pt x="267" y="1653"/>
                      <a:pt x="359" y="1653"/>
                    </a:cubicBezTo>
                    <a:cubicBezTo>
                      <a:pt x="421" y="1653"/>
                      <a:pt x="482" y="1642"/>
                      <a:pt x="533" y="1619"/>
                    </a:cubicBezTo>
                    <a:cubicBezTo>
                      <a:pt x="588" y="1580"/>
                      <a:pt x="627" y="1538"/>
                      <a:pt x="627" y="1499"/>
                    </a:cubicBezTo>
                    <a:lnTo>
                      <a:pt x="788" y="105"/>
                    </a:lnTo>
                    <a:lnTo>
                      <a:pt x="788" y="105"/>
                    </a:lnTo>
                    <a:cubicBezTo>
                      <a:pt x="780" y="138"/>
                      <a:pt x="754" y="169"/>
                      <a:pt x="709" y="193"/>
                    </a:cubicBezTo>
                    <a:cubicBezTo>
                      <a:pt x="657" y="221"/>
                      <a:pt x="590" y="235"/>
                      <a:pt x="521" y="235"/>
                    </a:cubicBezTo>
                    <a:cubicBezTo>
                      <a:pt x="430" y="235"/>
                      <a:pt x="336" y="210"/>
                      <a:pt x="275" y="164"/>
                    </a:cubicBezTo>
                    <a:cubicBezTo>
                      <a:pt x="206" y="111"/>
                      <a:pt x="180" y="56"/>
                      <a:pt x="18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48"/>
              <p:cNvSpPr/>
              <p:nvPr/>
            </p:nvSpPr>
            <p:spPr>
              <a:xfrm>
                <a:off x="5791375" y="2769775"/>
                <a:ext cx="170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386" extrusionOk="0">
                    <a:moveTo>
                      <a:pt x="304" y="1"/>
                    </a:moveTo>
                    <a:cubicBezTo>
                      <a:pt x="239" y="1"/>
                      <a:pt x="175" y="15"/>
                      <a:pt x="125" y="44"/>
                    </a:cubicBezTo>
                    <a:cubicBezTo>
                      <a:pt x="1" y="112"/>
                      <a:pt x="1" y="233"/>
                      <a:pt x="125" y="315"/>
                    </a:cubicBezTo>
                    <a:cubicBezTo>
                      <a:pt x="186" y="361"/>
                      <a:pt x="280" y="386"/>
                      <a:pt x="371" y="386"/>
                    </a:cubicBezTo>
                    <a:cubicBezTo>
                      <a:pt x="440" y="386"/>
                      <a:pt x="507" y="372"/>
                      <a:pt x="559" y="344"/>
                    </a:cubicBezTo>
                    <a:cubicBezTo>
                      <a:pt x="667" y="275"/>
                      <a:pt x="683" y="165"/>
                      <a:pt x="559" y="83"/>
                    </a:cubicBezTo>
                    <a:cubicBezTo>
                      <a:pt x="489" y="28"/>
                      <a:pt x="395" y="1"/>
                      <a:pt x="304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48"/>
              <p:cNvSpPr/>
              <p:nvPr/>
            </p:nvSpPr>
            <p:spPr>
              <a:xfrm>
                <a:off x="6057650" y="2779675"/>
                <a:ext cx="43850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2667" extrusionOk="0">
                    <a:moveTo>
                      <a:pt x="0" y="0"/>
                    </a:moveTo>
                    <a:lnTo>
                      <a:pt x="1684" y="1335"/>
                    </a:lnTo>
                    <a:lnTo>
                      <a:pt x="1658" y="1525"/>
                    </a:lnTo>
                    <a:lnTo>
                      <a:pt x="503" y="2667"/>
                    </a:lnTo>
                    <a:lnTo>
                      <a:pt x="503" y="2667"/>
                    </a:lnTo>
                    <a:lnTo>
                      <a:pt x="1753" y="1482"/>
                    </a:lnTo>
                    <a:lnTo>
                      <a:pt x="1753" y="10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48"/>
              <p:cNvSpPr/>
              <p:nvPr/>
            </p:nvSpPr>
            <p:spPr>
              <a:xfrm>
                <a:off x="5817250" y="2789550"/>
                <a:ext cx="232250" cy="101700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4068" extrusionOk="0">
                    <a:moveTo>
                      <a:pt x="1577" y="0"/>
                    </a:moveTo>
                    <a:lnTo>
                      <a:pt x="0" y="1319"/>
                    </a:lnTo>
                    <a:lnTo>
                      <a:pt x="885" y="2543"/>
                    </a:lnTo>
                    <a:cubicBezTo>
                      <a:pt x="885" y="2543"/>
                      <a:pt x="2896" y="3535"/>
                      <a:pt x="3849" y="3809"/>
                    </a:cubicBezTo>
                    <a:lnTo>
                      <a:pt x="7615" y="4067"/>
                    </a:lnTo>
                    <a:lnTo>
                      <a:pt x="8337" y="3659"/>
                    </a:lnTo>
                    <a:lnTo>
                      <a:pt x="9290" y="2667"/>
                    </a:lnTo>
                    <a:lnTo>
                      <a:pt x="8268" y="3427"/>
                    </a:lnTo>
                    <a:lnTo>
                      <a:pt x="7508" y="3780"/>
                    </a:lnTo>
                    <a:lnTo>
                      <a:pt x="3849" y="3320"/>
                    </a:lnTo>
                    <a:lnTo>
                      <a:pt x="1169" y="2177"/>
                    </a:lnTo>
                    <a:lnTo>
                      <a:pt x="572" y="1267"/>
                    </a:lnTo>
                    <a:lnTo>
                      <a:pt x="1577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48"/>
              <p:cNvSpPr/>
              <p:nvPr/>
            </p:nvSpPr>
            <p:spPr>
              <a:xfrm>
                <a:off x="5733600" y="2787500"/>
                <a:ext cx="2400" cy="1190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4760" extrusionOk="0">
                    <a:moveTo>
                      <a:pt x="1" y="1"/>
                    </a:moveTo>
                    <a:lnTo>
                      <a:pt x="1" y="2612"/>
                    </a:lnTo>
                    <a:lnTo>
                      <a:pt x="95" y="4760"/>
                    </a:lnTo>
                    <a:lnTo>
                      <a:pt x="95" y="21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637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48"/>
              <p:cNvSpPr/>
              <p:nvPr/>
            </p:nvSpPr>
            <p:spPr>
              <a:xfrm>
                <a:off x="5719000" y="2782450"/>
                <a:ext cx="17000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4962" extrusionOk="0">
                    <a:moveTo>
                      <a:pt x="598" y="0"/>
                    </a:moveTo>
                    <a:cubicBezTo>
                      <a:pt x="598" y="0"/>
                      <a:pt x="151" y="829"/>
                      <a:pt x="82" y="1126"/>
                    </a:cubicBezTo>
                    <a:cubicBezTo>
                      <a:pt x="0" y="1521"/>
                      <a:pt x="53" y="2337"/>
                      <a:pt x="121" y="2732"/>
                    </a:cubicBezTo>
                    <a:cubicBezTo>
                      <a:pt x="216" y="3303"/>
                      <a:pt x="679" y="4962"/>
                      <a:pt x="679" y="4962"/>
                    </a:cubicBezTo>
                    <a:lnTo>
                      <a:pt x="679" y="2350"/>
                    </a:lnTo>
                    <a:lnTo>
                      <a:pt x="598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48"/>
              <p:cNvSpPr/>
              <p:nvPr/>
            </p:nvSpPr>
            <p:spPr>
              <a:xfrm>
                <a:off x="5724800" y="2806925"/>
                <a:ext cx="40075" cy="13190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5276" extrusionOk="0">
                    <a:moveTo>
                      <a:pt x="392" y="0"/>
                    </a:moveTo>
                    <a:lnTo>
                      <a:pt x="0" y="529"/>
                    </a:lnTo>
                    <a:lnTo>
                      <a:pt x="13" y="1861"/>
                    </a:lnTo>
                    <a:lnTo>
                      <a:pt x="490" y="5275"/>
                    </a:lnTo>
                    <a:lnTo>
                      <a:pt x="474" y="1822"/>
                    </a:lnTo>
                    <a:lnTo>
                      <a:pt x="1603" y="666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48"/>
              <p:cNvSpPr/>
              <p:nvPr/>
            </p:nvSpPr>
            <p:spPr>
              <a:xfrm>
                <a:off x="5732550" y="2823575"/>
                <a:ext cx="32325" cy="13230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292" extrusionOk="0">
                    <a:moveTo>
                      <a:pt x="1293" y="0"/>
                    </a:moveTo>
                    <a:lnTo>
                      <a:pt x="137" y="705"/>
                    </a:lnTo>
                    <a:lnTo>
                      <a:pt x="0" y="1440"/>
                    </a:lnTo>
                    <a:lnTo>
                      <a:pt x="0" y="2719"/>
                    </a:lnTo>
                    <a:lnTo>
                      <a:pt x="180" y="4609"/>
                    </a:lnTo>
                    <a:lnTo>
                      <a:pt x="356" y="5291"/>
                    </a:lnTo>
                    <a:lnTo>
                      <a:pt x="219" y="4652"/>
                    </a:lnTo>
                    <a:lnTo>
                      <a:pt x="219" y="3101"/>
                    </a:lnTo>
                    <a:lnTo>
                      <a:pt x="588" y="1156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48"/>
              <p:cNvSpPr/>
              <p:nvPr/>
            </p:nvSpPr>
            <p:spPr>
              <a:xfrm>
                <a:off x="5839350" y="2843975"/>
                <a:ext cx="74125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633" extrusionOk="0">
                    <a:moveTo>
                      <a:pt x="285" y="0"/>
                    </a:moveTo>
                    <a:lnTo>
                      <a:pt x="1" y="366"/>
                    </a:lnTo>
                    <a:lnTo>
                      <a:pt x="298" y="598"/>
                    </a:lnTo>
                    <a:lnTo>
                      <a:pt x="925" y="1019"/>
                    </a:lnTo>
                    <a:lnTo>
                      <a:pt x="2012" y="1482"/>
                    </a:lnTo>
                    <a:lnTo>
                      <a:pt x="2664" y="1619"/>
                    </a:lnTo>
                    <a:lnTo>
                      <a:pt x="2965" y="1632"/>
                    </a:lnTo>
                    <a:lnTo>
                      <a:pt x="2965" y="1143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48"/>
              <p:cNvSpPr/>
              <p:nvPr/>
            </p:nvSpPr>
            <p:spPr>
              <a:xfrm>
                <a:off x="5846450" y="2831725"/>
                <a:ext cx="67025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1633" extrusionOk="0">
                    <a:moveTo>
                      <a:pt x="1" y="1"/>
                    </a:moveTo>
                    <a:lnTo>
                      <a:pt x="1" y="490"/>
                    </a:lnTo>
                    <a:lnTo>
                      <a:pt x="233" y="735"/>
                    </a:lnTo>
                    <a:lnTo>
                      <a:pt x="641" y="1019"/>
                    </a:lnTo>
                    <a:lnTo>
                      <a:pt x="1728" y="1483"/>
                    </a:lnTo>
                    <a:lnTo>
                      <a:pt x="2380" y="1620"/>
                    </a:lnTo>
                    <a:lnTo>
                      <a:pt x="2681" y="1633"/>
                    </a:lnTo>
                    <a:lnTo>
                      <a:pt x="2681" y="11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48"/>
              <p:cNvSpPr/>
              <p:nvPr/>
            </p:nvSpPr>
            <p:spPr>
              <a:xfrm>
                <a:off x="6071200" y="2948000"/>
                <a:ext cx="71825" cy="93150"/>
              </a:xfrm>
              <a:custGeom>
                <a:avLst/>
                <a:gdLst/>
                <a:ahLst/>
                <a:cxnLst/>
                <a:rect l="l" t="t" r="r" b="b"/>
                <a:pathLst>
                  <a:path w="2873" h="3726" extrusionOk="0">
                    <a:moveTo>
                      <a:pt x="124" y="1"/>
                    </a:moveTo>
                    <a:lnTo>
                      <a:pt x="42" y="216"/>
                    </a:lnTo>
                    <a:lnTo>
                      <a:pt x="16" y="530"/>
                    </a:lnTo>
                    <a:lnTo>
                      <a:pt x="0" y="2080"/>
                    </a:lnTo>
                    <a:lnTo>
                      <a:pt x="42" y="2273"/>
                    </a:lnTo>
                    <a:lnTo>
                      <a:pt x="124" y="2449"/>
                    </a:lnTo>
                    <a:lnTo>
                      <a:pt x="1675" y="3725"/>
                    </a:lnTo>
                    <a:lnTo>
                      <a:pt x="2693" y="3699"/>
                    </a:lnTo>
                    <a:lnTo>
                      <a:pt x="2774" y="3660"/>
                    </a:lnTo>
                    <a:lnTo>
                      <a:pt x="2872" y="3441"/>
                    </a:lnTo>
                    <a:lnTo>
                      <a:pt x="2872" y="2123"/>
                    </a:lnTo>
                    <a:lnTo>
                      <a:pt x="2774" y="1522"/>
                    </a:lnTo>
                    <a:lnTo>
                      <a:pt x="2693" y="1293"/>
                    </a:lnTo>
                    <a:lnTo>
                      <a:pt x="1675" y="1320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48"/>
              <p:cNvSpPr/>
              <p:nvPr/>
            </p:nvSpPr>
            <p:spPr>
              <a:xfrm>
                <a:off x="6113050" y="2980325"/>
                <a:ext cx="29975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2433" extrusionOk="0">
                    <a:moveTo>
                      <a:pt x="1019" y="0"/>
                    </a:moveTo>
                    <a:lnTo>
                      <a:pt x="1" y="27"/>
                    </a:lnTo>
                    <a:lnTo>
                      <a:pt x="95" y="258"/>
                    </a:lnTo>
                    <a:lnTo>
                      <a:pt x="190" y="856"/>
                    </a:lnTo>
                    <a:lnTo>
                      <a:pt x="190" y="2174"/>
                    </a:lnTo>
                    <a:lnTo>
                      <a:pt x="95" y="2393"/>
                    </a:lnTo>
                    <a:lnTo>
                      <a:pt x="1" y="2432"/>
                    </a:lnTo>
                    <a:lnTo>
                      <a:pt x="1" y="2432"/>
                    </a:lnTo>
                    <a:lnTo>
                      <a:pt x="1019" y="2406"/>
                    </a:lnTo>
                    <a:lnTo>
                      <a:pt x="1100" y="2367"/>
                    </a:lnTo>
                    <a:lnTo>
                      <a:pt x="1198" y="2148"/>
                    </a:lnTo>
                    <a:lnTo>
                      <a:pt x="1198" y="830"/>
                    </a:lnTo>
                    <a:lnTo>
                      <a:pt x="1100" y="229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48"/>
              <p:cNvSpPr/>
              <p:nvPr/>
            </p:nvSpPr>
            <p:spPr>
              <a:xfrm>
                <a:off x="6015125" y="2881675"/>
                <a:ext cx="123400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4936" h="3973" extrusionOk="0">
                    <a:moveTo>
                      <a:pt x="627" y="0"/>
                    </a:moveTo>
                    <a:lnTo>
                      <a:pt x="1" y="438"/>
                    </a:lnTo>
                    <a:lnTo>
                      <a:pt x="2488" y="2014"/>
                    </a:lnTo>
                    <a:lnTo>
                      <a:pt x="2367" y="2693"/>
                    </a:lnTo>
                    <a:lnTo>
                      <a:pt x="3128" y="3333"/>
                    </a:lnTo>
                    <a:lnTo>
                      <a:pt x="3918" y="3973"/>
                    </a:lnTo>
                    <a:lnTo>
                      <a:pt x="4936" y="3946"/>
                    </a:lnTo>
                    <a:lnTo>
                      <a:pt x="3467" y="1606"/>
                    </a:lnTo>
                    <a:lnTo>
                      <a:pt x="3075" y="1293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48"/>
              <p:cNvSpPr/>
              <p:nvPr/>
            </p:nvSpPr>
            <p:spPr>
              <a:xfrm>
                <a:off x="6177275" y="3001675"/>
                <a:ext cx="33725" cy="37150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1486" extrusionOk="0">
                    <a:moveTo>
                      <a:pt x="810" y="0"/>
                    </a:moveTo>
                    <a:cubicBezTo>
                      <a:pt x="769" y="0"/>
                      <a:pt x="726" y="5"/>
                      <a:pt x="682" y="15"/>
                    </a:cubicBezTo>
                    <a:cubicBezTo>
                      <a:pt x="314" y="83"/>
                      <a:pt x="0" y="478"/>
                      <a:pt x="0" y="886"/>
                    </a:cubicBezTo>
                    <a:cubicBezTo>
                      <a:pt x="0" y="1234"/>
                      <a:pt x="243" y="1485"/>
                      <a:pt x="552" y="1485"/>
                    </a:cubicBezTo>
                    <a:cubicBezTo>
                      <a:pt x="594" y="1485"/>
                      <a:pt x="638" y="1480"/>
                      <a:pt x="682" y="1470"/>
                    </a:cubicBezTo>
                    <a:cubicBezTo>
                      <a:pt x="1048" y="1402"/>
                      <a:pt x="1348" y="1007"/>
                      <a:pt x="1348" y="599"/>
                    </a:cubicBezTo>
                    <a:cubicBezTo>
                      <a:pt x="1348" y="254"/>
                      <a:pt x="1116" y="0"/>
                      <a:pt x="81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48"/>
              <p:cNvSpPr/>
              <p:nvPr/>
            </p:nvSpPr>
            <p:spPr>
              <a:xfrm>
                <a:off x="6186825" y="3012050"/>
                <a:ext cx="1495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598" h="665" extrusionOk="0">
                    <a:moveTo>
                      <a:pt x="361" y="0"/>
                    </a:moveTo>
                    <a:cubicBezTo>
                      <a:pt x="342" y="0"/>
                      <a:pt x="321" y="3"/>
                      <a:pt x="300" y="8"/>
                    </a:cubicBezTo>
                    <a:cubicBezTo>
                      <a:pt x="137" y="37"/>
                      <a:pt x="0" y="213"/>
                      <a:pt x="0" y="390"/>
                    </a:cubicBezTo>
                    <a:cubicBezTo>
                      <a:pt x="0" y="548"/>
                      <a:pt x="112" y="665"/>
                      <a:pt x="253" y="665"/>
                    </a:cubicBezTo>
                    <a:cubicBezTo>
                      <a:pt x="268" y="665"/>
                      <a:pt x="284" y="663"/>
                      <a:pt x="300" y="661"/>
                    </a:cubicBezTo>
                    <a:cubicBezTo>
                      <a:pt x="464" y="621"/>
                      <a:pt x="598" y="445"/>
                      <a:pt x="598" y="266"/>
                    </a:cubicBezTo>
                    <a:cubicBezTo>
                      <a:pt x="598" y="112"/>
                      <a:pt x="496" y="0"/>
                      <a:pt x="36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48"/>
              <p:cNvSpPr/>
              <p:nvPr/>
            </p:nvSpPr>
            <p:spPr>
              <a:xfrm>
                <a:off x="5852250" y="2883025"/>
                <a:ext cx="2590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322" extrusionOk="0">
                    <a:moveTo>
                      <a:pt x="287" y="1"/>
                    </a:moveTo>
                    <a:cubicBezTo>
                      <a:pt x="118" y="1"/>
                      <a:pt x="1" y="135"/>
                      <a:pt x="1" y="367"/>
                    </a:cubicBezTo>
                    <a:cubicBezTo>
                      <a:pt x="1" y="694"/>
                      <a:pt x="232" y="1089"/>
                      <a:pt x="516" y="1252"/>
                    </a:cubicBezTo>
                    <a:cubicBezTo>
                      <a:pt x="600" y="1299"/>
                      <a:pt x="678" y="1321"/>
                      <a:pt x="748" y="1321"/>
                    </a:cubicBezTo>
                    <a:cubicBezTo>
                      <a:pt x="918" y="1321"/>
                      <a:pt x="1035" y="1187"/>
                      <a:pt x="1035" y="955"/>
                    </a:cubicBezTo>
                    <a:cubicBezTo>
                      <a:pt x="1035" y="628"/>
                      <a:pt x="804" y="234"/>
                      <a:pt x="516" y="70"/>
                    </a:cubicBezTo>
                    <a:cubicBezTo>
                      <a:pt x="434" y="23"/>
                      <a:pt x="356" y="1"/>
                      <a:pt x="28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48"/>
              <p:cNvSpPr/>
              <p:nvPr/>
            </p:nvSpPr>
            <p:spPr>
              <a:xfrm>
                <a:off x="5850875" y="2886900"/>
                <a:ext cx="224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162" extrusionOk="0">
                    <a:moveTo>
                      <a:pt x="249" y="1"/>
                    </a:moveTo>
                    <a:cubicBezTo>
                      <a:pt x="103" y="1"/>
                      <a:pt x="0" y="120"/>
                      <a:pt x="0" y="323"/>
                    </a:cubicBezTo>
                    <a:cubicBezTo>
                      <a:pt x="0" y="607"/>
                      <a:pt x="206" y="947"/>
                      <a:pt x="451" y="1097"/>
                    </a:cubicBezTo>
                    <a:cubicBezTo>
                      <a:pt x="523" y="1141"/>
                      <a:pt x="591" y="1162"/>
                      <a:pt x="651" y="1162"/>
                    </a:cubicBezTo>
                    <a:cubicBezTo>
                      <a:pt x="797" y="1162"/>
                      <a:pt x="898" y="1042"/>
                      <a:pt x="898" y="839"/>
                    </a:cubicBezTo>
                    <a:cubicBezTo>
                      <a:pt x="898" y="555"/>
                      <a:pt x="695" y="199"/>
                      <a:pt x="451" y="65"/>
                    </a:cubicBezTo>
                    <a:cubicBezTo>
                      <a:pt x="379" y="21"/>
                      <a:pt x="310" y="1"/>
                      <a:pt x="24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48"/>
              <p:cNvSpPr/>
              <p:nvPr/>
            </p:nvSpPr>
            <p:spPr>
              <a:xfrm>
                <a:off x="5727475" y="2764725"/>
                <a:ext cx="46300" cy="30300"/>
              </a:xfrm>
              <a:custGeom>
                <a:avLst/>
                <a:gdLst/>
                <a:ahLst/>
                <a:cxnLst/>
                <a:rect l="l" t="t" r="r" b="b"/>
                <a:pathLst>
                  <a:path w="1852" h="1212" extrusionOk="0">
                    <a:moveTo>
                      <a:pt x="1101" y="1"/>
                    </a:moveTo>
                    <a:lnTo>
                      <a:pt x="748" y="122"/>
                    </a:lnTo>
                    <a:lnTo>
                      <a:pt x="259" y="709"/>
                    </a:lnTo>
                    <a:lnTo>
                      <a:pt x="1" y="1212"/>
                    </a:lnTo>
                    <a:lnTo>
                      <a:pt x="301" y="843"/>
                    </a:lnTo>
                    <a:lnTo>
                      <a:pt x="1251" y="843"/>
                    </a:lnTo>
                    <a:lnTo>
                      <a:pt x="1633" y="993"/>
                    </a:lnTo>
                    <a:lnTo>
                      <a:pt x="1852" y="353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9" name="Google Shape;7700;p72"/>
          <p:cNvGrpSpPr/>
          <p:nvPr/>
        </p:nvGrpSpPr>
        <p:grpSpPr>
          <a:xfrm>
            <a:off x="3864456" y="3984750"/>
            <a:ext cx="323898" cy="291829"/>
            <a:chOff x="1245075" y="3802398"/>
            <a:chExt cx="323898" cy="291829"/>
          </a:xfrm>
        </p:grpSpPr>
        <p:sp>
          <p:nvSpPr>
            <p:cNvPr id="710" name="Google Shape;7701;p72"/>
            <p:cNvSpPr/>
            <p:nvPr/>
          </p:nvSpPr>
          <p:spPr>
            <a:xfrm>
              <a:off x="1301549" y="3802398"/>
              <a:ext cx="95224" cy="122334"/>
            </a:xfrm>
            <a:custGeom>
              <a:avLst/>
              <a:gdLst/>
              <a:ahLst/>
              <a:cxnLst/>
              <a:rect l="l" t="t" r="r" b="b"/>
              <a:pathLst>
                <a:path w="1268" h="1629" extrusionOk="0">
                  <a:moveTo>
                    <a:pt x="1028" y="449"/>
                  </a:moveTo>
                  <a:lnTo>
                    <a:pt x="1028" y="695"/>
                  </a:lnTo>
                  <a:lnTo>
                    <a:pt x="276" y="695"/>
                  </a:lnTo>
                  <a:lnTo>
                    <a:pt x="276" y="449"/>
                  </a:lnTo>
                  <a:close/>
                  <a:moveTo>
                    <a:pt x="1028" y="934"/>
                  </a:moveTo>
                  <a:lnTo>
                    <a:pt x="1028" y="1209"/>
                  </a:lnTo>
                  <a:lnTo>
                    <a:pt x="276" y="1209"/>
                  </a:lnTo>
                  <a:lnTo>
                    <a:pt x="276" y="934"/>
                  </a:lnTo>
                  <a:close/>
                  <a:moveTo>
                    <a:pt x="1" y="0"/>
                  </a:moveTo>
                  <a:lnTo>
                    <a:pt x="1" y="1628"/>
                  </a:lnTo>
                  <a:lnTo>
                    <a:pt x="1267" y="1628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11" name="Google Shape;7702;p72"/>
            <p:cNvSpPr/>
            <p:nvPr/>
          </p:nvSpPr>
          <p:spPr>
            <a:xfrm>
              <a:off x="1417275" y="3802398"/>
              <a:ext cx="95224" cy="122334"/>
            </a:xfrm>
            <a:custGeom>
              <a:avLst/>
              <a:gdLst/>
              <a:ahLst/>
              <a:cxnLst/>
              <a:rect l="l" t="t" r="r" b="b"/>
              <a:pathLst>
                <a:path w="1268" h="1629" extrusionOk="0">
                  <a:moveTo>
                    <a:pt x="696" y="362"/>
                  </a:moveTo>
                  <a:lnTo>
                    <a:pt x="963" y="811"/>
                  </a:lnTo>
                  <a:lnTo>
                    <a:pt x="696" y="1267"/>
                  </a:lnTo>
                  <a:lnTo>
                    <a:pt x="486" y="1115"/>
                  </a:lnTo>
                  <a:lnTo>
                    <a:pt x="601" y="934"/>
                  </a:lnTo>
                  <a:lnTo>
                    <a:pt x="269" y="934"/>
                  </a:lnTo>
                  <a:lnTo>
                    <a:pt x="269" y="695"/>
                  </a:lnTo>
                  <a:lnTo>
                    <a:pt x="601" y="695"/>
                  </a:lnTo>
                  <a:lnTo>
                    <a:pt x="486" y="514"/>
                  </a:lnTo>
                  <a:lnTo>
                    <a:pt x="696" y="362"/>
                  </a:lnTo>
                  <a:close/>
                  <a:moveTo>
                    <a:pt x="1" y="0"/>
                  </a:moveTo>
                  <a:lnTo>
                    <a:pt x="1" y="1628"/>
                  </a:lnTo>
                  <a:lnTo>
                    <a:pt x="1267" y="1628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12" name="Google Shape;7703;p72"/>
            <p:cNvSpPr/>
            <p:nvPr/>
          </p:nvSpPr>
          <p:spPr>
            <a:xfrm>
              <a:off x="1508069" y="3854591"/>
              <a:ext cx="60904" cy="239636"/>
            </a:xfrm>
            <a:custGeom>
              <a:avLst/>
              <a:gdLst/>
              <a:ahLst/>
              <a:cxnLst/>
              <a:rect l="l" t="t" r="r" b="b"/>
              <a:pathLst>
                <a:path w="811" h="3191" extrusionOk="0">
                  <a:moveTo>
                    <a:pt x="297" y="0"/>
                  </a:moveTo>
                  <a:lnTo>
                    <a:pt x="297" y="268"/>
                  </a:lnTo>
                  <a:lnTo>
                    <a:pt x="543" y="268"/>
                  </a:lnTo>
                  <a:lnTo>
                    <a:pt x="543" y="2438"/>
                  </a:lnTo>
                  <a:lnTo>
                    <a:pt x="0" y="2438"/>
                  </a:lnTo>
                  <a:lnTo>
                    <a:pt x="0" y="3191"/>
                  </a:lnTo>
                  <a:lnTo>
                    <a:pt x="811" y="3191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13" name="Google Shape;7704;p72"/>
            <p:cNvSpPr/>
            <p:nvPr/>
          </p:nvSpPr>
          <p:spPr>
            <a:xfrm>
              <a:off x="1245075" y="3854591"/>
              <a:ext cx="61505" cy="239636"/>
            </a:xfrm>
            <a:custGeom>
              <a:avLst/>
              <a:gdLst/>
              <a:ahLst/>
              <a:cxnLst/>
              <a:rect l="l" t="t" r="r" b="b"/>
              <a:pathLst>
                <a:path w="819" h="3191" extrusionOk="0">
                  <a:moveTo>
                    <a:pt x="0" y="0"/>
                  </a:moveTo>
                  <a:lnTo>
                    <a:pt x="0" y="3191"/>
                  </a:lnTo>
                  <a:lnTo>
                    <a:pt x="818" y="3191"/>
                  </a:lnTo>
                  <a:lnTo>
                    <a:pt x="818" y="2438"/>
                  </a:lnTo>
                  <a:lnTo>
                    <a:pt x="275" y="2438"/>
                  </a:lnTo>
                  <a:lnTo>
                    <a:pt x="275" y="268"/>
                  </a:lnTo>
                  <a:lnTo>
                    <a:pt x="514" y="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</p:grpSp>
      <p:sp>
        <p:nvSpPr>
          <p:cNvPr id="714" name="Google Shape;7908;p72"/>
          <p:cNvSpPr/>
          <p:nvPr/>
        </p:nvSpPr>
        <p:spPr>
          <a:xfrm>
            <a:off x="1185875" y="3961977"/>
            <a:ext cx="321718" cy="306022"/>
          </a:xfrm>
          <a:custGeom>
            <a:avLst/>
            <a:gdLst/>
            <a:ahLst/>
            <a:cxnLst/>
            <a:rect l="l" t="t" r="r" b="b"/>
            <a:pathLst>
              <a:path w="4284" h="4075" extrusionOk="0">
                <a:moveTo>
                  <a:pt x="1657" y="1115"/>
                </a:moveTo>
                <a:lnTo>
                  <a:pt x="1657" y="1781"/>
                </a:lnTo>
                <a:lnTo>
                  <a:pt x="1389" y="1781"/>
                </a:lnTo>
                <a:lnTo>
                  <a:pt x="1389" y="1115"/>
                </a:lnTo>
                <a:close/>
                <a:moveTo>
                  <a:pt x="1657" y="2294"/>
                </a:moveTo>
                <a:lnTo>
                  <a:pt x="1657" y="2924"/>
                </a:lnTo>
                <a:lnTo>
                  <a:pt x="1389" y="2924"/>
                </a:lnTo>
                <a:lnTo>
                  <a:pt x="1389" y="2294"/>
                </a:lnTo>
                <a:close/>
                <a:moveTo>
                  <a:pt x="695" y="1"/>
                </a:moveTo>
                <a:lnTo>
                  <a:pt x="0" y="4074"/>
                </a:lnTo>
                <a:lnTo>
                  <a:pt x="1389" y="4074"/>
                </a:lnTo>
                <a:lnTo>
                  <a:pt x="1389" y="3437"/>
                </a:lnTo>
                <a:lnTo>
                  <a:pt x="1657" y="3437"/>
                </a:lnTo>
                <a:lnTo>
                  <a:pt x="1657" y="4074"/>
                </a:lnTo>
                <a:lnTo>
                  <a:pt x="3104" y="4074"/>
                </a:lnTo>
                <a:lnTo>
                  <a:pt x="2742" y="1990"/>
                </a:lnTo>
                <a:lnTo>
                  <a:pt x="3921" y="818"/>
                </a:lnTo>
                <a:lnTo>
                  <a:pt x="4283" y="1180"/>
                </a:lnTo>
                <a:lnTo>
                  <a:pt x="4283" y="59"/>
                </a:lnTo>
                <a:lnTo>
                  <a:pt x="3198" y="59"/>
                </a:lnTo>
                <a:lnTo>
                  <a:pt x="3531" y="421"/>
                </a:lnTo>
                <a:lnTo>
                  <a:pt x="2655" y="1325"/>
                </a:lnTo>
                <a:lnTo>
                  <a:pt x="2409" y="1"/>
                </a:lnTo>
                <a:lnTo>
                  <a:pt x="1657" y="1"/>
                </a:lnTo>
                <a:lnTo>
                  <a:pt x="1657" y="638"/>
                </a:lnTo>
                <a:lnTo>
                  <a:pt x="1389" y="638"/>
                </a:lnTo>
                <a:lnTo>
                  <a:pt x="13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97FBB"/>
              </a:solidFill>
            </a:endParaRPr>
          </a:p>
        </p:txBody>
      </p:sp>
      <p:sp>
        <p:nvSpPr>
          <p:cNvPr id="715" name="Google Shape;7908;p72"/>
          <p:cNvSpPr/>
          <p:nvPr/>
        </p:nvSpPr>
        <p:spPr>
          <a:xfrm>
            <a:off x="2639190" y="3985025"/>
            <a:ext cx="321718" cy="306022"/>
          </a:xfrm>
          <a:custGeom>
            <a:avLst/>
            <a:gdLst/>
            <a:ahLst/>
            <a:cxnLst/>
            <a:rect l="l" t="t" r="r" b="b"/>
            <a:pathLst>
              <a:path w="4284" h="4075" extrusionOk="0">
                <a:moveTo>
                  <a:pt x="1657" y="1115"/>
                </a:moveTo>
                <a:lnTo>
                  <a:pt x="1657" y="1781"/>
                </a:lnTo>
                <a:lnTo>
                  <a:pt x="1389" y="1781"/>
                </a:lnTo>
                <a:lnTo>
                  <a:pt x="1389" y="1115"/>
                </a:lnTo>
                <a:close/>
                <a:moveTo>
                  <a:pt x="1657" y="2294"/>
                </a:moveTo>
                <a:lnTo>
                  <a:pt x="1657" y="2924"/>
                </a:lnTo>
                <a:lnTo>
                  <a:pt x="1389" y="2924"/>
                </a:lnTo>
                <a:lnTo>
                  <a:pt x="1389" y="2294"/>
                </a:lnTo>
                <a:close/>
                <a:moveTo>
                  <a:pt x="695" y="1"/>
                </a:moveTo>
                <a:lnTo>
                  <a:pt x="0" y="4074"/>
                </a:lnTo>
                <a:lnTo>
                  <a:pt x="1389" y="4074"/>
                </a:lnTo>
                <a:lnTo>
                  <a:pt x="1389" y="3437"/>
                </a:lnTo>
                <a:lnTo>
                  <a:pt x="1657" y="3437"/>
                </a:lnTo>
                <a:lnTo>
                  <a:pt x="1657" y="4074"/>
                </a:lnTo>
                <a:lnTo>
                  <a:pt x="3104" y="4074"/>
                </a:lnTo>
                <a:lnTo>
                  <a:pt x="2742" y="1990"/>
                </a:lnTo>
                <a:lnTo>
                  <a:pt x="3921" y="818"/>
                </a:lnTo>
                <a:lnTo>
                  <a:pt x="4283" y="1180"/>
                </a:lnTo>
                <a:lnTo>
                  <a:pt x="4283" y="59"/>
                </a:lnTo>
                <a:lnTo>
                  <a:pt x="3198" y="59"/>
                </a:lnTo>
                <a:lnTo>
                  <a:pt x="3531" y="421"/>
                </a:lnTo>
                <a:lnTo>
                  <a:pt x="2655" y="1325"/>
                </a:lnTo>
                <a:lnTo>
                  <a:pt x="2409" y="1"/>
                </a:lnTo>
                <a:lnTo>
                  <a:pt x="1657" y="1"/>
                </a:lnTo>
                <a:lnTo>
                  <a:pt x="1657" y="638"/>
                </a:lnTo>
                <a:lnTo>
                  <a:pt x="1389" y="638"/>
                </a:lnTo>
                <a:lnTo>
                  <a:pt x="13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97FBB"/>
              </a:solidFill>
            </a:endParaRPr>
          </a:p>
        </p:txBody>
      </p:sp>
      <p:grpSp>
        <p:nvGrpSpPr>
          <p:cNvPr id="716" name="Google Shape;7700;p72"/>
          <p:cNvGrpSpPr/>
          <p:nvPr/>
        </p:nvGrpSpPr>
        <p:grpSpPr>
          <a:xfrm>
            <a:off x="652135" y="3951598"/>
            <a:ext cx="323898" cy="291829"/>
            <a:chOff x="1245075" y="3802398"/>
            <a:chExt cx="323898" cy="291829"/>
          </a:xfrm>
        </p:grpSpPr>
        <p:sp>
          <p:nvSpPr>
            <p:cNvPr id="717" name="Google Shape;7701;p72"/>
            <p:cNvSpPr/>
            <p:nvPr/>
          </p:nvSpPr>
          <p:spPr>
            <a:xfrm>
              <a:off x="1301549" y="3802398"/>
              <a:ext cx="95224" cy="122334"/>
            </a:xfrm>
            <a:custGeom>
              <a:avLst/>
              <a:gdLst/>
              <a:ahLst/>
              <a:cxnLst/>
              <a:rect l="l" t="t" r="r" b="b"/>
              <a:pathLst>
                <a:path w="1268" h="1629" extrusionOk="0">
                  <a:moveTo>
                    <a:pt x="1028" y="449"/>
                  </a:moveTo>
                  <a:lnTo>
                    <a:pt x="1028" y="695"/>
                  </a:lnTo>
                  <a:lnTo>
                    <a:pt x="276" y="695"/>
                  </a:lnTo>
                  <a:lnTo>
                    <a:pt x="276" y="449"/>
                  </a:lnTo>
                  <a:close/>
                  <a:moveTo>
                    <a:pt x="1028" y="934"/>
                  </a:moveTo>
                  <a:lnTo>
                    <a:pt x="1028" y="1209"/>
                  </a:lnTo>
                  <a:lnTo>
                    <a:pt x="276" y="1209"/>
                  </a:lnTo>
                  <a:lnTo>
                    <a:pt x="276" y="934"/>
                  </a:lnTo>
                  <a:close/>
                  <a:moveTo>
                    <a:pt x="1" y="0"/>
                  </a:moveTo>
                  <a:lnTo>
                    <a:pt x="1" y="1628"/>
                  </a:lnTo>
                  <a:lnTo>
                    <a:pt x="1267" y="1628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18" name="Google Shape;7702;p72"/>
            <p:cNvSpPr/>
            <p:nvPr/>
          </p:nvSpPr>
          <p:spPr>
            <a:xfrm>
              <a:off x="1417275" y="3802398"/>
              <a:ext cx="95224" cy="122334"/>
            </a:xfrm>
            <a:custGeom>
              <a:avLst/>
              <a:gdLst/>
              <a:ahLst/>
              <a:cxnLst/>
              <a:rect l="l" t="t" r="r" b="b"/>
              <a:pathLst>
                <a:path w="1268" h="1629" extrusionOk="0">
                  <a:moveTo>
                    <a:pt x="696" y="362"/>
                  </a:moveTo>
                  <a:lnTo>
                    <a:pt x="963" y="811"/>
                  </a:lnTo>
                  <a:lnTo>
                    <a:pt x="696" y="1267"/>
                  </a:lnTo>
                  <a:lnTo>
                    <a:pt x="486" y="1115"/>
                  </a:lnTo>
                  <a:lnTo>
                    <a:pt x="601" y="934"/>
                  </a:lnTo>
                  <a:lnTo>
                    <a:pt x="269" y="934"/>
                  </a:lnTo>
                  <a:lnTo>
                    <a:pt x="269" y="695"/>
                  </a:lnTo>
                  <a:lnTo>
                    <a:pt x="601" y="695"/>
                  </a:lnTo>
                  <a:lnTo>
                    <a:pt x="486" y="514"/>
                  </a:lnTo>
                  <a:lnTo>
                    <a:pt x="696" y="362"/>
                  </a:lnTo>
                  <a:close/>
                  <a:moveTo>
                    <a:pt x="1" y="0"/>
                  </a:moveTo>
                  <a:lnTo>
                    <a:pt x="1" y="1628"/>
                  </a:lnTo>
                  <a:lnTo>
                    <a:pt x="1267" y="1628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19" name="Google Shape;7703;p72"/>
            <p:cNvSpPr/>
            <p:nvPr/>
          </p:nvSpPr>
          <p:spPr>
            <a:xfrm>
              <a:off x="1508069" y="3854591"/>
              <a:ext cx="60904" cy="239636"/>
            </a:xfrm>
            <a:custGeom>
              <a:avLst/>
              <a:gdLst/>
              <a:ahLst/>
              <a:cxnLst/>
              <a:rect l="l" t="t" r="r" b="b"/>
              <a:pathLst>
                <a:path w="811" h="3191" extrusionOk="0">
                  <a:moveTo>
                    <a:pt x="297" y="0"/>
                  </a:moveTo>
                  <a:lnTo>
                    <a:pt x="297" y="268"/>
                  </a:lnTo>
                  <a:lnTo>
                    <a:pt x="543" y="268"/>
                  </a:lnTo>
                  <a:lnTo>
                    <a:pt x="543" y="2438"/>
                  </a:lnTo>
                  <a:lnTo>
                    <a:pt x="0" y="2438"/>
                  </a:lnTo>
                  <a:lnTo>
                    <a:pt x="0" y="3191"/>
                  </a:lnTo>
                  <a:lnTo>
                    <a:pt x="811" y="3191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20" name="Google Shape;7704;p72"/>
            <p:cNvSpPr/>
            <p:nvPr/>
          </p:nvSpPr>
          <p:spPr>
            <a:xfrm>
              <a:off x="1245075" y="3854591"/>
              <a:ext cx="61505" cy="239636"/>
            </a:xfrm>
            <a:custGeom>
              <a:avLst/>
              <a:gdLst/>
              <a:ahLst/>
              <a:cxnLst/>
              <a:rect l="l" t="t" r="r" b="b"/>
              <a:pathLst>
                <a:path w="819" h="3191" extrusionOk="0">
                  <a:moveTo>
                    <a:pt x="0" y="0"/>
                  </a:moveTo>
                  <a:lnTo>
                    <a:pt x="0" y="3191"/>
                  </a:lnTo>
                  <a:lnTo>
                    <a:pt x="818" y="3191"/>
                  </a:lnTo>
                  <a:lnTo>
                    <a:pt x="818" y="2438"/>
                  </a:lnTo>
                  <a:lnTo>
                    <a:pt x="275" y="2438"/>
                  </a:lnTo>
                  <a:lnTo>
                    <a:pt x="275" y="268"/>
                  </a:lnTo>
                  <a:lnTo>
                    <a:pt x="514" y="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</p:grpSp>
      <p:grpSp>
        <p:nvGrpSpPr>
          <p:cNvPr id="721" name="Google Shape;7735;p72"/>
          <p:cNvGrpSpPr/>
          <p:nvPr/>
        </p:nvGrpSpPr>
        <p:grpSpPr>
          <a:xfrm>
            <a:off x="4294280" y="4013628"/>
            <a:ext cx="323897" cy="262468"/>
            <a:chOff x="3352628" y="3818169"/>
            <a:chExt cx="323897" cy="262468"/>
          </a:xfrm>
        </p:grpSpPr>
        <p:sp>
          <p:nvSpPr>
            <p:cNvPr id="722" name="Google Shape;7736;p72"/>
            <p:cNvSpPr/>
            <p:nvPr/>
          </p:nvSpPr>
          <p:spPr>
            <a:xfrm>
              <a:off x="3545555" y="3861050"/>
              <a:ext cx="126614" cy="83809"/>
            </a:xfrm>
            <a:custGeom>
              <a:avLst/>
              <a:gdLst/>
              <a:ahLst/>
              <a:cxnLst/>
              <a:rect l="l" t="t" r="r" b="b"/>
              <a:pathLst>
                <a:path w="1686" h="1116" extrusionOk="0">
                  <a:moveTo>
                    <a:pt x="0" y="1"/>
                  </a:moveTo>
                  <a:lnTo>
                    <a:pt x="0" y="1115"/>
                  </a:lnTo>
                  <a:lnTo>
                    <a:pt x="1686" y="1115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23" name="Google Shape;7737;p72"/>
            <p:cNvSpPr/>
            <p:nvPr/>
          </p:nvSpPr>
          <p:spPr>
            <a:xfrm>
              <a:off x="3352628" y="3983310"/>
              <a:ext cx="172349" cy="63683"/>
            </a:xfrm>
            <a:custGeom>
              <a:avLst/>
              <a:gdLst/>
              <a:ahLst/>
              <a:cxnLst/>
              <a:rect l="l" t="t" r="r" b="b"/>
              <a:pathLst>
                <a:path w="2295" h="848" extrusionOk="0">
                  <a:moveTo>
                    <a:pt x="1" y="1"/>
                  </a:moveTo>
                  <a:lnTo>
                    <a:pt x="1" y="847"/>
                  </a:lnTo>
                  <a:lnTo>
                    <a:pt x="218" y="847"/>
                  </a:lnTo>
                  <a:cubicBezTo>
                    <a:pt x="290" y="590"/>
                    <a:pt x="507" y="462"/>
                    <a:pt x="725" y="462"/>
                  </a:cubicBezTo>
                  <a:cubicBezTo>
                    <a:pt x="943" y="462"/>
                    <a:pt x="1162" y="590"/>
                    <a:pt x="1238" y="847"/>
                  </a:cubicBezTo>
                  <a:lnTo>
                    <a:pt x="2294" y="847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24" name="Google Shape;7738;p72"/>
            <p:cNvSpPr/>
            <p:nvPr/>
          </p:nvSpPr>
          <p:spPr>
            <a:xfrm>
              <a:off x="3357509" y="3818169"/>
              <a:ext cx="167467" cy="147266"/>
            </a:xfrm>
            <a:custGeom>
              <a:avLst/>
              <a:gdLst/>
              <a:ahLst/>
              <a:cxnLst/>
              <a:rect l="l" t="t" r="r" b="b"/>
              <a:pathLst>
                <a:path w="2230" h="1961" extrusionOk="0">
                  <a:moveTo>
                    <a:pt x="117" y="0"/>
                  </a:moveTo>
                  <a:lnTo>
                    <a:pt x="117" y="782"/>
                  </a:lnTo>
                  <a:lnTo>
                    <a:pt x="478" y="782"/>
                  </a:lnTo>
                  <a:cubicBezTo>
                    <a:pt x="601" y="782"/>
                    <a:pt x="695" y="876"/>
                    <a:pt x="695" y="999"/>
                  </a:cubicBezTo>
                  <a:lnTo>
                    <a:pt x="695" y="1057"/>
                  </a:lnTo>
                  <a:cubicBezTo>
                    <a:pt x="695" y="1180"/>
                    <a:pt x="601" y="1266"/>
                    <a:pt x="515" y="1266"/>
                  </a:cubicBezTo>
                  <a:cubicBezTo>
                    <a:pt x="495" y="1270"/>
                    <a:pt x="476" y="1272"/>
                    <a:pt x="459" y="1272"/>
                  </a:cubicBezTo>
                  <a:cubicBezTo>
                    <a:pt x="340" y="1272"/>
                    <a:pt x="269" y="1189"/>
                    <a:pt x="269" y="1057"/>
                  </a:cubicBezTo>
                  <a:lnTo>
                    <a:pt x="269" y="1028"/>
                  </a:lnTo>
                  <a:lnTo>
                    <a:pt x="1" y="1028"/>
                  </a:lnTo>
                  <a:lnTo>
                    <a:pt x="1" y="1057"/>
                  </a:lnTo>
                  <a:cubicBezTo>
                    <a:pt x="1" y="1295"/>
                    <a:pt x="182" y="1505"/>
                    <a:pt x="420" y="1541"/>
                  </a:cubicBezTo>
                  <a:cubicBezTo>
                    <a:pt x="437" y="1543"/>
                    <a:pt x="454" y="1544"/>
                    <a:pt x="471" y="1544"/>
                  </a:cubicBezTo>
                  <a:cubicBezTo>
                    <a:pt x="724" y="1544"/>
                    <a:pt x="934" y="1342"/>
                    <a:pt x="934" y="1057"/>
                  </a:cubicBezTo>
                  <a:lnTo>
                    <a:pt x="934" y="999"/>
                  </a:lnTo>
                  <a:cubicBezTo>
                    <a:pt x="934" y="724"/>
                    <a:pt x="724" y="514"/>
                    <a:pt x="478" y="514"/>
                  </a:cubicBezTo>
                  <a:lnTo>
                    <a:pt x="392" y="514"/>
                  </a:lnTo>
                  <a:lnTo>
                    <a:pt x="392" y="239"/>
                  </a:lnTo>
                  <a:lnTo>
                    <a:pt x="1506" y="239"/>
                  </a:lnTo>
                  <a:lnTo>
                    <a:pt x="1506" y="1961"/>
                  </a:lnTo>
                  <a:lnTo>
                    <a:pt x="2229" y="1961"/>
                  </a:lnTo>
                  <a:lnTo>
                    <a:pt x="2229" y="1143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25" name="Google Shape;7739;p72"/>
            <p:cNvSpPr/>
            <p:nvPr/>
          </p:nvSpPr>
          <p:spPr>
            <a:xfrm>
              <a:off x="3386873" y="4035503"/>
              <a:ext cx="43031" cy="44908"/>
            </a:xfrm>
            <a:custGeom>
              <a:avLst/>
              <a:gdLst/>
              <a:ahLst/>
              <a:cxnLst/>
              <a:rect l="l" t="t" r="r" b="b"/>
              <a:pathLst>
                <a:path w="573" h="598" extrusionOk="0">
                  <a:moveTo>
                    <a:pt x="268" y="0"/>
                  </a:moveTo>
                  <a:cubicBezTo>
                    <a:pt x="124" y="0"/>
                    <a:pt x="1" y="152"/>
                    <a:pt x="1" y="304"/>
                  </a:cubicBezTo>
                  <a:cubicBezTo>
                    <a:pt x="1" y="499"/>
                    <a:pt x="136" y="597"/>
                    <a:pt x="275" y="597"/>
                  </a:cubicBezTo>
                  <a:cubicBezTo>
                    <a:pt x="415" y="597"/>
                    <a:pt x="558" y="499"/>
                    <a:pt x="572" y="304"/>
                  </a:cubicBezTo>
                  <a:cubicBezTo>
                    <a:pt x="572" y="152"/>
                    <a:pt x="44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26" name="Google Shape;7740;p72"/>
            <p:cNvSpPr/>
            <p:nvPr/>
          </p:nvSpPr>
          <p:spPr>
            <a:xfrm>
              <a:off x="3581377" y="4036704"/>
              <a:ext cx="47912" cy="43932"/>
            </a:xfrm>
            <a:custGeom>
              <a:avLst/>
              <a:gdLst/>
              <a:ahLst/>
              <a:cxnLst/>
              <a:rect l="l" t="t" r="r" b="b"/>
              <a:pathLst>
                <a:path w="638" h="585" extrusionOk="0">
                  <a:moveTo>
                    <a:pt x="304" y="1"/>
                  </a:moveTo>
                  <a:cubicBezTo>
                    <a:pt x="183" y="1"/>
                    <a:pt x="62" y="75"/>
                    <a:pt x="30" y="223"/>
                  </a:cubicBezTo>
                  <a:cubicBezTo>
                    <a:pt x="1" y="404"/>
                    <a:pt x="124" y="585"/>
                    <a:pt x="304" y="585"/>
                  </a:cubicBezTo>
                  <a:cubicBezTo>
                    <a:pt x="485" y="585"/>
                    <a:pt x="637" y="404"/>
                    <a:pt x="572" y="223"/>
                  </a:cubicBezTo>
                  <a:cubicBezTo>
                    <a:pt x="543" y="75"/>
                    <a:pt x="424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27" name="Google Shape;7741;p72"/>
            <p:cNvSpPr/>
            <p:nvPr/>
          </p:nvSpPr>
          <p:spPr>
            <a:xfrm>
              <a:off x="3545555" y="3965361"/>
              <a:ext cx="130970" cy="99504"/>
            </a:xfrm>
            <a:custGeom>
              <a:avLst/>
              <a:gdLst/>
              <a:ahLst/>
              <a:cxnLst/>
              <a:rect l="l" t="t" r="r" b="b"/>
              <a:pathLst>
                <a:path w="1744" h="1325" extrusionOk="0">
                  <a:moveTo>
                    <a:pt x="0" y="1"/>
                  </a:moveTo>
                  <a:lnTo>
                    <a:pt x="0" y="1173"/>
                  </a:lnTo>
                  <a:lnTo>
                    <a:pt x="239" y="1296"/>
                  </a:lnTo>
                  <a:cubicBezTo>
                    <a:pt x="210" y="992"/>
                    <a:pt x="449" y="695"/>
                    <a:pt x="781" y="695"/>
                  </a:cubicBezTo>
                  <a:cubicBezTo>
                    <a:pt x="1114" y="695"/>
                    <a:pt x="1382" y="992"/>
                    <a:pt x="1324" y="1325"/>
                  </a:cubicBezTo>
                  <a:lnTo>
                    <a:pt x="1744" y="1028"/>
                  </a:lnTo>
                  <a:lnTo>
                    <a:pt x="1744" y="572"/>
                  </a:lnTo>
                  <a:lnTo>
                    <a:pt x="1295" y="572"/>
                  </a:lnTo>
                  <a:lnTo>
                    <a:pt x="1295" y="334"/>
                  </a:lnTo>
                  <a:lnTo>
                    <a:pt x="1744" y="3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</p:grpSp>
      <p:sp>
        <p:nvSpPr>
          <p:cNvPr id="728" name="Google Shape;7848;p72"/>
          <p:cNvSpPr/>
          <p:nvPr/>
        </p:nvSpPr>
        <p:spPr>
          <a:xfrm>
            <a:off x="2583948" y="1370382"/>
            <a:ext cx="323896" cy="321793"/>
          </a:xfrm>
          <a:custGeom>
            <a:avLst/>
            <a:gdLst/>
            <a:ahLst/>
            <a:cxnLst/>
            <a:rect l="l" t="t" r="r" b="b"/>
            <a:pathLst>
              <a:path w="4313" h="4285" extrusionOk="0">
                <a:moveTo>
                  <a:pt x="3712" y="753"/>
                </a:moveTo>
                <a:lnTo>
                  <a:pt x="3712" y="1028"/>
                </a:lnTo>
                <a:lnTo>
                  <a:pt x="3589" y="1028"/>
                </a:lnTo>
                <a:cubicBezTo>
                  <a:pt x="3437" y="1028"/>
                  <a:pt x="3285" y="1028"/>
                  <a:pt x="3104" y="1057"/>
                </a:cubicBezTo>
                <a:lnTo>
                  <a:pt x="3075" y="819"/>
                </a:lnTo>
                <a:cubicBezTo>
                  <a:pt x="3256" y="790"/>
                  <a:pt x="3408" y="753"/>
                  <a:pt x="3589" y="753"/>
                </a:cubicBezTo>
                <a:close/>
                <a:moveTo>
                  <a:pt x="2417" y="1028"/>
                </a:moveTo>
                <a:lnTo>
                  <a:pt x="2533" y="1238"/>
                </a:lnTo>
                <a:cubicBezTo>
                  <a:pt x="2352" y="1332"/>
                  <a:pt x="2171" y="1448"/>
                  <a:pt x="2019" y="1571"/>
                </a:cubicBezTo>
                <a:lnTo>
                  <a:pt x="1874" y="1361"/>
                </a:lnTo>
                <a:cubicBezTo>
                  <a:pt x="2055" y="1238"/>
                  <a:pt x="2236" y="1115"/>
                  <a:pt x="2417" y="1028"/>
                </a:cubicBezTo>
                <a:close/>
                <a:moveTo>
                  <a:pt x="1390" y="1839"/>
                </a:moveTo>
                <a:lnTo>
                  <a:pt x="1599" y="1991"/>
                </a:lnTo>
                <a:cubicBezTo>
                  <a:pt x="1476" y="2171"/>
                  <a:pt x="1361" y="2352"/>
                  <a:pt x="1296" y="2533"/>
                </a:cubicBezTo>
                <a:lnTo>
                  <a:pt x="1057" y="2417"/>
                </a:lnTo>
                <a:cubicBezTo>
                  <a:pt x="1151" y="2237"/>
                  <a:pt x="1267" y="2020"/>
                  <a:pt x="1390" y="1839"/>
                </a:cubicBezTo>
                <a:close/>
                <a:moveTo>
                  <a:pt x="847" y="3047"/>
                </a:moveTo>
                <a:lnTo>
                  <a:pt x="1115" y="3105"/>
                </a:lnTo>
                <a:cubicBezTo>
                  <a:pt x="1086" y="3257"/>
                  <a:pt x="1057" y="3409"/>
                  <a:pt x="1057" y="3561"/>
                </a:cubicBezTo>
                <a:lnTo>
                  <a:pt x="1057" y="3684"/>
                </a:lnTo>
                <a:lnTo>
                  <a:pt x="818" y="3684"/>
                </a:lnTo>
                <a:lnTo>
                  <a:pt x="818" y="3561"/>
                </a:lnTo>
                <a:cubicBezTo>
                  <a:pt x="818" y="3380"/>
                  <a:pt x="818" y="3228"/>
                  <a:pt x="847" y="3047"/>
                </a:cubicBezTo>
                <a:close/>
                <a:moveTo>
                  <a:pt x="3502" y="1"/>
                </a:moveTo>
                <a:cubicBezTo>
                  <a:pt x="3046" y="1"/>
                  <a:pt x="2598" y="95"/>
                  <a:pt x="2142" y="276"/>
                </a:cubicBezTo>
                <a:cubicBezTo>
                  <a:pt x="1722" y="457"/>
                  <a:pt x="1361" y="696"/>
                  <a:pt x="1028" y="1028"/>
                </a:cubicBezTo>
                <a:cubicBezTo>
                  <a:pt x="724" y="1332"/>
                  <a:pt x="456" y="1723"/>
                  <a:pt x="275" y="2143"/>
                </a:cubicBezTo>
                <a:cubicBezTo>
                  <a:pt x="95" y="2562"/>
                  <a:pt x="0" y="3018"/>
                  <a:pt x="0" y="3503"/>
                </a:cubicBezTo>
                <a:lnTo>
                  <a:pt x="0" y="4284"/>
                </a:lnTo>
                <a:lnTo>
                  <a:pt x="1903" y="4284"/>
                </a:lnTo>
                <a:lnTo>
                  <a:pt x="1903" y="3503"/>
                </a:lnTo>
                <a:cubicBezTo>
                  <a:pt x="1903" y="2598"/>
                  <a:pt x="2627" y="1904"/>
                  <a:pt x="3502" y="1904"/>
                </a:cubicBezTo>
                <a:lnTo>
                  <a:pt x="4313" y="1904"/>
                </a:lnTo>
                <a:lnTo>
                  <a:pt x="431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97FBB"/>
              </a:solidFill>
            </a:endParaRPr>
          </a:p>
        </p:txBody>
      </p:sp>
      <p:sp>
        <p:nvSpPr>
          <p:cNvPr id="729" name="Google Shape;7873;p72"/>
          <p:cNvSpPr/>
          <p:nvPr/>
        </p:nvSpPr>
        <p:spPr>
          <a:xfrm>
            <a:off x="836459" y="1370382"/>
            <a:ext cx="323896" cy="321793"/>
          </a:xfrm>
          <a:custGeom>
            <a:avLst/>
            <a:gdLst/>
            <a:ahLst/>
            <a:cxnLst/>
            <a:rect l="l" t="t" r="r" b="b"/>
            <a:pathLst>
              <a:path w="4313" h="4285" extrusionOk="0">
                <a:moveTo>
                  <a:pt x="2294" y="638"/>
                </a:moveTo>
                <a:lnTo>
                  <a:pt x="2294" y="1209"/>
                </a:lnTo>
                <a:lnTo>
                  <a:pt x="2019" y="1209"/>
                </a:lnTo>
                <a:lnTo>
                  <a:pt x="2019" y="638"/>
                </a:lnTo>
                <a:close/>
                <a:moveTo>
                  <a:pt x="2322" y="2837"/>
                </a:moveTo>
                <a:lnTo>
                  <a:pt x="2322" y="3076"/>
                </a:lnTo>
                <a:lnTo>
                  <a:pt x="1990" y="3076"/>
                </a:lnTo>
                <a:lnTo>
                  <a:pt x="1990" y="2837"/>
                </a:lnTo>
                <a:close/>
                <a:moveTo>
                  <a:pt x="2142" y="2417"/>
                </a:moveTo>
                <a:cubicBezTo>
                  <a:pt x="1838" y="2417"/>
                  <a:pt x="1599" y="2656"/>
                  <a:pt x="1599" y="2989"/>
                </a:cubicBezTo>
                <a:cubicBezTo>
                  <a:pt x="1599" y="3199"/>
                  <a:pt x="1715" y="3467"/>
                  <a:pt x="1932" y="3770"/>
                </a:cubicBezTo>
                <a:cubicBezTo>
                  <a:pt x="1990" y="3893"/>
                  <a:pt x="2076" y="4009"/>
                  <a:pt x="2142" y="4074"/>
                </a:cubicBezTo>
                <a:cubicBezTo>
                  <a:pt x="2199" y="4009"/>
                  <a:pt x="2294" y="3893"/>
                  <a:pt x="2380" y="3770"/>
                </a:cubicBezTo>
                <a:cubicBezTo>
                  <a:pt x="2590" y="3467"/>
                  <a:pt x="2713" y="3199"/>
                  <a:pt x="2713" y="2989"/>
                </a:cubicBezTo>
                <a:cubicBezTo>
                  <a:pt x="2713" y="2656"/>
                  <a:pt x="2438" y="2417"/>
                  <a:pt x="2142" y="2417"/>
                </a:cubicBezTo>
                <a:close/>
                <a:moveTo>
                  <a:pt x="933" y="1"/>
                </a:moveTo>
                <a:lnTo>
                  <a:pt x="0" y="4284"/>
                </a:lnTo>
                <a:lnTo>
                  <a:pt x="420" y="4284"/>
                </a:lnTo>
                <a:lnTo>
                  <a:pt x="1324" y="1"/>
                </a:lnTo>
                <a:close/>
                <a:moveTo>
                  <a:pt x="1599" y="1"/>
                </a:moveTo>
                <a:lnTo>
                  <a:pt x="695" y="4284"/>
                </a:lnTo>
                <a:lnTo>
                  <a:pt x="1961" y="4284"/>
                </a:lnTo>
                <a:cubicBezTo>
                  <a:pt x="1780" y="4074"/>
                  <a:pt x="1324" y="3503"/>
                  <a:pt x="1324" y="2989"/>
                </a:cubicBezTo>
                <a:cubicBezTo>
                  <a:pt x="1324" y="2562"/>
                  <a:pt x="1628" y="2200"/>
                  <a:pt x="2019" y="2143"/>
                </a:cubicBezTo>
                <a:lnTo>
                  <a:pt x="2019" y="1723"/>
                </a:lnTo>
                <a:lnTo>
                  <a:pt x="2294" y="1723"/>
                </a:lnTo>
                <a:lnTo>
                  <a:pt x="2294" y="2143"/>
                </a:lnTo>
                <a:cubicBezTo>
                  <a:pt x="2684" y="2200"/>
                  <a:pt x="2981" y="2562"/>
                  <a:pt x="2981" y="2989"/>
                </a:cubicBezTo>
                <a:cubicBezTo>
                  <a:pt x="2981" y="3503"/>
                  <a:pt x="2532" y="4074"/>
                  <a:pt x="2322" y="4284"/>
                </a:cubicBezTo>
                <a:lnTo>
                  <a:pt x="3589" y="4284"/>
                </a:lnTo>
                <a:lnTo>
                  <a:pt x="2713" y="1"/>
                </a:lnTo>
                <a:close/>
                <a:moveTo>
                  <a:pt x="2981" y="1"/>
                </a:moveTo>
                <a:lnTo>
                  <a:pt x="3856" y="4284"/>
                </a:lnTo>
                <a:lnTo>
                  <a:pt x="4312" y="4284"/>
                </a:lnTo>
                <a:lnTo>
                  <a:pt x="337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97FBB"/>
              </a:solidFill>
            </a:endParaRPr>
          </a:p>
        </p:txBody>
      </p:sp>
      <p:sp>
        <p:nvSpPr>
          <p:cNvPr id="730" name="Google Shape;3509;p45"/>
          <p:cNvSpPr txBox="1">
            <a:spLocks/>
          </p:cNvSpPr>
          <p:nvPr/>
        </p:nvSpPr>
        <p:spPr>
          <a:xfrm>
            <a:off x="1368302" y="630227"/>
            <a:ext cx="2753008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 smtClean="0">
                <a:latin typeface="Lexend" panose="020B0604020202020204" charset="0"/>
              </a:rPr>
              <a:t>Conformazione</a:t>
            </a:r>
            <a:endParaRPr lang="it-IT" dirty="0">
              <a:latin typeface="Lexend" panose="020B0604020202020204" charset="0"/>
            </a:endParaRPr>
          </a:p>
        </p:txBody>
      </p:sp>
      <p:grpSp>
        <p:nvGrpSpPr>
          <p:cNvPr id="731" name="Google Shape;7724;p72"/>
          <p:cNvGrpSpPr/>
          <p:nvPr/>
        </p:nvGrpSpPr>
        <p:grpSpPr>
          <a:xfrm>
            <a:off x="4171118" y="1370382"/>
            <a:ext cx="321718" cy="321869"/>
            <a:chOff x="4751705" y="3788655"/>
            <a:chExt cx="321718" cy="321869"/>
          </a:xfrm>
        </p:grpSpPr>
        <p:sp>
          <p:nvSpPr>
            <p:cNvPr id="732" name="Google Shape;7725;p72"/>
            <p:cNvSpPr/>
            <p:nvPr/>
          </p:nvSpPr>
          <p:spPr>
            <a:xfrm>
              <a:off x="4883202" y="3856694"/>
              <a:ext cx="56548" cy="56624"/>
            </a:xfrm>
            <a:custGeom>
              <a:avLst/>
              <a:gdLst/>
              <a:ahLst/>
              <a:cxnLst/>
              <a:rect l="l" t="t" r="r" b="b"/>
              <a:pathLst>
                <a:path w="753" h="754" extrusionOk="0">
                  <a:moveTo>
                    <a:pt x="391" y="1"/>
                  </a:moveTo>
                  <a:cubicBezTo>
                    <a:pt x="181" y="1"/>
                    <a:pt x="0" y="182"/>
                    <a:pt x="0" y="392"/>
                  </a:cubicBezTo>
                  <a:lnTo>
                    <a:pt x="0" y="753"/>
                  </a:lnTo>
                  <a:lnTo>
                    <a:pt x="753" y="753"/>
                  </a:lnTo>
                  <a:lnTo>
                    <a:pt x="753" y="392"/>
                  </a:lnTo>
                  <a:cubicBezTo>
                    <a:pt x="753" y="182"/>
                    <a:pt x="601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33" name="Google Shape;7726;p72"/>
            <p:cNvSpPr/>
            <p:nvPr/>
          </p:nvSpPr>
          <p:spPr>
            <a:xfrm>
              <a:off x="4810958" y="3936073"/>
              <a:ext cx="203815" cy="174451"/>
            </a:xfrm>
            <a:custGeom>
              <a:avLst/>
              <a:gdLst/>
              <a:ahLst/>
              <a:cxnLst/>
              <a:rect l="l" t="t" r="r" b="b"/>
              <a:pathLst>
                <a:path w="2714" h="2323" extrusionOk="0">
                  <a:moveTo>
                    <a:pt x="1505" y="1143"/>
                  </a:moveTo>
                  <a:lnTo>
                    <a:pt x="1505" y="1838"/>
                  </a:lnTo>
                  <a:lnTo>
                    <a:pt x="1201" y="1838"/>
                  </a:lnTo>
                  <a:lnTo>
                    <a:pt x="1201" y="1143"/>
                  </a:lnTo>
                  <a:close/>
                  <a:moveTo>
                    <a:pt x="934" y="0"/>
                  </a:moveTo>
                  <a:lnTo>
                    <a:pt x="0" y="2323"/>
                  </a:lnTo>
                  <a:lnTo>
                    <a:pt x="2713" y="2323"/>
                  </a:lnTo>
                  <a:lnTo>
                    <a:pt x="1780" y="0"/>
                  </a:lnTo>
                  <a:lnTo>
                    <a:pt x="1505" y="0"/>
                  </a:lnTo>
                  <a:lnTo>
                    <a:pt x="1505" y="543"/>
                  </a:lnTo>
                  <a:lnTo>
                    <a:pt x="1201" y="543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34" name="Google Shape;7727;p72"/>
            <p:cNvSpPr/>
            <p:nvPr/>
          </p:nvSpPr>
          <p:spPr>
            <a:xfrm>
              <a:off x="4751705" y="3788655"/>
              <a:ext cx="321718" cy="321868"/>
            </a:xfrm>
            <a:custGeom>
              <a:avLst/>
              <a:gdLst/>
              <a:ahLst/>
              <a:cxnLst/>
              <a:rect l="l" t="t" r="r" b="b"/>
              <a:pathLst>
                <a:path w="4284" h="4286" extrusionOk="0">
                  <a:moveTo>
                    <a:pt x="2202" y="0"/>
                  </a:moveTo>
                  <a:cubicBezTo>
                    <a:pt x="2172" y="0"/>
                    <a:pt x="2143" y="1"/>
                    <a:pt x="2113" y="3"/>
                  </a:cubicBezTo>
                  <a:cubicBezTo>
                    <a:pt x="1542" y="3"/>
                    <a:pt x="999" y="241"/>
                    <a:pt x="608" y="632"/>
                  </a:cubicBezTo>
                  <a:cubicBezTo>
                    <a:pt x="218" y="1030"/>
                    <a:pt x="1" y="1602"/>
                    <a:pt x="1" y="2144"/>
                  </a:cubicBezTo>
                  <a:lnTo>
                    <a:pt x="1" y="4286"/>
                  </a:lnTo>
                  <a:lnTo>
                    <a:pt x="456" y="4286"/>
                  </a:lnTo>
                  <a:lnTo>
                    <a:pt x="1484" y="1782"/>
                  </a:lnTo>
                  <a:lnTo>
                    <a:pt x="1484" y="1298"/>
                  </a:lnTo>
                  <a:cubicBezTo>
                    <a:pt x="1484" y="937"/>
                    <a:pt x="1761" y="625"/>
                    <a:pt x="2117" y="625"/>
                  </a:cubicBezTo>
                  <a:cubicBezTo>
                    <a:pt x="2147" y="625"/>
                    <a:pt x="2177" y="628"/>
                    <a:pt x="2207" y="632"/>
                  </a:cubicBezTo>
                  <a:cubicBezTo>
                    <a:pt x="2569" y="668"/>
                    <a:pt x="2808" y="965"/>
                    <a:pt x="2808" y="1298"/>
                  </a:cubicBezTo>
                  <a:lnTo>
                    <a:pt x="2808" y="1782"/>
                  </a:lnTo>
                  <a:lnTo>
                    <a:pt x="3799" y="4249"/>
                  </a:lnTo>
                  <a:lnTo>
                    <a:pt x="3799" y="4286"/>
                  </a:lnTo>
                  <a:lnTo>
                    <a:pt x="4284" y="4286"/>
                  </a:lnTo>
                  <a:lnTo>
                    <a:pt x="4284" y="2144"/>
                  </a:lnTo>
                  <a:cubicBezTo>
                    <a:pt x="4284" y="1602"/>
                    <a:pt x="4074" y="1059"/>
                    <a:pt x="3712" y="668"/>
                  </a:cubicBezTo>
                  <a:cubicBezTo>
                    <a:pt x="3313" y="262"/>
                    <a:pt x="2770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</p:grpSp>
      <p:sp>
        <p:nvSpPr>
          <p:cNvPr id="735" name="Google Shape;3510;p45"/>
          <p:cNvSpPr txBox="1">
            <a:spLocks/>
          </p:cNvSpPr>
          <p:nvPr/>
        </p:nvSpPr>
        <p:spPr>
          <a:xfrm>
            <a:off x="687790" y="1828854"/>
            <a:ext cx="621233" cy="337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 smtClean="0">
                <a:latin typeface="Lexend" panose="020B0604020202020204" charset="0"/>
              </a:rPr>
              <a:t>91%</a:t>
            </a:r>
            <a:endParaRPr lang="it-IT" dirty="0">
              <a:latin typeface="Lexend" panose="020B0604020202020204" charset="0"/>
            </a:endParaRPr>
          </a:p>
        </p:txBody>
      </p:sp>
      <p:sp>
        <p:nvSpPr>
          <p:cNvPr id="736" name="Google Shape;3510;p45"/>
          <p:cNvSpPr txBox="1">
            <a:spLocks/>
          </p:cNvSpPr>
          <p:nvPr/>
        </p:nvSpPr>
        <p:spPr>
          <a:xfrm>
            <a:off x="2434190" y="1822290"/>
            <a:ext cx="621233" cy="337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 smtClean="0">
                <a:latin typeface="Lexend" panose="020B0604020202020204" charset="0"/>
              </a:rPr>
              <a:t>7%</a:t>
            </a:r>
            <a:endParaRPr lang="it-IT" dirty="0">
              <a:latin typeface="Lexend" panose="020B0604020202020204" charset="0"/>
            </a:endParaRPr>
          </a:p>
        </p:txBody>
      </p:sp>
      <p:sp>
        <p:nvSpPr>
          <p:cNvPr id="737" name="Google Shape;3510;p45"/>
          <p:cNvSpPr txBox="1">
            <a:spLocks/>
          </p:cNvSpPr>
          <p:nvPr/>
        </p:nvSpPr>
        <p:spPr>
          <a:xfrm>
            <a:off x="3993985" y="1835271"/>
            <a:ext cx="621233" cy="337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latin typeface="Lexend" panose="020B0604020202020204" charset="0"/>
              </a:rPr>
              <a:t>2</a:t>
            </a:r>
            <a:r>
              <a:rPr lang="it-IT" dirty="0" smtClean="0">
                <a:latin typeface="Lexend" panose="020B0604020202020204" charset="0"/>
              </a:rPr>
              <a:t>%</a:t>
            </a:r>
            <a:endParaRPr lang="it-IT" dirty="0">
              <a:latin typeface="Lexend" panose="020B0604020202020204" charset="0"/>
            </a:endParaRPr>
          </a:p>
        </p:txBody>
      </p:sp>
      <p:sp>
        <p:nvSpPr>
          <p:cNvPr id="738" name="Google Shape;3509;p45"/>
          <p:cNvSpPr txBox="1">
            <a:spLocks/>
          </p:cNvSpPr>
          <p:nvPr/>
        </p:nvSpPr>
        <p:spPr>
          <a:xfrm>
            <a:off x="1408728" y="3387116"/>
            <a:ext cx="2753008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 smtClean="0">
                <a:latin typeface="Lexend" panose="020B0604020202020204" charset="0"/>
              </a:rPr>
              <a:t>Segnaletica</a:t>
            </a:r>
            <a:endParaRPr lang="it-IT" dirty="0">
              <a:latin typeface="Lexend" panose="020B0604020202020204" charset="0"/>
            </a:endParaRPr>
          </a:p>
        </p:txBody>
      </p:sp>
      <p:sp>
        <p:nvSpPr>
          <p:cNvPr id="741" name="Google Shape;14096;p89"/>
          <p:cNvSpPr/>
          <p:nvPr/>
        </p:nvSpPr>
        <p:spPr>
          <a:xfrm>
            <a:off x="4668566" y="3981292"/>
            <a:ext cx="341967" cy="331476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3509;p45"/>
          <p:cNvSpPr txBox="1">
            <a:spLocks/>
          </p:cNvSpPr>
          <p:nvPr/>
        </p:nvSpPr>
        <p:spPr>
          <a:xfrm>
            <a:off x="1387607" y="2072351"/>
            <a:ext cx="2753008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 smtClean="0">
                <a:latin typeface="Lexend" panose="020B0604020202020204" charset="0"/>
              </a:rPr>
              <a:t>Meteo</a:t>
            </a:r>
            <a:endParaRPr lang="it-IT" dirty="0">
              <a:latin typeface="Lexend" panose="020B0604020202020204" charset="0"/>
            </a:endParaRPr>
          </a:p>
        </p:txBody>
      </p:sp>
      <p:grpSp>
        <p:nvGrpSpPr>
          <p:cNvPr id="743" name="Google Shape;12884;p86"/>
          <p:cNvGrpSpPr/>
          <p:nvPr/>
        </p:nvGrpSpPr>
        <p:grpSpPr>
          <a:xfrm>
            <a:off x="848138" y="2695760"/>
            <a:ext cx="340204" cy="339271"/>
            <a:chOff x="3270450" y="3213625"/>
            <a:chExt cx="483175" cy="481850"/>
          </a:xfrm>
          <a:solidFill>
            <a:schemeClr val="tx1"/>
          </a:solidFill>
        </p:grpSpPr>
        <p:sp>
          <p:nvSpPr>
            <p:cNvPr id="744" name="Google Shape;12885;p86"/>
            <p:cNvSpPr/>
            <p:nvPr/>
          </p:nvSpPr>
          <p:spPr>
            <a:xfrm>
              <a:off x="3392550" y="3335025"/>
              <a:ext cx="239050" cy="239050"/>
            </a:xfrm>
            <a:custGeom>
              <a:avLst/>
              <a:gdLst/>
              <a:ahLst/>
              <a:cxnLst/>
              <a:rect l="l" t="t" r="r" b="b"/>
              <a:pathLst>
                <a:path w="9562" h="9562" extrusionOk="0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5" name="Google Shape;12886;p86"/>
            <p:cNvSpPr/>
            <p:nvPr/>
          </p:nvSpPr>
          <p:spPr>
            <a:xfrm>
              <a:off x="3270450" y="3213625"/>
              <a:ext cx="483175" cy="481850"/>
            </a:xfrm>
            <a:custGeom>
              <a:avLst/>
              <a:gdLst/>
              <a:ahLst/>
              <a:cxnLst/>
              <a:rect l="l" t="t" r="r" b="b"/>
              <a:pathLst>
                <a:path w="19327" h="19274" extrusionOk="0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41" y="2673971"/>
            <a:ext cx="495970" cy="495970"/>
          </a:xfrm>
          <a:prstGeom prst="rect">
            <a:avLst/>
          </a:prstGeom>
        </p:spPr>
      </p:pic>
      <p:sp>
        <p:nvSpPr>
          <p:cNvPr id="748" name="Google Shape;14096;p89"/>
          <p:cNvSpPr/>
          <p:nvPr/>
        </p:nvSpPr>
        <p:spPr>
          <a:xfrm>
            <a:off x="1999520" y="2718409"/>
            <a:ext cx="341967" cy="331476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3510;p45"/>
          <p:cNvSpPr txBox="1">
            <a:spLocks/>
          </p:cNvSpPr>
          <p:nvPr/>
        </p:nvSpPr>
        <p:spPr>
          <a:xfrm>
            <a:off x="702253" y="3070111"/>
            <a:ext cx="621233" cy="337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 smtClean="0">
                <a:latin typeface="Lexend" panose="020B0604020202020204" charset="0"/>
              </a:rPr>
              <a:t>75%</a:t>
            </a:r>
            <a:endParaRPr lang="it-IT" dirty="0">
              <a:latin typeface="Lexend" panose="020B0604020202020204" charset="0"/>
            </a:endParaRPr>
          </a:p>
        </p:txBody>
      </p:sp>
      <p:sp>
        <p:nvSpPr>
          <p:cNvPr id="750" name="Google Shape;3510;p45"/>
          <p:cNvSpPr txBox="1">
            <a:spLocks/>
          </p:cNvSpPr>
          <p:nvPr/>
        </p:nvSpPr>
        <p:spPr>
          <a:xfrm>
            <a:off x="787495" y="4320192"/>
            <a:ext cx="621233" cy="337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 smtClean="0">
                <a:latin typeface="Lexend" panose="020B0604020202020204" charset="0"/>
              </a:rPr>
              <a:t>75%</a:t>
            </a:r>
            <a:endParaRPr lang="it-IT" dirty="0">
              <a:latin typeface="Lexend" panose="020B0604020202020204" charset="0"/>
            </a:endParaRPr>
          </a:p>
        </p:txBody>
      </p:sp>
      <p:sp>
        <p:nvSpPr>
          <p:cNvPr id="751" name="Google Shape;3510;p45"/>
          <p:cNvSpPr txBox="1">
            <a:spLocks/>
          </p:cNvSpPr>
          <p:nvPr/>
        </p:nvSpPr>
        <p:spPr>
          <a:xfrm>
            <a:off x="1870363" y="3085879"/>
            <a:ext cx="621233" cy="337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 smtClean="0">
                <a:latin typeface="Lexend" panose="020B0604020202020204" charset="0"/>
              </a:rPr>
              <a:t>15%</a:t>
            </a:r>
            <a:endParaRPr lang="it-IT" dirty="0">
              <a:latin typeface="Lexend" panose="020B0604020202020204" charset="0"/>
            </a:endParaRPr>
          </a:p>
        </p:txBody>
      </p:sp>
      <p:sp>
        <p:nvSpPr>
          <p:cNvPr id="753" name="Google Shape;3510;p45"/>
          <p:cNvSpPr txBox="1">
            <a:spLocks/>
          </p:cNvSpPr>
          <p:nvPr/>
        </p:nvSpPr>
        <p:spPr>
          <a:xfrm>
            <a:off x="4134846" y="3096272"/>
            <a:ext cx="621233" cy="337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latin typeface="Lexend" panose="020B0604020202020204" charset="0"/>
              </a:rPr>
              <a:t>2</a:t>
            </a:r>
            <a:r>
              <a:rPr lang="it-IT" dirty="0" smtClean="0">
                <a:latin typeface="Lexend" panose="020B0604020202020204" charset="0"/>
              </a:rPr>
              <a:t>%</a:t>
            </a:r>
            <a:endParaRPr lang="it-IT" dirty="0">
              <a:latin typeface="Lexend" panose="020B0604020202020204" charset="0"/>
            </a:endParaRPr>
          </a:p>
        </p:txBody>
      </p:sp>
      <p:sp>
        <p:nvSpPr>
          <p:cNvPr id="754" name="Google Shape;3510;p45"/>
          <p:cNvSpPr txBox="1">
            <a:spLocks/>
          </p:cNvSpPr>
          <p:nvPr/>
        </p:nvSpPr>
        <p:spPr>
          <a:xfrm>
            <a:off x="2456938" y="4362569"/>
            <a:ext cx="621233" cy="337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 smtClean="0">
                <a:latin typeface="Lexend" panose="020B0604020202020204" charset="0"/>
              </a:rPr>
              <a:t>20%</a:t>
            </a:r>
            <a:endParaRPr lang="it-IT" dirty="0">
              <a:latin typeface="Lexend" panose="020B0604020202020204" charset="0"/>
            </a:endParaRPr>
          </a:p>
        </p:txBody>
      </p:sp>
      <p:sp>
        <p:nvSpPr>
          <p:cNvPr id="755" name="Google Shape;3510;p45"/>
          <p:cNvSpPr txBox="1">
            <a:spLocks/>
          </p:cNvSpPr>
          <p:nvPr/>
        </p:nvSpPr>
        <p:spPr>
          <a:xfrm>
            <a:off x="4157902" y="4352619"/>
            <a:ext cx="621233" cy="337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latin typeface="Lexend" panose="020B0604020202020204" charset="0"/>
              </a:rPr>
              <a:t>5</a:t>
            </a:r>
            <a:r>
              <a:rPr lang="it-IT" dirty="0" smtClean="0">
                <a:latin typeface="Lexend" panose="020B0604020202020204" charset="0"/>
              </a:rPr>
              <a:t>%</a:t>
            </a:r>
            <a:endParaRPr lang="it-IT" dirty="0">
              <a:latin typeface="Lexend" panose="020B060402020202020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219" y="2720870"/>
            <a:ext cx="426588" cy="426588"/>
          </a:xfrm>
          <a:prstGeom prst="rect">
            <a:avLst/>
          </a:prstGeom>
        </p:spPr>
      </p:pic>
      <p:sp>
        <p:nvSpPr>
          <p:cNvPr id="757" name="Google Shape;3510;p45"/>
          <p:cNvSpPr txBox="1">
            <a:spLocks/>
          </p:cNvSpPr>
          <p:nvPr/>
        </p:nvSpPr>
        <p:spPr>
          <a:xfrm>
            <a:off x="2949664" y="3118021"/>
            <a:ext cx="621233" cy="337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 smtClean="0">
                <a:latin typeface="Lexend" panose="020B0604020202020204" charset="0"/>
              </a:rPr>
              <a:t>8%</a:t>
            </a:r>
            <a:endParaRPr lang="it-IT" dirty="0">
              <a:latin typeface="Lexend" panose="020B0604020202020204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7353490" y="283484"/>
            <a:ext cx="1765491" cy="1408396"/>
          </a:xfrm>
          <a:prstGeom prst="rect">
            <a:avLst/>
          </a:prstGeom>
          <a:solidFill>
            <a:srgbClr val="95C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6" name="Immagine 7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35" y="237822"/>
            <a:ext cx="2616368" cy="875829"/>
          </a:xfrm>
          <a:prstGeom prst="rect">
            <a:avLst/>
          </a:prstGeom>
        </p:spPr>
      </p:pic>
      <p:sp>
        <p:nvSpPr>
          <p:cNvPr id="747" name="Rettangolo 746"/>
          <p:cNvSpPr/>
          <p:nvPr/>
        </p:nvSpPr>
        <p:spPr>
          <a:xfrm>
            <a:off x="6608200" y="1370382"/>
            <a:ext cx="863345" cy="1492935"/>
          </a:xfrm>
          <a:prstGeom prst="rect">
            <a:avLst/>
          </a:prstGeom>
          <a:solidFill>
            <a:srgbClr val="95C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908;p72"/>
          <p:cNvSpPr/>
          <p:nvPr/>
        </p:nvSpPr>
        <p:spPr>
          <a:xfrm>
            <a:off x="1185875" y="3987307"/>
            <a:ext cx="321718" cy="306022"/>
          </a:xfrm>
          <a:custGeom>
            <a:avLst/>
            <a:gdLst/>
            <a:ahLst/>
            <a:cxnLst/>
            <a:rect l="l" t="t" r="r" b="b"/>
            <a:pathLst>
              <a:path w="4284" h="4075" extrusionOk="0">
                <a:moveTo>
                  <a:pt x="1657" y="1115"/>
                </a:moveTo>
                <a:lnTo>
                  <a:pt x="1657" y="1781"/>
                </a:lnTo>
                <a:lnTo>
                  <a:pt x="1389" y="1781"/>
                </a:lnTo>
                <a:lnTo>
                  <a:pt x="1389" y="1115"/>
                </a:lnTo>
                <a:close/>
                <a:moveTo>
                  <a:pt x="1657" y="2294"/>
                </a:moveTo>
                <a:lnTo>
                  <a:pt x="1657" y="2924"/>
                </a:lnTo>
                <a:lnTo>
                  <a:pt x="1389" y="2924"/>
                </a:lnTo>
                <a:lnTo>
                  <a:pt x="1389" y="2294"/>
                </a:lnTo>
                <a:close/>
                <a:moveTo>
                  <a:pt x="695" y="1"/>
                </a:moveTo>
                <a:lnTo>
                  <a:pt x="0" y="4074"/>
                </a:lnTo>
                <a:lnTo>
                  <a:pt x="1389" y="4074"/>
                </a:lnTo>
                <a:lnTo>
                  <a:pt x="1389" y="3437"/>
                </a:lnTo>
                <a:lnTo>
                  <a:pt x="1657" y="3437"/>
                </a:lnTo>
                <a:lnTo>
                  <a:pt x="1657" y="4074"/>
                </a:lnTo>
                <a:lnTo>
                  <a:pt x="3104" y="4074"/>
                </a:lnTo>
                <a:lnTo>
                  <a:pt x="2742" y="1990"/>
                </a:lnTo>
                <a:lnTo>
                  <a:pt x="3921" y="818"/>
                </a:lnTo>
                <a:lnTo>
                  <a:pt x="4283" y="1180"/>
                </a:lnTo>
                <a:lnTo>
                  <a:pt x="4283" y="59"/>
                </a:lnTo>
                <a:lnTo>
                  <a:pt x="3198" y="59"/>
                </a:lnTo>
                <a:lnTo>
                  <a:pt x="3531" y="421"/>
                </a:lnTo>
                <a:lnTo>
                  <a:pt x="2655" y="1325"/>
                </a:lnTo>
                <a:lnTo>
                  <a:pt x="2409" y="1"/>
                </a:lnTo>
                <a:lnTo>
                  <a:pt x="1657" y="1"/>
                </a:lnTo>
                <a:lnTo>
                  <a:pt x="1657" y="638"/>
                </a:lnTo>
                <a:lnTo>
                  <a:pt x="1389" y="638"/>
                </a:lnTo>
                <a:lnTo>
                  <a:pt x="13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97FBB"/>
              </a:solidFill>
            </a:endParaRPr>
          </a:p>
        </p:txBody>
      </p:sp>
      <p:sp>
        <p:nvSpPr>
          <p:cNvPr id="715" name="Google Shape;7908;p72"/>
          <p:cNvSpPr/>
          <p:nvPr/>
        </p:nvSpPr>
        <p:spPr>
          <a:xfrm>
            <a:off x="2639190" y="3985025"/>
            <a:ext cx="321718" cy="306022"/>
          </a:xfrm>
          <a:custGeom>
            <a:avLst/>
            <a:gdLst/>
            <a:ahLst/>
            <a:cxnLst/>
            <a:rect l="l" t="t" r="r" b="b"/>
            <a:pathLst>
              <a:path w="4284" h="4075" extrusionOk="0">
                <a:moveTo>
                  <a:pt x="1657" y="1115"/>
                </a:moveTo>
                <a:lnTo>
                  <a:pt x="1657" y="1781"/>
                </a:lnTo>
                <a:lnTo>
                  <a:pt x="1389" y="1781"/>
                </a:lnTo>
                <a:lnTo>
                  <a:pt x="1389" y="1115"/>
                </a:lnTo>
                <a:close/>
                <a:moveTo>
                  <a:pt x="1657" y="2294"/>
                </a:moveTo>
                <a:lnTo>
                  <a:pt x="1657" y="2924"/>
                </a:lnTo>
                <a:lnTo>
                  <a:pt x="1389" y="2924"/>
                </a:lnTo>
                <a:lnTo>
                  <a:pt x="1389" y="2294"/>
                </a:lnTo>
                <a:close/>
                <a:moveTo>
                  <a:pt x="695" y="1"/>
                </a:moveTo>
                <a:lnTo>
                  <a:pt x="0" y="4074"/>
                </a:lnTo>
                <a:lnTo>
                  <a:pt x="1389" y="4074"/>
                </a:lnTo>
                <a:lnTo>
                  <a:pt x="1389" y="3437"/>
                </a:lnTo>
                <a:lnTo>
                  <a:pt x="1657" y="3437"/>
                </a:lnTo>
                <a:lnTo>
                  <a:pt x="1657" y="4074"/>
                </a:lnTo>
                <a:lnTo>
                  <a:pt x="3104" y="4074"/>
                </a:lnTo>
                <a:lnTo>
                  <a:pt x="2742" y="1990"/>
                </a:lnTo>
                <a:lnTo>
                  <a:pt x="3921" y="818"/>
                </a:lnTo>
                <a:lnTo>
                  <a:pt x="4283" y="1180"/>
                </a:lnTo>
                <a:lnTo>
                  <a:pt x="4283" y="59"/>
                </a:lnTo>
                <a:lnTo>
                  <a:pt x="3198" y="59"/>
                </a:lnTo>
                <a:lnTo>
                  <a:pt x="3531" y="421"/>
                </a:lnTo>
                <a:lnTo>
                  <a:pt x="2655" y="1325"/>
                </a:lnTo>
                <a:lnTo>
                  <a:pt x="2409" y="1"/>
                </a:lnTo>
                <a:lnTo>
                  <a:pt x="1657" y="1"/>
                </a:lnTo>
                <a:lnTo>
                  <a:pt x="1657" y="638"/>
                </a:lnTo>
                <a:lnTo>
                  <a:pt x="1389" y="638"/>
                </a:lnTo>
                <a:lnTo>
                  <a:pt x="13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97FBB"/>
              </a:solidFill>
            </a:endParaRPr>
          </a:p>
        </p:txBody>
      </p:sp>
      <p:grpSp>
        <p:nvGrpSpPr>
          <p:cNvPr id="716" name="Google Shape;7700;p72"/>
          <p:cNvGrpSpPr/>
          <p:nvPr/>
        </p:nvGrpSpPr>
        <p:grpSpPr>
          <a:xfrm>
            <a:off x="652135" y="3976928"/>
            <a:ext cx="323898" cy="291829"/>
            <a:chOff x="1245075" y="3802398"/>
            <a:chExt cx="323898" cy="291829"/>
          </a:xfrm>
        </p:grpSpPr>
        <p:sp>
          <p:nvSpPr>
            <p:cNvPr id="717" name="Google Shape;7701;p72"/>
            <p:cNvSpPr/>
            <p:nvPr/>
          </p:nvSpPr>
          <p:spPr>
            <a:xfrm>
              <a:off x="1301549" y="3802398"/>
              <a:ext cx="95224" cy="122334"/>
            </a:xfrm>
            <a:custGeom>
              <a:avLst/>
              <a:gdLst/>
              <a:ahLst/>
              <a:cxnLst/>
              <a:rect l="l" t="t" r="r" b="b"/>
              <a:pathLst>
                <a:path w="1268" h="1629" extrusionOk="0">
                  <a:moveTo>
                    <a:pt x="1028" y="449"/>
                  </a:moveTo>
                  <a:lnTo>
                    <a:pt x="1028" y="695"/>
                  </a:lnTo>
                  <a:lnTo>
                    <a:pt x="276" y="695"/>
                  </a:lnTo>
                  <a:lnTo>
                    <a:pt x="276" y="449"/>
                  </a:lnTo>
                  <a:close/>
                  <a:moveTo>
                    <a:pt x="1028" y="934"/>
                  </a:moveTo>
                  <a:lnTo>
                    <a:pt x="1028" y="1209"/>
                  </a:lnTo>
                  <a:lnTo>
                    <a:pt x="276" y="1209"/>
                  </a:lnTo>
                  <a:lnTo>
                    <a:pt x="276" y="934"/>
                  </a:lnTo>
                  <a:close/>
                  <a:moveTo>
                    <a:pt x="1" y="0"/>
                  </a:moveTo>
                  <a:lnTo>
                    <a:pt x="1" y="1628"/>
                  </a:lnTo>
                  <a:lnTo>
                    <a:pt x="1267" y="1628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18" name="Google Shape;7702;p72"/>
            <p:cNvSpPr/>
            <p:nvPr/>
          </p:nvSpPr>
          <p:spPr>
            <a:xfrm>
              <a:off x="1417275" y="3802398"/>
              <a:ext cx="95224" cy="122334"/>
            </a:xfrm>
            <a:custGeom>
              <a:avLst/>
              <a:gdLst/>
              <a:ahLst/>
              <a:cxnLst/>
              <a:rect l="l" t="t" r="r" b="b"/>
              <a:pathLst>
                <a:path w="1268" h="1629" extrusionOk="0">
                  <a:moveTo>
                    <a:pt x="696" y="362"/>
                  </a:moveTo>
                  <a:lnTo>
                    <a:pt x="963" y="811"/>
                  </a:lnTo>
                  <a:lnTo>
                    <a:pt x="696" y="1267"/>
                  </a:lnTo>
                  <a:lnTo>
                    <a:pt x="486" y="1115"/>
                  </a:lnTo>
                  <a:lnTo>
                    <a:pt x="601" y="934"/>
                  </a:lnTo>
                  <a:lnTo>
                    <a:pt x="269" y="934"/>
                  </a:lnTo>
                  <a:lnTo>
                    <a:pt x="269" y="695"/>
                  </a:lnTo>
                  <a:lnTo>
                    <a:pt x="601" y="695"/>
                  </a:lnTo>
                  <a:lnTo>
                    <a:pt x="486" y="514"/>
                  </a:lnTo>
                  <a:lnTo>
                    <a:pt x="696" y="362"/>
                  </a:lnTo>
                  <a:close/>
                  <a:moveTo>
                    <a:pt x="1" y="0"/>
                  </a:moveTo>
                  <a:lnTo>
                    <a:pt x="1" y="1628"/>
                  </a:lnTo>
                  <a:lnTo>
                    <a:pt x="1267" y="1628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19" name="Google Shape;7703;p72"/>
            <p:cNvSpPr/>
            <p:nvPr/>
          </p:nvSpPr>
          <p:spPr>
            <a:xfrm>
              <a:off x="1508069" y="3854591"/>
              <a:ext cx="60904" cy="239636"/>
            </a:xfrm>
            <a:custGeom>
              <a:avLst/>
              <a:gdLst/>
              <a:ahLst/>
              <a:cxnLst/>
              <a:rect l="l" t="t" r="r" b="b"/>
              <a:pathLst>
                <a:path w="811" h="3191" extrusionOk="0">
                  <a:moveTo>
                    <a:pt x="297" y="0"/>
                  </a:moveTo>
                  <a:lnTo>
                    <a:pt x="297" y="268"/>
                  </a:lnTo>
                  <a:lnTo>
                    <a:pt x="543" y="268"/>
                  </a:lnTo>
                  <a:lnTo>
                    <a:pt x="543" y="2438"/>
                  </a:lnTo>
                  <a:lnTo>
                    <a:pt x="0" y="2438"/>
                  </a:lnTo>
                  <a:lnTo>
                    <a:pt x="0" y="3191"/>
                  </a:lnTo>
                  <a:lnTo>
                    <a:pt x="811" y="3191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20" name="Google Shape;7704;p72"/>
            <p:cNvSpPr/>
            <p:nvPr/>
          </p:nvSpPr>
          <p:spPr>
            <a:xfrm>
              <a:off x="1245075" y="3854591"/>
              <a:ext cx="61505" cy="239636"/>
            </a:xfrm>
            <a:custGeom>
              <a:avLst/>
              <a:gdLst/>
              <a:ahLst/>
              <a:cxnLst/>
              <a:rect l="l" t="t" r="r" b="b"/>
              <a:pathLst>
                <a:path w="819" h="3191" extrusionOk="0">
                  <a:moveTo>
                    <a:pt x="0" y="0"/>
                  </a:moveTo>
                  <a:lnTo>
                    <a:pt x="0" y="3191"/>
                  </a:lnTo>
                  <a:lnTo>
                    <a:pt x="818" y="3191"/>
                  </a:lnTo>
                  <a:lnTo>
                    <a:pt x="818" y="2438"/>
                  </a:lnTo>
                  <a:lnTo>
                    <a:pt x="275" y="2438"/>
                  </a:lnTo>
                  <a:lnTo>
                    <a:pt x="275" y="268"/>
                  </a:lnTo>
                  <a:lnTo>
                    <a:pt x="514" y="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</p:grpSp>
      <p:grpSp>
        <p:nvGrpSpPr>
          <p:cNvPr id="721" name="Google Shape;7735;p72"/>
          <p:cNvGrpSpPr/>
          <p:nvPr/>
        </p:nvGrpSpPr>
        <p:grpSpPr>
          <a:xfrm>
            <a:off x="4294280" y="4013628"/>
            <a:ext cx="323897" cy="262468"/>
            <a:chOff x="3352628" y="3818169"/>
            <a:chExt cx="323897" cy="262468"/>
          </a:xfrm>
        </p:grpSpPr>
        <p:sp>
          <p:nvSpPr>
            <p:cNvPr id="722" name="Google Shape;7736;p72"/>
            <p:cNvSpPr/>
            <p:nvPr/>
          </p:nvSpPr>
          <p:spPr>
            <a:xfrm>
              <a:off x="3545555" y="3861050"/>
              <a:ext cx="126614" cy="83809"/>
            </a:xfrm>
            <a:custGeom>
              <a:avLst/>
              <a:gdLst/>
              <a:ahLst/>
              <a:cxnLst/>
              <a:rect l="l" t="t" r="r" b="b"/>
              <a:pathLst>
                <a:path w="1686" h="1116" extrusionOk="0">
                  <a:moveTo>
                    <a:pt x="0" y="1"/>
                  </a:moveTo>
                  <a:lnTo>
                    <a:pt x="0" y="1115"/>
                  </a:lnTo>
                  <a:lnTo>
                    <a:pt x="1686" y="1115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23" name="Google Shape;7737;p72"/>
            <p:cNvSpPr/>
            <p:nvPr/>
          </p:nvSpPr>
          <p:spPr>
            <a:xfrm>
              <a:off x="3352628" y="3983310"/>
              <a:ext cx="172349" cy="63683"/>
            </a:xfrm>
            <a:custGeom>
              <a:avLst/>
              <a:gdLst/>
              <a:ahLst/>
              <a:cxnLst/>
              <a:rect l="l" t="t" r="r" b="b"/>
              <a:pathLst>
                <a:path w="2295" h="848" extrusionOk="0">
                  <a:moveTo>
                    <a:pt x="1" y="1"/>
                  </a:moveTo>
                  <a:lnTo>
                    <a:pt x="1" y="847"/>
                  </a:lnTo>
                  <a:lnTo>
                    <a:pt x="218" y="847"/>
                  </a:lnTo>
                  <a:cubicBezTo>
                    <a:pt x="290" y="590"/>
                    <a:pt x="507" y="462"/>
                    <a:pt x="725" y="462"/>
                  </a:cubicBezTo>
                  <a:cubicBezTo>
                    <a:pt x="943" y="462"/>
                    <a:pt x="1162" y="590"/>
                    <a:pt x="1238" y="847"/>
                  </a:cubicBezTo>
                  <a:lnTo>
                    <a:pt x="2294" y="847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24" name="Google Shape;7738;p72"/>
            <p:cNvSpPr/>
            <p:nvPr/>
          </p:nvSpPr>
          <p:spPr>
            <a:xfrm>
              <a:off x="3357509" y="3818169"/>
              <a:ext cx="167467" cy="147266"/>
            </a:xfrm>
            <a:custGeom>
              <a:avLst/>
              <a:gdLst/>
              <a:ahLst/>
              <a:cxnLst/>
              <a:rect l="l" t="t" r="r" b="b"/>
              <a:pathLst>
                <a:path w="2230" h="1961" extrusionOk="0">
                  <a:moveTo>
                    <a:pt x="117" y="0"/>
                  </a:moveTo>
                  <a:lnTo>
                    <a:pt x="117" y="782"/>
                  </a:lnTo>
                  <a:lnTo>
                    <a:pt x="478" y="782"/>
                  </a:lnTo>
                  <a:cubicBezTo>
                    <a:pt x="601" y="782"/>
                    <a:pt x="695" y="876"/>
                    <a:pt x="695" y="999"/>
                  </a:cubicBezTo>
                  <a:lnTo>
                    <a:pt x="695" y="1057"/>
                  </a:lnTo>
                  <a:cubicBezTo>
                    <a:pt x="695" y="1180"/>
                    <a:pt x="601" y="1266"/>
                    <a:pt x="515" y="1266"/>
                  </a:cubicBezTo>
                  <a:cubicBezTo>
                    <a:pt x="495" y="1270"/>
                    <a:pt x="476" y="1272"/>
                    <a:pt x="459" y="1272"/>
                  </a:cubicBezTo>
                  <a:cubicBezTo>
                    <a:pt x="340" y="1272"/>
                    <a:pt x="269" y="1189"/>
                    <a:pt x="269" y="1057"/>
                  </a:cubicBezTo>
                  <a:lnTo>
                    <a:pt x="269" y="1028"/>
                  </a:lnTo>
                  <a:lnTo>
                    <a:pt x="1" y="1028"/>
                  </a:lnTo>
                  <a:lnTo>
                    <a:pt x="1" y="1057"/>
                  </a:lnTo>
                  <a:cubicBezTo>
                    <a:pt x="1" y="1295"/>
                    <a:pt x="182" y="1505"/>
                    <a:pt x="420" y="1541"/>
                  </a:cubicBezTo>
                  <a:cubicBezTo>
                    <a:pt x="437" y="1543"/>
                    <a:pt x="454" y="1544"/>
                    <a:pt x="471" y="1544"/>
                  </a:cubicBezTo>
                  <a:cubicBezTo>
                    <a:pt x="724" y="1544"/>
                    <a:pt x="934" y="1342"/>
                    <a:pt x="934" y="1057"/>
                  </a:cubicBezTo>
                  <a:lnTo>
                    <a:pt x="934" y="999"/>
                  </a:lnTo>
                  <a:cubicBezTo>
                    <a:pt x="934" y="724"/>
                    <a:pt x="724" y="514"/>
                    <a:pt x="478" y="514"/>
                  </a:cubicBezTo>
                  <a:lnTo>
                    <a:pt x="392" y="514"/>
                  </a:lnTo>
                  <a:lnTo>
                    <a:pt x="392" y="239"/>
                  </a:lnTo>
                  <a:lnTo>
                    <a:pt x="1506" y="239"/>
                  </a:lnTo>
                  <a:lnTo>
                    <a:pt x="1506" y="1961"/>
                  </a:lnTo>
                  <a:lnTo>
                    <a:pt x="2229" y="1961"/>
                  </a:lnTo>
                  <a:lnTo>
                    <a:pt x="2229" y="1143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25" name="Google Shape;7739;p72"/>
            <p:cNvSpPr/>
            <p:nvPr/>
          </p:nvSpPr>
          <p:spPr>
            <a:xfrm>
              <a:off x="3386873" y="4035503"/>
              <a:ext cx="43031" cy="44908"/>
            </a:xfrm>
            <a:custGeom>
              <a:avLst/>
              <a:gdLst/>
              <a:ahLst/>
              <a:cxnLst/>
              <a:rect l="l" t="t" r="r" b="b"/>
              <a:pathLst>
                <a:path w="573" h="598" extrusionOk="0">
                  <a:moveTo>
                    <a:pt x="268" y="0"/>
                  </a:moveTo>
                  <a:cubicBezTo>
                    <a:pt x="124" y="0"/>
                    <a:pt x="1" y="152"/>
                    <a:pt x="1" y="304"/>
                  </a:cubicBezTo>
                  <a:cubicBezTo>
                    <a:pt x="1" y="499"/>
                    <a:pt x="136" y="597"/>
                    <a:pt x="275" y="597"/>
                  </a:cubicBezTo>
                  <a:cubicBezTo>
                    <a:pt x="415" y="597"/>
                    <a:pt x="558" y="499"/>
                    <a:pt x="572" y="304"/>
                  </a:cubicBezTo>
                  <a:cubicBezTo>
                    <a:pt x="572" y="152"/>
                    <a:pt x="44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26" name="Google Shape;7740;p72"/>
            <p:cNvSpPr/>
            <p:nvPr/>
          </p:nvSpPr>
          <p:spPr>
            <a:xfrm>
              <a:off x="3581377" y="4036704"/>
              <a:ext cx="47912" cy="43932"/>
            </a:xfrm>
            <a:custGeom>
              <a:avLst/>
              <a:gdLst/>
              <a:ahLst/>
              <a:cxnLst/>
              <a:rect l="l" t="t" r="r" b="b"/>
              <a:pathLst>
                <a:path w="638" h="585" extrusionOk="0">
                  <a:moveTo>
                    <a:pt x="304" y="1"/>
                  </a:moveTo>
                  <a:cubicBezTo>
                    <a:pt x="183" y="1"/>
                    <a:pt x="62" y="75"/>
                    <a:pt x="30" y="223"/>
                  </a:cubicBezTo>
                  <a:cubicBezTo>
                    <a:pt x="1" y="404"/>
                    <a:pt x="124" y="585"/>
                    <a:pt x="304" y="585"/>
                  </a:cubicBezTo>
                  <a:cubicBezTo>
                    <a:pt x="485" y="585"/>
                    <a:pt x="637" y="404"/>
                    <a:pt x="572" y="223"/>
                  </a:cubicBezTo>
                  <a:cubicBezTo>
                    <a:pt x="543" y="75"/>
                    <a:pt x="424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27" name="Google Shape;7741;p72"/>
            <p:cNvSpPr/>
            <p:nvPr/>
          </p:nvSpPr>
          <p:spPr>
            <a:xfrm>
              <a:off x="3545555" y="3965361"/>
              <a:ext cx="130970" cy="99504"/>
            </a:xfrm>
            <a:custGeom>
              <a:avLst/>
              <a:gdLst/>
              <a:ahLst/>
              <a:cxnLst/>
              <a:rect l="l" t="t" r="r" b="b"/>
              <a:pathLst>
                <a:path w="1744" h="1325" extrusionOk="0">
                  <a:moveTo>
                    <a:pt x="0" y="1"/>
                  </a:moveTo>
                  <a:lnTo>
                    <a:pt x="0" y="1173"/>
                  </a:lnTo>
                  <a:lnTo>
                    <a:pt x="239" y="1296"/>
                  </a:lnTo>
                  <a:cubicBezTo>
                    <a:pt x="210" y="992"/>
                    <a:pt x="449" y="695"/>
                    <a:pt x="781" y="695"/>
                  </a:cubicBezTo>
                  <a:cubicBezTo>
                    <a:pt x="1114" y="695"/>
                    <a:pt x="1382" y="992"/>
                    <a:pt x="1324" y="1325"/>
                  </a:cubicBezTo>
                  <a:lnTo>
                    <a:pt x="1744" y="1028"/>
                  </a:lnTo>
                  <a:lnTo>
                    <a:pt x="1744" y="572"/>
                  </a:lnTo>
                  <a:lnTo>
                    <a:pt x="1295" y="572"/>
                  </a:lnTo>
                  <a:lnTo>
                    <a:pt x="1295" y="334"/>
                  </a:lnTo>
                  <a:lnTo>
                    <a:pt x="1744" y="3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</p:grpSp>
      <p:sp>
        <p:nvSpPr>
          <p:cNvPr id="728" name="Google Shape;7848;p72"/>
          <p:cNvSpPr/>
          <p:nvPr/>
        </p:nvSpPr>
        <p:spPr>
          <a:xfrm>
            <a:off x="2583948" y="1370382"/>
            <a:ext cx="323896" cy="321793"/>
          </a:xfrm>
          <a:custGeom>
            <a:avLst/>
            <a:gdLst/>
            <a:ahLst/>
            <a:cxnLst/>
            <a:rect l="l" t="t" r="r" b="b"/>
            <a:pathLst>
              <a:path w="4313" h="4285" extrusionOk="0">
                <a:moveTo>
                  <a:pt x="3712" y="753"/>
                </a:moveTo>
                <a:lnTo>
                  <a:pt x="3712" y="1028"/>
                </a:lnTo>
                <a:lnTo>
                  <a:pt x="3589" y="1028"/>
                </a:lnTo>
                <a:cubicBezTo>
                  <a:pt x="3437" y="1028"/>
                  <a:pt x="3285" y="1028"/>
                  <a:pt x="3104" y="1057"/>
                </a:cubicBezTo>
                <a:lnTo>
                  <a:pt x="3075" y="819"/>
                </a:lnTo>
                <a:cubicBezTo>
                  <a:pt x="3256" y="790"/>
                  <a:pt x="3408" y="753"/>
                  <a:pt x="3589" y="753"/>
                </a:cubicBezTo>
                <a:close/>
                <a:moveTo>
                  <a:pt x="2417" y="1028"/>
                </a:moveTo>
                <a:lnTo>
                  <a:pt x="2533" y="1238"/>
                </a:lnTo>
                <a:cubicBezTo>
                  <a:pt x="2352" y="1332"/>
                  <a:pt x="2171" y="1448"/>
                  <a:pt x="2019" y="1571"/>
                </a:cubicBezTo>
                <a:lnTo>
                  <a:pt x="1874" y="1361"/>
                </a:lnTo>
                <a:cubicBezTo>
                  <a:pt x="2055" y="1238"/>
                  <a:pt x="2236" y="1115"/>
                  <a:pt x="2417" y="1028"/>
                </a:cubicBezTo>
                <a:close/>
                <a:moveTo>
                  <a:pt x="1390" y="1839"/>
                </a:moveTo>
                <a:lnTo>
                  <a:pt x="1599" y="1991"/>
                </a:lnTo>
                <a:cubicBezTo>
                  <a:pt x="1476" y="2171"/>
                  <a:pt x="1361" y="2352"/>
                  <a:pt x="1296" y="2533"/>
                </a:cubicBezTo>
                <a:lnTo>
                  <a:pt x="1057" y="2417"/>
                </a:lnTo>
                <a:cubicBezTo>
                  <a:pt x="1151" y="2237"/>
                  <a:pt x="1267" y="2020"/>
                  <a:pt x="1390" y="1839"/>
                </a:cubicBezTo>
                <a:close/>
                <a:moveTo>
                  <a:pt x="847" y="3047"/>
                </a:moveTo>
                <a:lnTo>
                  <a:pt x="1115" y="3105"/>
                </a:lnTo>
                <a:cubicBezTo>
                  <a:pt x="1086" y="3257"/>
                  <a:pt x="1057" y="3409"/>
                  <a:pt x="1057" y="3561"/>
                </a:cubicBezTo>
                <a:lnTo>
                  <a:pt x="1057" y="3684"/>
                </a:lnTo>
                <a:lnTo>
                  <a:pt x="818" y="3684"/>
                </a:lnTo>
                <a:lnTo>
                  <a:pt x="818" y="3561"/>
                </a:lnTo>
                <a:cubicBezTo>
                  <a:pt x="818" y="3380"/>
                  <a:pt x="818" y="3228"/>
                  <a:pt x="847" y="3047"/>
                </a:cubicBezTo>
                <a:close/>
                <a:moveTo>
                  <a:pt x="3502" y="1"/>
                </a:moveTo>
                <a:cubicBezTo>
                  <a:pt x="3046" y="1"/>
                  <a:pt x="2598" y="95"/>
                  <a:pt x="2142" y="276"/>
                </a:cubicBezTo>
                <a:cubicBezTo>
                  <a:pt x="1722" y="457"/>
                  <a:pt x="1361" y="696"/>
                  <a:pt x="1028" y="1028"/>
                </a:cubicBezTo>
                <a:cubicBezTo>
                  <a:pt x="724" y="1332"/>
                  <a:pt x="456" y="1723"/>
                  <a:pt x="275" y="2143"/>
                </a:cubicBezTo>
                <a:cubicBezTo>
                  <a:pt x="95" y="2562"/>
                  <a:pt x="0" y="3018"/>
                  <a:pt x="0" y="3503"/>
                </a:cubicBezTo>
                <a:lnTo>
                  <a:pt x="0" y="4284"/>
                </a:lnTo>
                <a:lnTo>
                  <a:pt x="1903" y="4284"/>
                </a:lnTo>
                <a:lnTo>
                  <a:pt x="1903" y="3503"/>
                </a:lnTo>
                <a:cubicBezTo>
                  <a:pt x="1903" y="2598"/>
                  <a:pt x="2627" y="1904"/>
                  <a:pt x="3502" y="1904"/>
                </a:cubicBezTo>
                <a:lnTo>
                  <a:pt x="4313" y="1904"/>
                </a:lnTo>
                <a:lnTo>
                  <a:pt x="431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97FBB"/>
              </a:solidFill>
            </a:endParaRPr>
          </a:p>
        </p:txBody>
      </p:sp>
      <p:sp>
        <p:nvSpPr>
          <p:cNvPr id="729" name="Google Shape;7873;p72"/>
          <p:cNvSpPr/>
          <p:nvPr/>
        </p:nvSpPr>
        <p:spPr>
          <a:xfrm>
            <a:off x="836459" y="1370382"/>
            <a:ext cx="323896" cy="321793"/>
          </a:xfrm>
          <a:custGeom>
            <a:avLst/>
            <a:gdLst/>
            <a:ahLst/>
            <a:cxnLst/>
            <a:rect l="l" t="t" r="r" b="b"/>
            <a:pathLst>
              <a:path w="4313" h="4285" extrusionOk="0">
                <a:moveTo>
                  <a:pt x="2294" y="638"/>
                </a:moveTo>
                <a:lnTo>
                  <a:pt x="2294" y="1209"/>
                </a:lnTo>
                <a:lnTo>
                  <a:pt x="2019" y="1209"/>
                </a:lnTo>
                <a:lnTo>
                  <a:pt x="2019" y="638"/>
                </a:lnTo>
                <a:close/>
                <a:moveTo>
                  <a:pt x="2322" y="2837"/>
                </a:moveTo>
                <a:lnTo>
                  <a:pt x="2322" y="3076"/>
                </a:lnTo>
                <a:lnTo>
                  <a:pt x="1990" y="3076"/>
                </a:lnTo>
                <a:lnTo>
                  <a:pt x="1990" y="2837"/>
                </a:lnTo>
                <a:close/>
                <a:moveTo>
                  <a:pt x="2142" y="2417"/>
                </a:moveTo>
                <a:cubicBezTo>
                  <a:pt x="1838" y="2417"/>
                  <a:pt x="1599" y="2656"/>
                  <a:pt x="1599" y="2989"/>
                </a:cubicBezTo>
                <a:cubicBezTo>
                  <a:pt x="1599" y="3199"/>
                  <a:pt x="1715" y="3467"/>
                  <a:pt x="1932" y="3770"/>
                </a:cubicBezTo>
                <a:cubicBezTo>
                  <a:pt x="1990" y="3893"/>
                  <a:pt x="2076" y="4009"/>
                  <a:pt x="2142" y="4074"/>
                </a:cubicBezTo>
                <a:cubicBezTo>
                  <a:pt x="2199" y="4009"/>
                  <a:pt x="2294" y="3893"/>
                  <a:pt x="2380" y="3770"/>
                </a:cubicBezTo>
                <a:cubicBezTo>
                  <a:pt x="2590" y="3467"/>
                  <a:pt x="2713" y="3199"/>
                  <a:pt x="2713" y="2989"/>
                </a:cubicBezTo>
                <a:cubicBezTo>
                  <a:pt x="2713" y="2656"/>
                  <a:pt x="2438" y="2417"/>
                  <a:pt x="2142" y="2417"/>
                </a:cubicBezTo>
                <a:close/>
                <a:moveTo>
                  <a:pt x="933" y="1"/>
                </a:moveTo>
                <a:lnTo>
                  <a:pt x="0" y="4284"/>
                </a:lnTo>
                <a:lnTo>
                  <a:pt x="420" y="4284"/>
                </a:lnTo>
                <a:lnTo>
                  <a:pt x="1324" y="1"/>
                </a:lnTo>
                <a:close/>
                <a:moveTo>
                  <a:pt x="1599" y="1"/>
                </a:moveTo>
                <a:lnTo>
                  <a:pt x="695" y="4284"/>
                </a:lnTo>
                <a:lnTo>
                  <a:pt x="1961" y="4284"/>
                </a:lnTo>
                <a:cubicBezTo>
                  <a:pt x="1780" y="4074"/>
                  <a:pt x="1324" y="3503"/>
                  <a:pt x="1324" y="2989"/>
                </a:cubicBezTo>
                <a:cubicBezTo>
                  <a:pt x="1324" y="2562"/>
                  <a:pt x="1628" y="2200"/>
                  <a:pt x="2019" y="2143"/>
                </a:cubicBezTo>
                <a:lnTo>
                  <a:pt x="2019" y="1723"/>
                </a:lnTo>
                <a:lnTo>
                  <a:pt x="2294" y="1723"/>
                </a:lnTo>
                <a:lnTo>
                  <a:pt x="2294" y="2143"/>
                </a:lnTo>
                <a:cubicBezTo>
                  <a:pt x="2684" y="2200"/>
                  <a:pt x="2981" y="2562"/>
                  <a:pt x="2981" y="2989"/>
                </a:cubicBezTo>
                <a:cubicBezTo>
                  <a:pt x="2981" y="3503"/>
                  <a:pt x="2532" y="4074"/>
                  <a:pt x="2322" y="4284"/>
                </a:cubicBezTo>
                <a:lnTo>
                  <a:pt x="3589" y="4284"/>
                </a:lnTo>
                <a:lnTo>
                  <a:pt x="2713" y="1"/>
                </a:lnTo>
                <a:close/>
                <a:moveTo>
                  <a:pt x="2981" y="1"/>
                </a:moveTo>
                <a:lnTo>
                  <a:pt x="3856" y="4284"/>
                </a:lnTo>
                <a:lnTo>
                  <a:pt x="4312" y="4284"/>
                </a:lnTo>
                <a:lnTo>
                  <a:pt x="337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97FBB"/>
              </a:solidFill>
            </a:endParaRPr>
          </a:p>
        </p:txBody>
      </p:sp>
      <p:sp>
        <p:nvSpPr>
          <p:cNvPr id="730" name="Google Shape;3509;p45"/>
          <p:cNvSpPr txBox="1">
            <a:spLocks/>
          </p:cNvSpPr>
          <p:nvPr/>
        </p:nvSpPr>
        <p:spPr>
          <a:xfrm>
            <a:off x="1265370" y="520506"/>
            <a:ext cx="3157756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2000" dirty="0" smtClean="0">
                <a:latin typeface="Lexend" panose="020B0604020202020204" charset="0"/>
              </a:rPr>
              <a:t>Legate alla mortalità</a:t>
            </a:r>
            <a:endParaRPr lang="it-IT" sz="1600" dirty="0">
              <a:latin typeface="Lexend" panose="020B0604020202020204" charset="0"/>
            </a:endParaRPr>
          </a:p>
        </p:txBody>
      </p:sp>
      <p:grpSp>
        <p:nvGrpSpPr>
          <p:cNvPr id="731" name="Google Shape;7724;p72"/>
          <p:cNvGrpSpPr/>
          <p:nvPr/>
        </p:nvGrpSpPr>
        <p:grpSpPr>
          <a:xfrm>
            <a:off x="4171118" y="1370382"/>
            <a:ext cx="321718" cy="321869"/>
            <a:chOff x="4751705" y="3788655"/>
            <a:chExt cx="321718" cy="321869"/>
          </a:xfrm>
        </p:grpSpPr>
        <p:sp>
          <p:nvSpPr>
            <p:cNvPr id="732" name="Google Shape;7725;p72"/>
            <p:cNvSpPr/>
            <p:nvPr/>
          </p:nvSpPr>
          <p:spPr>
            <a:xfrm>
              <a:off x="4883202" y="3856694"/>
              <a:ext cx="56548" cy="56624"/>
            </a:xfrm>
            <a:custGeom>
              <a:avLst/>
              <a:gdLst/>
              <a:ahLst/>
              <a:cxnLst/>
              <a:rect l="l" t="t" r="r" b="b"/>
              <a:pathLst>
                <a:path w="753" h="754" extrusionOk="0">
                  <a:moveTo>
                    <a:pt x="391" y="1"/>
                  </a:moveTo>
                  <a:cubicBezTo>
                    <a:pt x="181" y="1"/>
                    <a:pt x="0" y="182"/>
                    <a:pt x="0" y="392"/>
                  </a:cubicBezTo>
                  <a:lnTo>
                    <a:pt x="0" y="753"/>
                  </a:lnTo>
                  <a:lnTo>
                    <a:pt x="753" y="753"/>
                  </a:lnTo>
                  <a:lnTo>
                    <a:pt x="753" y="392"/>
                  </a:lnTo>
                  <a:cubicBezTo>
                    <a:pt x="753" y="182"/>
                    <a:pt x="601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33" name="Google Shape;7726;p72"/>
            <p:cNvSpPr/>
            <p:nvPr/>
          </p:nvSpPr>
          <p:spPr>
            <a:xfrm>
              <a:off x="4810958" y="3936073"/>
              <a:ext cx="203815" cy="174451"/>
            </a:xfrm>
            <a:custGeom>
              <a:avLst/>
              <a:gdLst/>
              <a:ahLst/>
              <a:cxnLst/>
              <a:rect l="l" t="t" r="r" b="b"/>
              <a:pathLst>
                <a:path w="2714" h="2323" extrusionOk="0">
                  <a:moveTo>
                    <a:pt x="1505" y="1143"/>
                  </a:moveTo>
                  <a:lnTo>
                    <a:pt x="1505" y="1838"/>
                  </a:lnTo>
                  <a:lnTo>
                    <a:pt x="1201" y="1838"/>
                  </a:lnTo>
                  <a:lnTo>
                    <a:pt x="1201" y="1143"/>
                  </a:lnTo>
                  <a:close/>
                  <a:moveTo>
                    <a:pt x="934" y="0"/>
                  </a:moveTo>
                  <a:lnTo>
                    <a:pt x="0" y="2323"/>
                  </a:lnTo>
                  <a:lnTo>
                    <a:pt x="2713" y="2323"/>
                  </a:lnTo>
                  <a:lnTo>
                    <a:pt x="1780" y="0"/>
                  </a:lnTo>
                  <a:lnTo>
                    <a:pt x="1505" y="0"/>
                  </a:lnTo>
                  <a:lnTo>
                    <a:pt x="1505" y="543"/>
                  </a:lnTo>
                  <a:lnTo>
                    <a:pt x="1201" y="543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  <p:sp>
          <p:nvSpPr>
            <p:cNvPr id="734" name="Google Shape;7727;p72"/>
            <p:cNvSpPr/>
            <p:nvPr/>
          </p:nvSpPr>
          <p:spPr>
            <a:xfrm>
              <a:off x="4751705" y="3788655"/>
              <a:ext cx="321718" cy="321868"/>
            </a:xfrm>
            <a:custGeom>
              <a:avLst/>
              <a:gdLst/>
              <a:ahLst/>
              <a:cxnLst/>
              <a:rect l="l" t="t" r="r" b="b"/>
              <a:pathLst>
                <a:path w="4284" h="4286" extrusionOk="0">
                  <a:moveTo>
                    <a:pt x="2202" y="0"/>
                  </a:moveTo>
                  <a:cubicBezTo>
                    <a:pt x="2172" y="0"/>
                    <a:pt x="2143" y="1"/>
                    <a:pt x="2113" y="3"/>
                  </a:cubicBezTo>
                  <a:cubicBezTo>
                    <a:pt x="1542" y="3"/>
                    <a:pt x="999" y="241"/>
                    <a:pt x="608" y="632"/>
                  </a:cubicBezTo>
                  <a:cubicBezTo>
                    <a:pt x="218" y="1030"/>
                    <a:pt x="1" y="1602"/>
                    <a:pt x="1" y="2144"/>
                  </a:cubicBezTo>
                  <a:lnTo>
                    <a:pt x="1" y="4286"/>
                  </a:lnTo>
                  <a:lnTo>
                    <a:pt x="456" y="4286"/>
                  </a:lnTo>
                  <a:lnTo>
                    <a:pt x="1484" y="1782"/>
                  </a:lnTo>
                  <a:lnTo>
                    <a:pt x="1484" y="1298"/>
                  </a:lnTo>
                  <a:cubicBezTo>
                    <a:pt x="1484" y="937"/>
                    <a:pt x="1761" y="625"/>
                    <a:pt x="2117" y="625"/>
                  </a:cubicBezTo>
                  <a:cubicBezTo>
                    <a:pt x="2147" y="625"/>
                    <a:pt x="2177" y="628"/>
                    <a:pt x="2207" y="632"/>
                  </a:cubicBezTo>
                  <a:cubicBezTo>
                    <a:pt x="2569" y="668"/>
                    <a:pt x="2808" y="965"/>
                    <a:pt x="2808" y="1298"/>
                  </a:cubicBezTo>
                  <a:lnTo>
                    <a:pt x="2808" y="1782"/>
                  </a:lnTo>
                  <a:lnTo>
                    <a:pt x="3799" y="4249"/>
                  </a:lnTo>
                  <a:lnTo>
                    <a:pt x="3799" y="4286"/>
                  </a:lnTo>
                  <a:lnTo>
                    <a:pt x="4284" y="4286"/>
                  </a:lnTo>
                  <a:lnTo>
                    <a:pt x="4284" y="2144"/>
                  </a:lnTo>
                  <a:cubicBezTo>
                    <a:pt x="4284" y="1602"/>
                    <a:pt x="4074" y="1059"/>
                    <a:pt x="3712" y="668"/>
                  </a:cubicBezTo>
                  <a:cubicBezTo>
                    <a:pt x="3313" y="262"/>
                    <a:pt x="2770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897FBB"/>
                </a:solidFill>
              </a:endParaRPr>
            </a:p>
          </p:txBody>
        </p:sp>
      </p:grpSp>
      <p:sp>
        <p:nvSpPr>
          <p:cNvPr id="735" name="Google Shape;3510;p45"/>
          <p:cNvSpPr txBox="1">
            <a:spLocks/>
          </p:cNvSpPr>
          <p:nvPr/>
        </p:nvSpPr>
        <p:spPr>
          <a:xfrm>
            <a:off x="687790" y="1828854"/>
            <a:ext cx="621233" cy="337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 smtClean="0">
                <a:latin typeface="Lexend" panose="020B0604020202020204" charset="0"/>
              </a:rPr>
              <a:t>91%</a:t>
            </a:r>
            <a:endParaRPr lang="it-IT" dirty="0">
              <a:latin typeface="Lexend" panose="020B0604020202020204" charset="0"/>
            </a:endParaRPr>
          </a:p>
        </p:txBody>
      </p:sp>
      <p:sp>
        <p:nvSpPr>
          <p:cNvPr id="736" name="Google Shape;3510;p45"/>
          <p:cNvSpPr txBox="1">
            <a:spLocks/>
          </p:cNvSpPr>
          <p:nvPr/>
        </p:nvSpPr>
        <p:spPr>
          <a:xfrm>
            <a:off x="2434190" y="1822290"/>
            <a:ext cx="621233" cy="337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 smtClean="0">
                <a:latin typeface="Lexend" panose="020B0604020202020204" charset="0"/>
              </a:rPr>
              <a:t>7%</a:t>
            </a:r>
            <a:endParaRPr lang="it-IT" dirty="0">
              <a:latin typeface="Lexend" panose="020B0604020202020204" charset="0"/>
            </a:endParaRPr>
          </a:p>
        </p:txBody>
      </p:sp>
      <p:sp>
        <p:nvSpPr>
          <p:cNvPr id="737" name="Google Shape;3510;p45"/>
          <p:cNvSpPr txBox="1">
            <a:spLocks/>
          </p:cNvSpPr>
          <p:nvPr/>
        </p:nvSpPr>
        <p:spPr>
          <a:xfrm>
            <a:off x="3993985" y="1835271"/>
            <a:ext cx="621233" cy="337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latin typeface="Lexend" panose="020B0604020202020204" charset="0"/>
              </a:rPr>
              <a:t>2</a:t>
            </a:r>
            <a:r>
              <a:rPr lang="it-IT" dirty="0" smtClean="0">
                <a:latin typeface="Lexend" panose="020B0604020202020204" charset="0"/>
              </a:rPr>
              <a:t>%</a:t>
            </a:r>
            <a:endParaRPr lang="it-IT" dirty="0">
              <a:latin typeface="Lexend" panose="020B0604020202020204" charset="0"/>
            </a:endParaRPr>
          </a:p>
        </p:txBody>
      </p:sp>
      <p:sp>
        <p:nvSpPr>
          <p:cNvPr id="738" name="Google Shape;3509;p45"/>
          <p:cNvSpPr txBox="1">
            <a:spLocks/>
          </p:cNvSpPr>
          <p:nvPr/>
        </p:nvSpPr>
        <p:spPr>
          <a:xfrm>
            <a:off x="1408728" y="3387116"/>
            <a:ext cx="2753008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dirty="0" smtClean="0">
                <a:latin typeface="Lexend" panose="020B0604020202020204" charset="0"/>
              </a:rPr>
              <a:t>Segnaletica</a:t>
            </a:r>
            <a:endParaRPr lang="it-IT" dirty="0">
              <a:latin typeface="Lexend" panose="020B0604020202020204" charset="0"/>
            </a:endParaRPr>
          </a:p>
        </p:txBody>
      </p:sp>
      <p:sp>
        <p:nvSpPr>
          <p:cNvPr id="742" name="Google Shape;3509;p45"/>
          <p:cNvSpPr txBox="1">
            <a:spLocks/>
          </p:cNvSpPr>
          <p:nvPr/>
        </p:nvSpPr>
        <p:spPr>
          <a:xfrm>
            <a:off x="1387607" y="2072351"/>
            <a:ext cx="2753008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dirty="0" smtClean="0">
                <a:latin typeface="Lexend" panose="020B0604020202020204" charset="0"/>
              </a:rPr>
              <a:t>Meteo</a:t>
            </a:r>
            <a:endParaRPr lang="it-IT" dirty="0">
              <a:latin typeface="Lexend" panose="020B0604020202020204" charset="0"/>
            </a:endParaRPr>
          </a:p>
        </p:txBody>
      </p:sp>
      <p:grpSp>
        <p:nvGrpSpPr>
          <p:cNvPr id="743" name="Google Shape;12884;p86"/>
          <p:cNvGrpSpPr/>
          <p:nvPr/>
        </p:nvGrpSpPr>
        <p:grpSpPr>
          <a:xfrm>
            <a:off x="848138" y="2695760"/>
            <a:ext cx="340204" cy="339271"/>
            <a:chOff x="3270450" y="3213625"/>
            <a:chExt cx="483175" cy="481850"/>
          </a:xfrm>
          <a:solidFill>
            <a:schemeClr val="tx1"/>
          </a:solidFill>
        </p:grpSpPr>
        <p:sp>
          <p:nvSpPr>
            <p:cNvPr id="744" name="Google Shape;12885;p86"/>
            <p:cNvSpPr/>
            <p:nvPr/>
          </p:nvSpPr>
          <p:spPr>
            <a:xfrm>
              <a:off x="3392550" y="3335025"/>
              <a:ext cx="239050" cy="239050"/>
            </a:xfrm>
            <a:custGeom>
              <a:avLst/>
              <a:gdLst/>
              <a:ahLst/>
              <a:cxnLst/>
              <a:rect l="l" t="t" r="r" b="b"/>
              <a:pathLst>
                <a:path w="9562" h="9562" extrusionOk="0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5" name="Google Shape;12886;p86"/>
            <p:cNvSpPr/>
            <p:nvPr/>
          </p:nvSpPr>
          <p:spPr>
            <a:xfrm>
              <a:off x="3270450" y="3213625"/>
              <a:ext cx="483175" cy="481850"/>
            </a:xfrm>
            <a:custGeom>
              <a:avLst/>
              <a:gdLst/>
              <a:ahLst/>
              <a:cxnLst/>
              <a:rect l="l" t="t" r="r" b="b"/>
              <a:pathLst>
                <a:path w="19327" h="19274" extrusionOk="0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41" y="2673971"/>
            <a:ext cx="495970" cy="495970"/>
          </a:xfrm>
          <a:prstGeom prst="rect">
            <a:avLst/>
          </a:prstGeom>
        </p:spPr>
      </p:pic>
      <p:sp>
        <p:nvSpPr>
          <p:cNvPr id="748" name="Google Shape;14096;p89"/>
          <p:cNvSpPr/>
          <p:nvPr/>
        </p:nvSpPr>
        <p:spPr>
          <a:xfrm>
            <a:off x="2614248" y="2707346"/>
            <a:ext cx="341967" cy="331476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3510;p45"/>
          <p:cNvSpPr txBox="1">
            <a:spLocks/>
          </p:cNvSpPr>
          <p:nvPr/>
        </p:nvSpPr>
        <p:spPr>
          <a:xfrm>
            <a:off x="702253" y="3070111"/>
            <a:ext cx="621233" cy="337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 smtClean="0">
                <a:latin typeface="Lexend" panose="020B0604020202020204" charset="0"/>
              </a:rPr>
              <a:t>64%</a:t>
            </a:r>
            <a:endParaRPr lang="it-IT" dirty="0">
              <a:latin typeface="Lexend" panose="020B0604020202020204" charset="0"/>
            </a:endParaRPr>
          </a:p>
        </p:txBody>
      </p:sp>
      <p:sp>
        <p:nvSpPr>
          <p:cNvPr id="750" name="Google Shape;3510;p45"/>
          <p:cNvSpPr txBox="1">
            <a:spLocks/>
          </p:cNvSpPr>
          <p:nvPr/>
        </p:nvSpPr>
        <p:spPr>
          <a:xfrm>
            <a:off x="787495" y="4342744"/>
            <a:ext cx="621233" cy="337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 smtClean="0">
                <a:latin typeface="Lexend" panose="020B0604020202020204" charset="0"/>
              </a:rPr>
              <a:t>71%</a:t>
            </a:r>
            <a:endParaRPr lang="it-IT" dirty="0">
              <a:latin typeface="Lexend" panose="020B0604020202020204" charset="0"/>
            </a:endParaRPr>
          </a:p>
        </p:txBody>
      </p:sp>
      <p:sp>
        <p:nvSpPr>
          <p:cNvPr id="751" name="Google Shape;3510;p45"/>
          <p:cNvSpPr txBox="1">
            <a:spLocks/>
          </p:cNvSpPr>
          <p:nvPr/>
        </p:nvSpPr>
        <p:spPr>
          <a:xfrm>
            <a:off x="2474614" y="3079541"/>
            <a:ext cx="621233" cy="337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 smtClean="0">
                <a:latin typeface="Lexend" panose="020B0604020202020204" charset="0"/>
              </a:rPr>
              <a:t>29%</a:t>
            </a:r>
            <a:endParaRPr lang="it-IT" dirty="0">
              <a:latin typeface="Lexend" panose="020B0604020202020204" charset="0"/>
            </a:endParaRPr>
          </a:p>
        </p:txBody>
      </p:sp>
      <p:sp>
        <p:nvSpPr>
          <p:cNvPr id="753" name="Google Shape;3510;p45"/>
          <p:cNvSpPr txBox="1">
            <a:spLocks/>
          </p:cNvSpPr>
          <p:nvPr/>
        </p:nvSpPr>
        <p:spPr>
          <a:xfrm>
            <a:off x="4134846" y="3096272"/>
            <a:ext cx="621233" cy="337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 smtClean="0">
                <a:latin typeface="Lexend" panose="020B0604020202020204" charset="0"/>
              </a:rPr>
              <a:t>7%</a:t>
            </a:r>
            <a:endParaRPr lang="it-IT" dirty="0">
              <a:latin typeface="Lexend" panose="020B0604020202020204" charset="0"/>
            </a:endParaRPr>
          </a:p>
        </p:txBody>
      </p:sp>
      <p:sp>
        <p:nvSpPr>
          <p:cNvPr id="754" name="Google Shape;3510;p45"/>
          <p:cNvSpPr txBox="1">
            <a:spLocks/>
          </p:cNvSpPr>
          <p:nvPr/>
        </p:nvSpPr>
        <p:spPr>
          <a:xfrm>
            <a:off x="2456938" y="4362569"/>
            <a:ext cx="621233" cy="337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 smtClean="0">
                <a:latin typeface="Lexend" panose="020B0604020202020204" charset="0"/>
              </a:rPr>
              <a:t>26%</a:t>
            </a:r>
            <a:endParaRPr lang="it-IT" dirty="0">
              <a:latin typeface="Lexend" panose="020B0604020202020204" charset="0"/>
            </a:endParaRPr>
          </a:p>
        </p:txBody>
      </p:sp>
      <p:sp>
        <p:nvSpPr>
          <p:cNvPr id="755" name="Google Shape;3510;p45"/>
          <p:cNvSpPr txBox="1">
            <a:spLocks/>
          </p:cNvSpPr>
          <p:nvPr/>
        </p:nvSpPr>
        <p:spPr>
          <a:xfrm>
            <a:off x="4157902" y="4352619"/>
            <a:ext cx="621233" cy="337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latin typeface="Lexend" panose="020B0604020202020204" charset="0"/>
              </a:rPr>
              <a:t>3</a:t>
            </a:r>
            <a:r>
              <a:rPr lang="it-IT" dirty="0" smtClean="0">
                <a:latin typeface="Lexend" panose="020B0604020202020204" charset="0"/>
              </a:rPr>
              <a:t>%</a:t>
            </a:r>
            <a:endParaRPr lang="it-IT" dirty="0">
              <a:latin typeface="Lexend" panose="020B0604020202020204" charset="0"/>
            </a:endParaRPr>
          </a:p>
        </p:txBody>
      </p:sp>
      <p:grpSp>
        <p:nvGrpSpPr>
          <p:cNvPr id="746" name="Google Shape;1065;p37"/>
          <p:cNvGrpSpPr/>
          <p:nvPr/>
        </p:nvGrpSpPr>
        <p:grpSpPr>
          <a:xfrm>
            <a:off x="5235442" y="888014"/>
            <a:ext cx="3824026" cy="3811724"/>
            <a:chOff x="4475016" y="327242"/>
            <a:chExt cx="4347097" cy="4067885"/>
          </a:xfrm>
        </p:grpSpPr>
        <p:grpSp>
          <p:nvGrpSpPr>
            <p:cNvPr id="747" name="Google Shape;1066;p37"/>
            <p:cNvGrpSpPr/>
            <p:nvPr/>
          </p:nvGrpSpPr>
          <p:grpSpPr>
            <a:xfrm>
              <a:off x="4475016" y="821237"/>
              <a:ext cx="4347097" cy="3573889"/>
              <a:chOff x="1900997" y="762837"/>
              <a:chExt cx="4274432" cy="3514149"/>
            </a:xfrm>
          </p:grpSpPr>
          <p:sp>
            <p:nvSpPr>
              <p:cNvPr id="1085" name="Google Shape;1067;p37"/>
              <p:cNvSpPr/>
              <p:nvPr/>
            </p:nvSpPr>
            <p:spPr>
              <a:xfrm>
                <a:off x="1900997" y="2385357"/>
                <a:ext cx="3053299" cy="1891629"/>
              </a:xfrm>
              <a:custGeom>
                <a:avLst/>
                <a:gdLst/>
                <a:ahLst/>
                <a:cxnLst/>
                <a:rect l="l" t="t" r="r" b="b"/>
                <a:pathLst>
                  <a:path w="48935" h="30317" extrusionOk="0">
                    <a:moveTo>
                      <a:pt x="0" y="1"/>
                    </a:moveTo>
                    <a:lnTo>
                      <a:pt x="0" y="1483"/>
                    </a:lnTo>
                    <a:lnTo>
                      <a:pt x="48934" y="30317"/>
                    </a:lnTo>
                    <a:lnTo>
                      <a:pt x="48934" y="286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68;p37"/>
              <p:cNvSpPr/>
              <p:nvPr/>
            </p:nvSpPr>
            <p:spPr>
              <a:xfrm>
                <a:off x="4954234" y="3531740"/>
                <a:ext cx="1054787" cy="745246"/>
              </a:xfrm>
              <a:custGeom>
                <a:avLst/>
                <a:gdLst/>
                <a:ahLst/>
                <a:cxnLst/>
                <a:rect l="l" t="t" r="r" b="b"/>
                <a:pathLst>
                  <a:path w="16905" h="11944" extrusionOk="0">
                    <a:moveTo>
                      <a:pt x="16866" y="1"/>
                    </a:moveTo>
                    <a:lnTo>
                      <a:pt x="0" y="10257"/>
                    </a:lnTo>
                    <a:lnTo>
                      <a:pt x="0" y="11944"/>
                    </a:lnTo>
                    <a:lnTo>
                      <a:pt x="16905" y="1662"/>
                    </a:lnTo>
                    <a:lnTo>
                      <a:pt x="16866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69;p37"/>
              <p:cNvSpPr/>
              <p:nvPr/>
            </p:nvSpPr>
            <p:spPr>
              <a:xfrm>
                <a:off x="1900997" y="1770142"/>
                <a:ext cx="4091989" cy="2401584"/>
              </a:xfrm>
              <a:custGeom>
                <a:avLst/>
                <a:gdLst/>
                <a:ahLst/>
                <a:cxnLst/>
                <a:rect l="l" t="t" r="r" b="b"/>
                <a:pathLst>
                  <a:path w="65582" h="38490" extrusionOk="0">
                    <a:moveTo>
                      <a:pt x="16852" y="0"/>
                    </a:moveTo>
                    <a:lnTo>
                      <a:pt x="0" y="9861"/>
                    </a:lnTo>
                    <a:lnTo>
                      <a:pt x="48934" y="38490"/>
                    </a:lnTo>
                    <a:lnTo>
                      <a:pt x="65581" y="28384"/>
                    </a:lnTo>
                    <a:lnTo>
                      <a:pt x="16852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70;p37"/>
              <p:cNvSpPr/>
              <p:nvPr/>
            </p:nvSpPr>
            <p:spPr>
              <a:xfrm>
                <a:off x="2952478" y="1751611"/>
                <a:ext cx="804521" cy="494730"/>
              </a:xfrm>
              <a:custGeom>
                <a:avLst/>
                <a:gdLst/>
                <a:ahLst/>
                <a:cxnLst/>
                <a:rect l="l" t="t" r="r" b="b"/>
                <a:pathLst>
                  <a:path w="12894" h="7929" extrusionOk="0">
                    <a:moveTo>
                      <a:pt x="0" y="0"/>
                    </a:moveTo>
                    <a:lnTo>
                      <a:pt x="0" y="408"/>
                    </a:lnTo>
                    <a:lnTo>
                      <a:pt x="12893" y="7928"/>
                    </a:lnTo>
                    <a:lnTo>
                      <a:pt x="12893" y="7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71;p37"/>
              <p:cNvSpPr/>
              <p:nvPr/>
            </p:nvSpPr>
            <p:spPr>
              <a:xfrm>
                <a:off x="6006526" y="3434217"/>
                <a:ext cx="168903" cy="201286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3226" extrusionOk="0">
                    <a:moveTo>
                      <a:pt x="2707" y="0"/>
                    </a:moveTo>
                    <a:lnTo>
                      <a:pt x="1" y="1564"/>
                    </a:lnTo>
                    <a:lnTo>
                      <a:pt x="40" y="3225"/>
                    </a:lnTo>
                    <a:lnTo>
                      <a:pt x="2707" y="1619"/>
                    </a:lnTo>
                    <a:lnTo>
                      <a:pt x="2707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72;p37"/>
              <p:cNvSpPr/>
              <p:nvPr/>
            </p:nvSpPr>
            <p:spPr>
              <a:xfrm>
                <a:off x="2952478" y="1653838"/>
                <a:ext cx="3222951" cy="1878776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111" extrusionOk="0">
                    <a:moveTo>
                      <a:pt x="2693" y="0"/>
                    </a:moveTo>
                    <a:lnTo>
                      <a:pt x="0" y="1567"/>
                    </a:lnTo>
                    <a:lnTo>
                      <a:pt x="49029" y="30111"/>
                    </a:lnTo>
                    <a:lnTo>
                      <a:pt x="51654" y="28534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73;p37"/>
              <p:cNvSpPr/>
              <p:nvPr/>
            </p:nvSpPr>
            <p:spPr>
              <a:xfrm>
                <a:off x="2938002" y="1765026"/>
                <a:ext cx="200288" cy="130031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84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3209" y="2083"/>
                    </a:lnTo>
                    <a:lnTo>
                      <a:pt x="3209" y="18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74;p37"/>
              <p:cNvSpPr/>
              <p:nvPr/>
            </p:nvSpPr>
            <p:spPr>
              <a:xfrm>
                <a:off x="2943119" y="1751611"/>
                <a:ext cx="209585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59" extrusionOk="0">
                    <a:moveTo>
                      <a:pt x="150" y="0"/>
                    </a:moveTo>
                    <a:lnTo>
                      <a:pt x="0" y="82"/>
                    </a:lnTo>
                    <a:lnTo>
                      <a:pt x="3196" y="1959"/>
                    </a:lnTo>
                    <a:lnTo>
                      <a:pt x="3359" y="1861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75;p37"/>
              <p:cNvSpPr/>
              <p:nvPr/>
            </p:nvSpPr>
            <p:spPr>
              <a:xfrm>
                <a:off x="2938002" y="1756665"/>
                <a:ext cx="204531" cy="124728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9" extrusionOk="0">
                    <a:moveTo>
                      <a:pt x="82" y="1"/>
                    </a:moveTo>
                    <a:cubicBezTo>
                      <a:pt x="27" y="27"/>
                      <a:pt x="1" y="82"/>
                      <a:pt x="1" y="135"/>
                    </a:cubicBezTo>
                    <a:lnTo>
                      <a:pt x="3209" y="1998"/>
                    </a:lnTo>
                    <a:cubicBezTo>
                      <a:pt x="3209" y="1959"/>
                      <a:pt x="3238" y="1891"/>
                      <a:pt x="3278" y="1878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76;p37"/>
              <p:cNvSpPr/>
              <p:nvPr/>
            </p:nvSpPr>
            <p:spPr>
              <a:xfrm>
                <a:off x="3138228" y="1867665"/>
                <a:ext cx="14476" cy="27391"/>
              </a:xfrm>
              <a:custGeom>
                <a:avLst/>
                <a:gdLst/>
                <a:ahLst/>
                <a:cxnLst/>
                <a:rect l="l" t="t" r="r" b="b"/>
                <a:pathLst>
                  <a:path w="232" h="439" extrusionOk="0">
                    <a:moveTo>
                      <a:pt x="232" y="1"/>
                    </a:moveTo>
                    <a:lnTo>
                      <a:pt x="69" y="99"/>
                    </a:lnTo>
                    <a:cubicBezTo>
                      <a:pt x="29" y="112"/>
                      <a:pt x="0" y="180"/>
                      <a:pt x="0" y="219"/>
                    </a:cubicBezTo>
                    <a:lnTo>
                      <a:pt x="0" y="438"/>
                    </a:lnTo>
                    <a:lnTo>
                      <a:pt x="232" y="301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77;p37"/>
              <p:cNvSpPr/>
              <p:nvPr/>
            </p:nvSpPr>
            <p:spPr>
              <a:xfrm>
                <a:off x="3139039" y="1882141"/>
                <a:ext cx="200413" cy="130780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2096" extrusionOk="0">
                    <a:moveTo>
                      <a:pt x="0" y="0"/>
                    </a:moveTo>
                    <a:lnTo>
                      <a:pt x="0" y="219"/>
                    </a:lnTo>
                    <a:lnTo>
                      <a:pt x="3212" y="2096"/>
                    </a:lnTo>
                    <a:lnTo>
                      <a:pt x="3212" y="1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78;p37"/>
              <p:cNvSpPr/>
              <p:nvPr/>
            </p:nvSpPr>
            <p:spPr>
              <a:xfrm>
                <a:off x="3144093" y="1868664"/>
                <a:ext cx="209834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960" extrusionOk="0">
                    <a:moveTo>
                      <a:pt x="151" y="1"/>
                    </a:moveTo>
                    <a:lnTo>
                      <a:pt x="1" y="96"/>
                    </a:lnTo>
                    <a:lnTo>
                      <a:pt x="3213" y="1959"/>
                    </a:lnTo>
                    <a:lnTo>
                      <a:pt x="3363" y="1861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79;p37"/>
              <p:cNvSpPr/>
              <p:nvPr/>
            </p:nvSpPr>
            <p:spPr>
              <a:xfrm>
                <a:off x="3139039" y="1874591"/>
                <a:ext cx="205529" cy="124728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1999" extrusionOk="0">
                    <a:moveTo>
                      <a:pt x="82" y="1"/>
                    </a:moveTo>
                    <a:cubicBezTo>
                      <a:pt x="43" y="14"/>
                      <a:pt x="0" y="82"/>
                      <a:pt x="0" y="121"/>
                    </a:cubicBezTo>
                    <a:lnTo>
                      <a:pt x="3212" y="1998"/>
                    </a:lnTo>
                    <a:cubicBezTo>
                      <a:pt x="3212" y="1946"/>
                      <a:pt x="3251" y="1890"/>
                      <a:pt x="3294" y="1864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80;p37"/>
              <p:cNvSpPr/>
              <p:nvPr/>
            </p:nvSpPr>
            <p:spPr>
              <a:xfrm>
                <a:off x="3339389" y="1984781"/>
                <a:ext cx="14538" cy="281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1" extrusionOk="0">
                    <a:moveTo>
                      <a:pt x="233" y="0"/>
                    </a:moveTo>
                    <a:lnTo>
                      <a:pt x="83" y="98"/>
                    </a:lnTo>
                    <a:cubicBezTo>
                      <a:pt x="40" y="124"/>
                      <a:pt x="1" y="180"/>
                      <a:pt x="1" y="232"/>
                    </a:cubicBezTo>
                    <a:lnTo>
                      <a:pt x="1" y="451"/>
                    </a:lnTo>
                    <a:lnTo>
                      <a:pt x="233" y="314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81;p37"/>
              <p:cNvSpPr/>
              <p:nvPr/>
            </p:nvSpPr>
            <p:spPr>
              <a:xfrm>
                <a:off x="3341074" y="2000068"/>
                <a:ext cx="200226" cy="129969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2083" extrusionOk="0">
                    <a:moveTo>
                      <a:pt x="0" y="0"/>
                    </a:moveTo>
                    <a:lnTo>
                      <a:pt x="0" y="219"/>
                    </a:lnTo>
                    <a:lnTo>
                      <a:pt x="3209" y="2083"/>
                    </a:lnTo>
                    <a:lnTo>
                      <a:pt x="3209" y="1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082;p37"/>
              <p:cNvSpPr/>
              <p:nvPr/>
            </p:nvSpPr>
            <p:spPr>
              <a:xfrm>
                <a:off x="3345317" y="1985779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64" y="1"/>
                    </a:moveTo>
                    <a:lnTo>
                      <a:pt x="1" y="95"/>
                    </a:lnTo>
                    <a:lnTo>
                      <a:pt x="3209" y="1959"/>
                    </a:lnTo>
                    <a:lnTo>
                      <a:pt x="3359" y="1878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083;p37"/>
              <p:cNvSpPr/>
              <p:nvPr/>
            </p:nvSpPr>
            <p:spPr>
              <a:xfrm>
                <a:off x="3341074" y="1991707"/>
                <a:ext cx="204531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8" extrusionOk="0">
                    <a:moveTo>
                      <a:pt x="69" y="0"/>
                    </a:moveTo>
                    <a:cubicBezTo>
                      <a:pt x="26" y="27"/>
                      <a:pt x="0" y="82"/>
                      <a:pt x="0" y="134"/>
                    </a:cubicBezTo>
                    <a:lnTo>
                      <a:pt x="3209" y="1998"/>
                    </a:lnTo>
                    <a:cubicBezTo>
                      <a:pt x="3209" y="1946"/>
                      <a:pt x="3238" y="1890"/>
                      <a:pt x="3277" y="1864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084;p37"/>
              <p:cNvSpPr/>
              <p:nvPr/>
            </p:nvSpPr>
            <p:spPr>
              <a:xfrm>
                <a:off x="3541237" y="2102895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19" y="1"/>
                    </a:moveTo>
                    <a:lnTo>
                      <a:pt x="69" y="82"/>
                    </a:lnTo>
                    <a:cubicBezTo>
                      <a:pt x="30" y="108"/>
                      <a:pt x="1" y="164"/>
                      <a:pt x="1" y="216"/>
                    </a:cubicBezTo>
                    <a:lnTo>
                      <a:pt x="1" y="435"/>
                    </a:lnTo>
                    <a:lnTo>
                      <a:pt x="232" y="298"/>
                    </a:lnTo>
                    <a:lnTo>
                      <a:pt x="219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085;p37"/>
              <p:cNvSpPr/>
              <p:nvPr/>
            </p:nvSpPr>
            <p:spPr>
              <a:xfrm>
                <a:off x="3542236" y="2117183"/>
                <a:ext cx="200288" cy="129969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83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3209" y="2083"/>
                    </a:lnTo>
                    <a:lnTo>
                      <a:pt x="3209" y="18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086;p37"/>
              <p:cNvSpPr/>
              <p:nvPr/>
            </p:nvSpPr>
            <p:spPr>
              <a:xfrm>
                <a:off x="3547352" y="2103706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47" y="1"/>
                    </a:moveTo>
                    <a:lnTo>
                      <a:pt x="1" y="82"/>
                    </a:lnTo>
                    <a:lnTo>
                      <a:pt x="3209" y="1959"/>
                    </a:lnTo>
                    <a:lnTo>
                      <a:pt x="3359" y="186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087;p37"/>
              <p:cNvSpPr/>
              <p:nvPr/>
            </p:nvSpPr>
            <p:spPr>
              <a:xfrm>
                <a:off x="3542236" y="2108822"/>
                <a:ext cx="205404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1998" extrusionOk="0">
                    <a:moveTo>
                      <a:pt x="83" y="0"/>
                    </a:moveTo>
                    <a:cubicBezTo>
                      <a:pt x="40" y="26"/>
                      <a:pt x="1" y="82"/>
                      <a:pt x="1" y="134"/>
                    </a:cubicBezTo>
                    <a:lnTo>
                      <a:pt x="3209" y="1998"/>
                    </a:lnTo>
                    <a:cubicBezTo>
                      <a:pt x="3209" y="1959"/>
                      <a:pt x="3236" y="1890"/>
                      <a:pt x="3291" y="1877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088;p37"/>
              <p:cNvSpPr/>
              <p:nvPr/>
            </p:nvSpPr>
            <p:spPr>
              <a:xfrm>
                <a:off x="3742461" y="2220010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32" y="0"/>
                    </a:moveTo>
                    <a:lnTo>
                      <a:pt x="82" y="95"/>
                    </a:lnTo>
                    <a:cubicBezTo>
                      <a:pt x="27" y="108"/>
                      <a:pt x="0" y="177"/>
                      <a:pt x="0" y="216"/>
                    </a:cubicBezTo>
                    <a:lnTo>
                      <a:pt x="0" y="435"/>
                    </a:lnTo>
                    <a:lnTo>
                      <a:pt x="232" y="310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089;p37"/>
              <p:cNvSpPr/>
              <p:nvPr/>
            </p:nvSpPr>
            <p:spPr>
              <a:xfrm>
                <a:off x="3742461" y="2233425"/>
                <a:ext cx="200288" cy="130842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97" extrusionOk="0">
                    <a:moveTo>
                      <a:pt x="0" y="1"/>
                    </a:moveTo>
                    <a:lnTo>
                      <a:pt x="0" y="220"/>
                    </a:lnTo>
                    <a:lnTo>
                      <a:pt x="3209" y="2096"/>
                    </a:lnTo>
                    <a:lnTo>
                      <a:pt x="3209" y="18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090;p37"/>
              <p:cNvSpPr/>
              <p:nvPr/>
            </p:nvSpPr>
            <p:spPr>
              <a:xfrm>
                <a:off x="3747578" y="2220010"/>
                <a:ext cx="209585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59" extrusionOk="0">
                    <a:moveTo>
                      <a:pt x="150" y="0"/>
                    </a:moveTo>
                    <a:lnTo>
                      <a:pt x="0" y="95"/>
                    </a:lnTo>
                    <a:lnTo>
                      <a:pt x="3196" y="1959"/>
                    </a:lnTo>
                    <a:lnTo>
                      <a:pt x="3359" y="1877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091;p37"/>
              <p:cNvSpPr/>
              <p:nvPr/>
            </p:nvSpPr>
            <p:spPr>
              <a:xfrm>
                <a:off x="3742461" y="2225938"/>
                <a:ext cx="204531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8" extrusionOk="0">
                    <a:moveTo>
                      <a:pt x="82" y="0"/>
                    </a:moveTo>
                    <a:cubicBezTo>
                      <a:pt x="40" y="13"/>
                      <a:pt x="0" y="82"/>
                      <a:pt x="0" y="121"/>
                    </a:cubicBezTo>
                    <a:lnTo>
                      <a:pt x="3209" y="1998"/>
                    </a:lnTo>
                    <a:cubicBezTo>
                      <a:pt x="3209" y="1945"/>
                      <a:pt x="3238" y="1890"/>
                      <a:pt x="3278" y="1864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092;p37"/>
              <p:cNvSpPr/>
              <p:nvPr/>
            </p:nvSpPr>
            <p:spPr>
              <a:xfrm>
                <a:off x="3942687" y="2337125"/>
                <a:ext cx="14476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2" h="435" extrusionOk="0">
                    <a:moveTo>
                      <a:pt x="232" y="0"/>
                    </a:moveTo>
                    <a:lnTo>
                      <a:pt x="69" y="82"/>
                    </a:lnTo>
                    <a:cubicBezTo>
                      <a:pt x="29" y="108"/>
                      <a:pt x="0" y="163"/>
                      <a:pt x="0" y="216"/>
                    </a:cubicBezTo>
                    <a:lnTo>
                      <a:pt x="0" y="434"/>
                    </a:lnTo>
                    <a:lnTo>
                      <a:pt x="232" y="297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093;p37"/>
              <p:cNvSpPr/>
              <p:nvPr/>
            </p:nvSpPr>
            <p:spPr>
              <a:xfrm>
                <a:off x="3941813" y="2349729"/>
                <a:ext cx="200288" cy="130031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84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3210" y="2083"/>
                    </a:lnTo>
                    <a:lnTo>
                      <a:pt x="3210" y="18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094;p37"/>
              <p:cNvSpPr/>
              <p:nvPr/>
            </p:nvSpPr>
            <p:spPr>
              <a:xfrm>
                <a:off x="3946930" y="2336065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51" y="1"/>
                    </a:moveTo>
                    <a:lnTo>
                      <a:pt x="1" y="82"/>
                    </a:lnTo>
                    <a:lnTo>
                      <a:pt x="3196" y="1959"/>
                    </a:lnTo>
                    <a:lnTo>
                      <a:pt x="3359" y="1865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095;p37"/>
              <p:cNvSpPr/>
              <p:nvPr/>
            </p:nvSpPr>
            <p:spPr>
              <a:xfrm>
                <a:off x="3941813" y="2341181"/>
                <a:ext cx="204593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002" extrusionOk="0">
                    <a:moveTo>
                      <a:pt x="83" y="0"/>
                    </a:moveTo>
                    <a:cubicBezTo>
                      <a:pt x="43" y="30"/>
                      <a:pt x="1" y="82"/>
                      <a:pt x="1" y="138"/>
                    </a:cubicBezTo>
                    <a:lnTo>
                      <a:pt x="3210" y="2001"/>
                    </a:lnTo>
                    <a:cubicBezTo>
                      <a:pt x="3210" y="1959"/>
                      <a:pt x="3239" y="1894"/>
                      <a:pt x="3278" y="1877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096;p37"/>
              <p:cNvSpPr/>
              <p:nvPr/>
            </p:nvSpPr>
            <p:spPr>
              <a:xfrm>
                <a:off x="4142039" y="2452369"/>
                <a:ext cx="14538" cy="2739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9" extrusionOk="0">
                    <a:moveTo>
                      <a:pt x="232" y="1"/>
                    </a:moveTo>
                    <a:lnTo>
                      <a:pt x="69" y="95"/>
                    </a:lnTo>
                    <a:cubicBezTo>
                      <a:pt x="30" y="112"/>
                      <a:pt x="1" y="177"/>
                      <a:pt x="1" y="219"/>
                    </a:cubicBezTo>
                    <a:lnTo>
                      <a:pt x="1" y="438"/>
                    </a:lnTo>
                    <a:lnTo>
                      <a:pt x="232" y="314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097;p37"/>
              <p:cNvSpPr/>
              <p:nvPr/>
            </p:nvSpPr>
            <p:spPr>
              <a:xfrm>
                <a:off x="4142039" y="2466034"/>
                <a:ext cx="200475" cy="13078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096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3212" y="2096"/>
                    </a:lnTo>
                    <a:lnTo>
                      <a:pt x="3212" y="18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098;p37"/>
              <p:cNvSpPr/>
              <p:nvPr/>
            </p:nvSpPr>
            <p:spPr>
              <a:xfrm>
                <a:off x="4147155" y="2452369"/>
                <a:ext cx="209834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960" extrusionOk="0">
                    <a:moveTo>
                      <a:pt x="150" y="1"/>
                    </a:moveTo>
                    <a:lnTo>
                      <a:pt x="0" y="95"/>
                    </a:lnTo>
                    <a:lnTo>
                      <a:pt x="3199" y="1959"/>
                    </a:lnTo>
                    <a:lnTo>
                      <a:pt x="3362" y="186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099;p37"/>
              <p:cNvSpPr/>
              <p:nvPr/>
            </p:nvSpPr>
            <p:spPr>
              <a:xfrm>
                <a:off x="4142039" y="2458297"/>
                <a:ext cx="204718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2002" extrusionOk="0">
                    <a:moveTo>
                      <a:pt x="82" y="0"/>
                    </a:moveTo>
                    <a:cubicBezTo>
                      <a:pt x="30" y="17"/>
                      <a:pt x="1" y="82"/>
                      <a:pt x="1" y="124"/>
                    </a:cubicBezTo>
                    <a:lnTo>
                      <a:pt x="3212" y="2001"/>
                    </a:lnTo>
                    <a:cubicBezTo>
                      <a:pt x="3212" y="1946"/>
                      <a:pt x="3238" y="1893"/>
                      <a:pt x="3281" y="1864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00;p37"/>
              <p:cNvSpPr/>
              <p:nvPr/>
            </p:nvSpPr>
            <p:spPr>
              <a:xfrm>
                <a:off x="4342451" y="2568673"/>
                <a:ext cx="14538" cy="281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1" extrusionOk="0">
                    <a:moveTo>
                      <a:pt x="232" y="0"/>
                    </a:moveTo>
                    <a:lnTo>
                      <a:pt x="69" y="95"/>
                    </a:lnTo>
                    <a:cubicBezTo>
                      <a:pt x="26" y="124"/>
                      <a:pt x="0" y="177"/>
                      <a:pt x="0" y="232"/>
                    </a:cubicBezTo>
                    <a:lnTo>
                      <a:pt x="0" y="451"/>
                    </a:lnTo>
                    <a:lnTo>
                      <a:pt x="232" y="314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01;p37"/>
              <p:cNvSpPr/>
              <p:nvPr/>
            </p:nvSpPr>
            <p:spPr>
              <a:xfrm>
                <a:off x="2952478" y="1653838"/>
                <a:ext cx="172335" cy="99458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594" extrusionOk="0">
                    <a:moveTo>
                      <a:pt x="2693" y="0"/>
                    </a:moveTo>
                    <a:lnTo>
                      <a:pt x="0" y="1567"/>
                    </a:lnTo>
                    <a:lnTo>
                      <a:pt x="69" y="1593"/>
                    </a:lnTo>
                    <a:lnTo>
                      <a:pt x="2762" y="30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02;p37"/>
              <p:cNvSpPr/>
              <p:nvPr/>
            </p:nvSpPr>
            <p:spPr>
              <a:xfrm>
                <a:off x="3152641" y="1770142"/>
                <a:ext cx="171586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1607" extrusionOk="0">
                    <a:moveTo>
                      <a:pt x="2694" y="0"/>
                    </a:moveTo>
                    <a:lnTo>
                      <a:pt x="1" y="1564"/>
                    </a:lnTo>
                    <a:lnTo>
                      <a:pt x="69" y="1606"/>
                    </a:lnTo>
                    <a:lnTo>
                      <a:pt x="2749" y="43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03;p37"/>
              <p:cNvSpPr/>
              <p:nvPr/>
            </p:nvSpPr>
            <p:spPr>
              <a:xfrm>
                <a:off x="3352867" y="1887195"/>
                <a:ext cx="171524" cy="99458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594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69" y="1594"/>
                    </a:lnTo>
                    <a:lnTo>
                      <a:pt x="2749" y="30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04;p37"/>
              <p:cNvSpPr/>
              <p:nvPr/>
            </p:nvSpPr>
            <p:spPr>
              <a:xfrm>
                <a:off x="3553279" y="2003499"/>
                <a:ext cx="171337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1607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69" y="1607"/>
                    </a:lnTo>
                    <a:lnTo>
                      <a:pt x="2745" y="43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05;p37"/>
              <p:cNvSpPr/>
              <p:nvPr/>
            </p:nvSpPr>
            <p:spPr>
              <a:xfrm>
                <a:off x="3753443" y="2120615"/>
                <a:ext cx="171586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1607" extrusionOk="0">
                    <a:moveTo>
                      <a:pt x="2694" y="1"/>
                    </a:moveTo>
                    <a:lnTo>
                      <a:pt x="1" y="1564"/>
                    </a:lnTo>
                    <a:lnTo>
                      <a:pt x="69" y="1606"/>
                    </a:lnTo>
                    <a:lnTo>
                      <a:pt x="2749" y="27"/>
                    </a:lnTo>
                    <a:lnTo>
                      <a:pt x="269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06;p37"/>
              <p:cNvSpPr/>
              <p:nvPr/>
            </p:nvSpPr>
            <p:spPr>
              <a:xfrm>
                <a:off x="3953668" y="2236919"/>
                <a:ext cx="171524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607" extrusionOk="0">
                    <a:moveTo>
                      <a:pt x="2693" y="0"/>
                    </a:moveTo>
                    <a:lnTo>
                      <a:pt x="0" y="1564"/>
                    </a:lnTo>
                    <a:lnTo>
                      <a:pt x="56" y="1606"/>
                    </a:lnTo>
                    <a:lnTo>
                      <a:pt x="2749" y="39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07;p37"/>
              <p:cNvSpPr/>
              <p:nvPr/>
            </p:nvSpPr>
            <p:spPr>
              <a:xfrm>
                <a:off x="4152209" y="2354035"/>
                <a:ext cx="172397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607" extrusionOk="0">
                    <a:moveTo>
                      <a:pt x="2710" y="0"/>
                    </a:moveTo>
                    <a:lnTo>
                      <a:pt x="1" y="1564"/>
                    </a:lnTo>
                    <a:lnTo>
                      <a:pt x="69" y="1606"/>
                    </a:lnTo>
                    <a:lnTo>
                      <a:pt x="2762" y="26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08;p37"/>
              <p:cNvSpPr/>
              <p:nvPr/>
            </p:nvSpPr>
            <p:spPr>
              <a:xfrm>
                <a:off x="4352622" y="2470276"/>
                <a:ext cx="172335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604" extrusionOk="0">
                    <a:moveTo>
                      <a:pt x="2706" y="1"/>
                    </a:moveTo>
                    <a:lnTo>
                      <a:pt x="1" y="1564"/>
                    </a:lnTo>
                    <a:lnTo>
                      <a:pt x="69" y="1604"/>
                    </a:lnTo>
                    <a:lnTo>
                      <a:pt x="2762" y="40"/>
                    </a:lnTo>
                    <a:lnTo>
                      <a:pt x="270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09;p37"/>
              <p:cNvSpPr/>
              <p:nvPr/>
            </p:nvSpPr>
            <p:spPr>
              <a:xfrm>
                <a:off x="4342451" y="2583149"/>
                <a:ext cx="199414" cy="129782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080" extrusionOk="0">
                    <a:moveTo>
                      <a:pt x="0" y="0"/>
                    </a:moveTo>
                    <a:lnTo>
                      <a:pt x="0" y="219"/>
                    </a:lnTo>
                    <a:lnTo>
                      <a:pt x="3196" y="2079"/>
                    </a:lnTo>
                    <a:lnTo>
                      <a:pt x="3196" y="1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10;p37"/>
              <p:cNvSpPr/>
              <p:nvPr/>
            </p:nvSpPr>
            <p:spPr>
              <a:xfrm>
                <a:off x="4346694" y="2568673"/>
                <a:ext cx="209647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59" extrusionOk="0">
                    <a:moveTo>
                      <a:pt x="164" y="0"/>
                    </a:moveTo>
                    <a:lnTo>
                      <a:pt x="1" y="95"/>
                    </a:lnTo>
                    <a:lnTo>
                      <a:pt x="3209" y="1959"/>
                    </a:lnTo>
                    <a:lnTo>
                      <a:pt x="3360" y="187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11;p37"/>
              <p:cNvSpPr/>
              <p:nvPr/>
            </p:nvSpPr>
            <p:spPr>
              <a:xfrm>
                <a:off x="4342451" y="2574601"/>
                <a:ext cx="204531" cy="124852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2001" extrusionOk="0">
                    <a:moveTo>
                      <a:pt x="69" y="0"/>
                    </a:moveTo>
                    <a:cubicBezTo>
                      <a:pt x="26" y="29"/>
                      <a:pt x="0" y="82"/>
                      <a:pt x="0" y="137"/>
                    </a:cubicBezTo>
                    <a:lnTo>
                      <a:pt x="3196" y="2001"/>
                    </a:lnTo>
                    <a:cubicBezTo>
                      <a:pt x="3196" y="1958"/>
                      <a:pt x="3235" y="1890"/>
                      <a:pt x="3277" y="1864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12;p37"/>
              <p:cNvSpPr/>
              <p:nvPr/>
            </p:nvSpPr>
            <p:spPr>
              <a:xfrm>
                <a:off x="4541803" y="2685789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33" y="0"/>
                    </a:moveTo>
                    <a:lnTo>
                      <a:pt x="82" y="82"/>
                    </a:lnTo>
                    <a:cubicBezTo>
                      <a:pt x="40" y="108"/>
                      <a:pt x="1" y="176"/>
                      <a:pt x="1" y="219"/>
                    </a:cubicBezTo>
                    <a:lnTo>
                      <a:pt x="1" y="434"/>
                    </a:lnTo>
                    <a:lnTo>
                      <a:pt x="233" y="30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13;p37"/>
              <p:cNvSpPr/>
              <p:nvPr/>
            </p:nvSpPr>
            <p:spPr>
              <a:xfrm>
                <a:off x="4552847" y="2587392"/>
                <a:ext cx="172335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604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69" y="1603"/>
                    </a:lnTo>
                    <a:lnTo>
                      <a:pt x="2761" y="27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14;p37"/>
              <p:cNvSpPr/>
              <p:nvPr/>
            </p:nvSpPr>
            <p:spPr>
              <a:xfrm>
                <a:off x="4541803" y="2699391"/>
                <a:ext cx="200288" cy="130655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94" extrusionOk="0">
                    <a:moveTo>
                      <a:pt x="1" y="1"/>
                    </a:moveTo>
                    <a:lnTo>
                      <a:pt x="1" y="216"/>
                    </a:lnTo>
                    <a:lnTo>
                      <a:pt x="3209" y="2093"/>
                    </a:lnTo>
                    <a:lnTo>
                      <a:pt x="3209" y="18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15;p37"/>
              <p:cNvSpPr/>
              <p:nvPr/>
            </p:nvSpPr>
            <p:spPr>
              <a:xfrm>
                <a:off x="4546920" y="2685789"/>
                <a:ext cx="209647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59" extrusionOk="0">
                    <a:moveTo>
                      <a:pt x="151" y="0"/>
                    </a:moveTo>
                    <a:lnTo>
                      <a:pt x="0" y="82"/>
                    </a:lnTo>
                    <a:lnTo>
                      <a:pt x="3209" y="1959"/>
                    </a:lnTo>
                    <a:lnTo>
                      <a:pt x="3359" y="186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16;p37"/>
              <p:cNvSpPr/>
              <p:nvPr/>
            </p:nvSpPr>
            <p:spPr>
              <a:xfrm>
                <a:off x="4541803" y="2690843"/>
                <a:ext cx="205342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002" extrusionOk="0">
                    <a:moveTo>
                      <a:pt x="82" y="1"/>
                    </a:moveTo>
                    <a:cubicBezTo>
                      <a:pt x="40" y="27"/>
                      <a:pt x="1" y="95"/>
                      <a:pt x="1" y="138"/>
                    </a:cubicBezTo>
                    <a:lnTo>
                      <a:pt x="3209" y="2002"/>
                    </a:lnTo>
                    <a:cubicBezTo>
                      <a:pt x="3209" y="1959"/>
                      <a:pt x="3252" y="1904"/>
                      <a:pt x="3291" y="1878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17;p37"/>
              <p:cNvSpPr/>
              <p:nvPr/>
            </p:nvSpPr>
            <p:spPr>
              <a:xfrm>
                <a:off x="4742029" y="2802031"/>
                <a:ext cx="14538" cy="2801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49" extrusionOk="0">
                    <a:moveTo>
                      <a:pt x="232" y="1"/>
                    </a:moveTo>
                    <a:lnTo>
                      <a:pt x="82" y="96"/>
                    </a:lnTo>
                    <a:cubicBezTo>
                      <a:pt x="43" y="122"/>
                      <a:pt x="0" y="177"/>
                      <a:pt x="0" y="220"/>
                    </a:cubicBezTo>
                    <a:lnTo>
                      <a:pt x="0" y="448"/>
                    </a:lnTo>
                    <a:lnTo>
                      <a:pt x="232" y="314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18;p37"/>
              <p:cNvSpPr/>
              <p:nvPr/>
            </p:nvSpPr>
            <p:spPr>
              <a:xfrm>
                <a:off x="4753011" y="2703696"/>
                <a:ext cx="171524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604" extrusionOk="0">
                    <a:moveTo>
                      <a:pt x="2693" y="0"/>
                    </a:moveTo>
                    <a:lnTo>
                      <a:pt x="1" y="1564"/>
                    </a:lnTo>
                    <a:lnTo>
                      <a:pt x="56" y="1603"/>
                    </a:lnTo>
                    <a:lnTo>
                      <a:pt x="2749" y="40"/>
                    </a:lnTo>
                    <a:lnTo>
                      <a:pt x="2693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19;p37"/>
              <p:cNvSpPr/>
              <p:nvPr/>
            </p:nvSpPr>
            <p:spPr>
              <a:xfrm>
                <a:off x="4742029" y="2815695"/>
                <a:ext cx="200475" cy="130593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093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3212" y="2093"/>
                    </a:lnTo>
                    <a:lnTo>
                      <a:pt x="3212" y="18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20;p37"/>
              <p:cNvSpPr/>
              <p:nvPr/>
            </p:nvSpPr>
            <p:spPr>
              <a:xfrm>
                <a:off x="4747083" y="2802031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51" y="1"/>
                    </a:moveTo>
                    <a:lnTo>
                      <a:pt x="1" y="96"/>
                    </a:lnTo>
                    <a:lnTo>
                      <a:pt x="3196" y="1959"/>
                    </a:lnTo>
                    <a:lnTo>
                      <a:pt x="3360" y="1878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21;p37"/>
              <p:cNvSpPr/>
              <p:nvPr/>
            </p:nvSpPr>
            <p:spPr>
              <a:xfrm>
                <a:off x="4742029" y="2807958"/>
                <a:ext cx="204531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2002" extrusionOk="0">
                    <a:moveTo>
                      <a:pt x="82" y="1"/>
                    </a:moveTo>
                    <a:cubicBezTo>
                      <a:pt x="43" y="27"/>
                      <a:pt x="0" y="82"/>
                      <a:pt x="0" y="125"/>
                    </a:cubicBezTo>
                    <a:lnTo>
                      <a:pt x="3212" y="2001"/>
                    </a:lnTo>
                    <a:cubicBezTo>
                      <a:pt x="3212" y="1946"/>
                      <a:pt x="3238" y="1890"/>
                      <a:pt x="3277" y="1864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22;p37"/>
              <p:cNvSpPr/>
              <p:nvPr/>
            </p:nvSpPr>
            <p:spPr>
              <a:xfrm>
                <a:off x="4942442" y="2919146"/>
                <a:ext cx="1428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29" h="435" extrusionOk="0">
                    <a:moveTo>
                      <a:pt x="229" y="1"/>
                    </a:moveTo>
                    <a:lnTo>
                      <a:pt x="65" y="82"/>
                    </a:lnTo>
                    <a:cubicBezTo>
                      <a:pt x="26" y="108"/>
                      <a:pt x="0" y="164"/>
                      <a:pt x="0" y="219"/>
                    </a:cubicBezTo>
                    <a:lnTo>
                      <a:pt x="0" y="435"/>
                    </a:lnTo>
                    <a:lnTo>
                      <a:pt x="229" y="301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23;p37"/>
              <p:cNvSpPr/>
              <p:nvPr/>
            </p:nvSpPr>
            <p:spPr>
              <a:xfrm>
                <a:off x="4952612" y="2820812"/>
                <a:ext cx="172148" cy="99208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1590" extrusionOk="0">
                    <a:moveTo>
                      <a:pt x="2706" y="0"/>
                    </a:moveTo>
                    <a:lnTo>
                      <a:pt x="0" y="1564"/>
                    </a:lnTo>
                    <a:lnTo>
                      <a:pt x="66" y="1590"/>
                    </a:lnTo>
                    <a:lnTo>
                      <a:pt x="2758" y="26"/>
                    </a:lnTo>
                    <a:lnTo>
                      <a:pt x="270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24;p37"/>
              <p:cNvSpPr/>
              <p:nvPr/>
            </p:nvSpPr>
            <p:spPr>
              <a:xfrm>
                <a:off x="4942442" y="2932811"/>
                <a:ext cx="199414" cy="129782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2080" extrusionOk="0">
                    <a:moveTo>
                      <a:pt x="0" y="0"/>
                    </a:moveTo>
                    <a:lnTo>
                      <a:pt x="0" y="216"/>
                    </a:lnTo>
                    <a:lnTo>
                      <a:pt x="3196" y="2080"/>
                    </a:lnTo>
                    <a:lnTo>
                      <a:pt x="3196" y="1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25;p37"/>
              <p:cNvSpPr/>
              <p:nvPr/>
            </p:nvSpPr>
            <p:spPr>
              <a:xfrm>
                <a:off x="4946497" y="2918335"/>
                <a:ext cx="209834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960" extrusionOk="0">
                    <a:moveTo>
                      <a:pt x="151" y="1"/>
                    </a:moveTo>
                    <a:lnTo>
                      <a:pt x="0" y="95"/>
                    </a:lnTo>
                    <a:lnTo>
                      <a:pt x="3212" y="1959"/>
                    </a:lnTo>
                    <a:lnTo>
                      <a:pt x="3362" y="1878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26;p37"/>
              <p:cNvSpPr/>
              <p:nvPr/>
            </p:nvSpPr>
            <p:spPr>
              <a:xfrm>
                <a:off x="4942442" y="2924262"/>
                <a:ext cx="204531" cy="12466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8" extrusionOk="0">
                    <a:moveTo>
                      <a:pt x="65" y="0"/>
                    </a:moveTo>
                    <a:cubicBezTo>
                      <a:pt x="26" y="26"/>
                      <a:pt x="0" y="82"/>
                      <a:pt x="0" y="137"/>
                    </a:cubicBezTo>
                    <a:lnTo>
                      <a:pt x="3196" y="1998"/>
                    </a:lnTo>
                    <a:cubicBezTo>
                      <a:pt x="3196" y="1959"/>
                      <a:pt x="3235" y="1890"/>
                      <a:pt x="3277" y="1864"/>
                    </a:cubicBez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27;p37"/>
              <p:cNvSpPr/>
              <p:nvPr/>
            </p:nvSpPr>
            <p:spPr>
              <a:xfrm>
                <a:off x="5141794" y="3035450"/>
                <a:ext cx="14538" cy="27142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35" extrusionOk="0">
                    <a:moveTo>
                      <a:pt x="232" y="1"/>
                    </a:moveTo>
                    <a:lnTo>
                      <a:pt x="82" y="82"/>
                    </a:lnTo>
                    <a:cubicBezTo>
                      <a:pt x="40" y="108"/>
                      <a:pt x="1" y="177"/>
                      <a:pt x="1" y="216"/>
                    </a:cubicBezTo>
                    <a:lnTo>
                      <a:pt x="1" y="435"/>
                    </a:lnTo>
                    <a:lnTo>
                      <a:pt x="232" y="298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28;p37"/>
              <p:cNvSpPr/>
              <p:nvPr/>
            </p:nvSpPr>
            <p:spPr>
              <a:xfrm>
                <a:off x="5152775" y="2936866"/>
                <a:ext cx="172397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607" extrusionOk="0">
                    <a:moveTo>
                      <a:pt x="2694" y="1"/>
                    </a:moveTo>
                    <a:lnTo>
                      <a:pt x="1" y="1567"/>
                    </a:lnTo>
                    <a:lnTo>
                      <a:pt x="69" y="1607"/>
                    </a:lnTo>
                    <a:lnTo>
                      <a:pt x="2762" y="30"/>
                    </a:lnTo>
                    <a:lnTo>
                      <a:pt x="269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29;p37"/>
              <p:cNvSpPr/>
              <p:nvPr/>
            </p:nvSpPr>
            <p:spPr>
              <a:xfrm>
                <a:off x="5141794" y="3048865"/>
                <a:ext cx="200288" cy="130842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097" extrusionOk="0">
                    <a:moveTo>
                      <a:pt x="1" y="1"/>
                    </a:moveTo>
                    <a:lnTo>
                      <a:pt x="1" y="220"/>
                    </a:lnTo>
                    <a:lnTo>
                      <a:pt x="3209" y="2096"/>
                    </a:lnTo>
                    <a:lnTo>
                      <a:pt x="3209" y="18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30;p37"/>
              <p:cNvSpPr/>
              <p:nvPr/>
            </p:nvSpPr>
            <p:spPr>
              <a:xfrm>
                <a:off x="5146910" y="3035450"/>
                <a:ext cx="209585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59" extrusionOk="0">
                    <a:moveTo>
                      <a:pt x="150" y="1"/>
                    </a:moveTo>
                    <a:lnTo>
                      <a:pt x="0" y="82"/>
                    </a:lnTo>
                    <a:lnTo>
                      <a:pt x="3209" y="1959"/>
                    </a:lnTo>
                    <a:lnTo>
                      <a:pt x="3359" y="186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31;p37"/>
              <p:cNvSpPr/>
              <p:nvPr/>
            </p:nvSpPr>
            <p:spPr>
              <a:xfrm>
                <a:off x="5141794" y="3040567"/>
                <a:ext cx="205342" cy="125476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011" extrusionOk="0">
                    <a:moveTo>
                      <a:pt x="82" y="0"/>
                    </a:moveTo>
                    <a:cubicBezTo>
                      <a:pt x="40" y="26"/>
                      <a:pt x="1" y="95"/>
                      <a:pt x="1" y="134"/>
                    </a:cubicBezTo>
                    <a:lnTo>
                      <a:pt x="3209" y="2011"/>
                    </a:lnTo>
                    <a:cubicBezTo>
                      <a:pt x="3209" y="1959"/>
                      <a:pt x="3252" y="1903"/>
                      <a:pt x="3291" y="1877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32;p37"/>
              <p:cNvSpPr/>
              <p:nvPr/>
            </p:nvSpPr>
            <p:spPr>
              <a:xfrm>
                <a:off x="5342019" y="3151755"/>
                <a:ext cx="14476" cy="27953"/>
              </a:xfrm>
              <a:custGeom>
                <a:avLst/>
                <a:gdLst/>
                <a:ahLst/>
                <a:cxnLst/>
                <a:rect l="l" t="t" r="r" b="b"/>
                <a:pathLst>
                  <a:path w="232" h="448" extrusionOk="0">
                    <a:moveTo>
                      <a:pt x="232" y="0"/>
                    </a:moveTo>
                    <a:lnTo>
                      <a:pt x="82" y="95"/>
                    </a:lnTo>
                    <a:cubicBezTo>
                      <a:pt x="43" y="121"/>
                      <a:pt x="0" y="177"/>
                      <a:pt x="0" y="229"/>
                    </a:cubicBezTo>
                    <a:lnTo>
                      <a:pt x="0" y="447"/>
                    </a:lnTo>
                    <a:lnTo>
                      <a:pt x="232" y="310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33;p37"/>
              <p:cNvSpPr/>
              <p:nvPr/>
            </p:nvSpPr>
            <p:spPr>
              <a:xfrm>
                <a:off x="5353001" y="3053170"/>
                <a:ext cx="171524" cy="100269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607" extrusionOk="0">
                    <a:moveTo>
                      <a:pt x="2693" y="1"/>
                    </a:moveTo>
                    <a:lnTo>
                      <a:pt x="0" y="1564"/>
                    </a:lnTo>
                    <a:lnTo>
                      <a:pt x="56" y="1606"/>
                    </a:lnTo>
                    <a:lnTo>
                      <a:pt x="2749" y="43"/>
                    </a:lnTo>
                    <a:lnTo>
                      <a:pt x="2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34;p37"/>
              <p:cNvSpPr/>
              <p:nvPr/>
            </p:nvSpPr>
            <p:spPr>
              <a:xfrm>
                <a:off x="5342019" y="3164358"/>
                <a:ext cx="200226" cy="130842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2097" extrusionOk="0">
                    <a:moveTo>
                      <a:pt x="0" y="1"/>
                    </a:moveTo>
                    <a:lnTo>
                      <a:pt x="0" y="219"/>
                    </a:lnTo>
                    <a:lnTo>
                      <a:pt x="3209" y="2096"/>
                    </a:lnTo>
                    <a:lnTo>
                      <a:pt x="3209" y="18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35;p37"/>
              <p:cNvSpPr/>
              <p:nvPr/>
            </p:nvSpPr>
            <p:spPr>
              <a:xfrm>
                <a:off x="5347073" y="3150694"/>
                <a:ext cx="209647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960" extrusionOk="0">
                    <a:moveTo>
                      <a:pt x="151" y="1"/>
                    </a:moveTo>
                    <a:lnTo>
                      <a:pt x="1" y="99"/>
                    </a:lnTo>
                    <a:lnTo>
                      <a:pt x="3196" y="1959"/>
                    </a:lnTo>
                    <a:lnTo>
                      <a:pt x="3359" y="1865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36;p37"/>
              <p:cNvSpPr/>
              <p:nvPr/>
            </p:nvSpPr>
            <p:spPr>
              <a:xfrm>
                <a:off x="5342019" y="3156809"/>
                <a:ext cx="204531" cy="124728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999" extrusionOk="0">
                    <a:moveTo>
                      <a:pt x="82" y="1"/>
                    </a:moveTo>
                    <a:cubicBezTo>
                      <a:pt x="43" y="14"/>
                      <a:pt x="0" y="82"/>
                      <a:pt x="0" y="122"/>
                    </a:cubicBezTo>
                    <a:lnTo>
                      <a:pt x="3209" y="1998"/>
                    </a:lnTo>
                    <a:cubicBezTo>
                      <a:pt x="3209" y="1943"/>
                      <a:pt x="3238" y="1891"/>
                      <a:pt x="3277" y="1861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37;p37"/>
              <p:cNvSpPr/>
              <p:nvPr/>
            </p:nvSpPr>
            <p:spPr>
              <a:xfrm>
                <a:off x="5542182" y="3266998"/>
                <a:ext cx="14538" cy="2820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2" extrusionOk="0">
                    <a:moveTo>
                      <a:pt x="232" y="1"/>
                    </a:moveTo>
                    <a:lnTo>
                      <a:pt x="69" y="95"/>
                    </a:lnTo>
                    <a:cubicBezTo>
                      <a:pt x="30" y="125"/>
                      <a:pt x="1" y="177"/>
                      <a:pt x="1" y="232"/>
                    </a:cubicBezTo>
                    <a:lnTo>
                      <a:pt x="1" y="451"/>
                    </a:lnTo>
                    <a:lnTo>
                      <a:pt x="232" y="314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38;p37"/>
              <p:cNvSpPr/>
              <p:nvPr/>
            </p:nvSpPr>
            <p:spPr>
              <a:xfrm>
                <a:off x="5552353" y="3169475"/>
                <a:ext cx="172397" cy="99458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594" extrusionOk="0">
                    <a:moveTo>
                      <a:pt x="2710" y="0"/>
                    </a:moveTo>
                    <a:lnTo>
                      <a:pt x="1" y="1551"/>
                    </a:lnTo>
                    <a:lnTo>
                      <a:pt x="69" y="1593"/>
                    </a:lnTo>
                    <a:lnTo>
                      <a:pt x="2762" y="26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39;p37"/>
              <p:cNvSpPr/>
              <p:nvPr/>
            </p:nvSpPr>
            <p:spPr>
              <a:xfrm>
                <a:off x="5542182" y="3281474"/>
                <a:ext cx="200475" cy="129969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083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3213" y="2083"/>
                    </a:lnTo>
                    <a:lnTo>
                      <a:pt x="3200" y="18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40;p37"/>
              <p:cNvSpPr/>
              <p:nvPr/>
            </p:nvSpPr>
            <p:spPr>
              <a:xfrm>
                <a:off x="5546488" y="3266998"/>
                <a:ext cx="209585" cy="122294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960" extrusionOk="0">
                    <a:moveTo>
                      <a:pt x="163" y="1"/>
                    </a:moveTo>
                    <a:lnTo>
                      <a:pt x="0" y="95"/>
                    </a:lnTo>
                    <a:lnTo>
                      <a:pt x="3212" y="1959"/>
                    </a:lnTo>
                    <a:lnTo>
                      <a:pt x="3359" y="1878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41;p37"/>
              <p:cNvSpPr/>
              <p:nvPr/>
            </p:nvSpPr>
            <p:spPr>
              <a:xfrm>
                <a:off x="5542182" y="3272926"/>
                <a:ext cx="204780" cy="124915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2002" extrusionOk="0">
                    <a:moveTo>
                      <a:pt x="69" y="0"/>
                    </a:moveTo>
                    <a:cubicBezTo>
                      <a:pt x="30" y="30"/>
                      <a:pt x="1" y="82"/>
                      <a:pt x="1" y="137"/>
                    </a:cubicBezTo>
                    <a:lnTo>
                      <a:pt x="3200" y="2001"/>
                    </a:lnTo>
                    <a:cubicBezTo>
                      <a:pt x="3200" y="1959"/>
                      <a:pt x="3239" y="1894"/>
                      <a:pt x="3281" y="1864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42;p37"/>
              <p:cNvSpPr/>
              <p:nvPr/>
            </p:nvSpPr>
            <p:spPr>
              <a:xfrm>
                <a:off x="5741784" y="3384114"/>
                <a:ext cx="14288" cy="27329"/>
              </a:xfrm>
              <a:custGeom>
                <a:avLst/>
                <a:gdLst/>
                <a:ahLst/>
                <a:cxnLst/>
                <a:rect l="l" t="t" r="r" b="b"/>
                <a:pathLst>
                  <a:path w="229" h="438" extrusionOk="0">
                    <a:moveTo>
                      <a:pt x="229" y="1"/>
                    </a:moveTo>
                    <a:lnTo>
                      <a:pt x="82" y="82"/>
                    </a:lnTo>
                    <a:cubicBezTo>
                      <a:pt x="40" y="112"/>
                      <a:pt x="1" y="177"/>
                      <a:pt x="1" y="219"/>
                    </a:cubicBezTo>
                    <a:lnTo>
                      <a:pt x="14" y="438"/>
                    </a:lnTo>
                    <a:lnTo>
                      <a:pt x="229" y="301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43;p37"/>
              <p:cNvSpPr/>
              <p:nvPr/>
            </p:nvSpPr>
            <p:spPr>
              <a:xfrm>
                <a:off x="5752766" y="3285779"/>
                <a:ext cx="172397" cy="100206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606" extrusionOk="0">
                    <a:moveTo>
                      <a:pt x="2707" y="0"/>
                    </a:moveTo>
                    <a:lnTo>
                      <a:pt x="1" y="1563"/>
                    </a:lnTo>
                    <a:lnTo>
                      <a:pt x="69" y="1606"/>
                    </a:lnTo>
                    <a:lnTo>
                      <a:pt x="2762" y="26"/>
                    </a:lnTo>
                    <a:lnTo>
                      <a:pt x="270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44;p37"/>
              <p:cNvSpPr/>
              <p:nvPr/>
            </p:nvSpPr>
            <p:spPr>
              <a:xfrm>
                <a:off x="5742595" y="3397778"/>
                <a:ext cx="255445" cy="162976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2612" extrusionOk="0">
                    <a:moveTo>
                      <a:pt x="1" y="0"/>
                    </a:moveTo>
                    <a:lnTo>
                      <a:pt x="1" y="219"/>
                    </a:lnTo>
                    <a:lnTo>
                      <a:pt x="4094" y="2611"/>
                    </a:lnTo>
                    <a:lnTo>
                      <a:pt x="4094" y="23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45;p37"/>
              <p:cNvSpPr/>
              <p:nvPr/>
            </p:nvSpPr>
            <p:spPr>
              <a:xfrm>
                <a:off x="5747712" y="3384114"/>
                <a:ext cx="264804" cy="15461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2478" extrusionOk="0">
                    <a:moveTo>
                      <a:pt x="150" y="1"/>
                    </a:moveTo>
                    <a:lnTo>
                      <a:pt x="0" y="82"/>
                    </a:lnTo>
                    <a:lnTo>
                      <a:pt x="4080" y="2478"/>
                    </a:lnTo>
                    <a:lnTo>
                      <a:pt x="4243" y="2380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46;p37"/>
              <p:cNvSpPr/>
              <p:nvPr/>
            </p:nvSpPr>
            <p:spPr>
              <a:xfrm>
                <a:off x="5742595" y="3389230"/>
                <a:ext cx="259750" cy="157859"/>
              </a:xfrm>
              <a:custGeom>
                <a:avLst/>
                <a:gdLst/>
                <a:ahLst/>
                <a:cxnLst/>
                <a:rect l="l" t="t" r="r" b="b"/>
                <a:pathLst>
                  <a:path w="4163" h="2530" extrusionOk="0">
                    <a:moveTo>
                      <a:pt x="82" y="0"/>
                    </a:moveTo>
                    <a:cubicBezTo>
                      <a:pt x="27" y="30"/>
                      <a:pt x="1" y="95"/>
                      <a:pt x="1" y="137"/>
                    </a:cubicBezTo>
                    <a:lnTo>
                      <a:pt x="4094" y="2530"/>
                    </a:lnTo>
                    <a:cubicBezTo>
                      <a:pt x="4094" y="2478"/>
                      <a:pt x="4120" y="2422"/>
                      <a:pt x="4162" y="2396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47;p37"/>
              <p:cNvSpPr/>
              <p:nvPr/>
            </p:nvSpPr>
            <p:spPr>
              <a:xfrm>
                <a:off x="5997978" y="3532614"/>
                <a:ext cx="14538" cy="281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51" extrusionOk="0">
                    <a:moveTo>
                      <a:pt x="232" y="0"/>
                    </a:moveTo>
                    <a:lnTo>
                      <a:pt x="69" y="98"/>
                    </a:lnTo>
                    <a:cubicBezTo>
                      <a:pt x="27" y="124"/>
                      <a:pt x="1" y="180"/>
                      <a:pt x="1" y="232"/>
                    </a:cubicBezTo>
                    <a:lnTo>
                      <a:pt x="1" y="450"/>
                    </a:lnTo>
                    <a:lnTo>
                      <a:pt x="232" y="313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48;p37"/>
              <p:cNvSpPr/>
              <p:nvPr/>
            </p:nvSpPr>
            <p:spPr>
              <a:xfrm>
                <a:off x="5952991" y="3402021"/>
                <a:ext cx="172335" cy="100082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604" extrusionOk="0">
                    <a:moveTo>
                      <a:pt x="2706" y="1"/>
                    </a:moveTo>
                    <a:lnTo>
                      <a:pt x="0" y="1564"/>
                    </a:lnTo>
                    <a:lnTo>
                      <a:pt x="69" y="1603"/>
                    </a:lnTo>
                    <a:lnTo>
                      <a:pt x="2762" y="40"/>
                    </a:lnTo>
                    <a:lnTo>
                      <a:pt x="270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49;p37"/>
              <p:cNvSpPr/>
              <p:nvPr/>
            </p:nvSpPr>
            <p:spPr>
              <a:xfrm>
                <a:off x="3221525" y="1871160"/>
                <a:ext cx="4118" cy="2683"/>
              </a:xfrm>
              <a:custGeom>
                <a:avLst/>
                <a:gdLst/>
                <a:ahLst/>
                <a:cxnLst/>
                <a:rect l="l" t="t" r="r" b="b"/>
                <a:pathLst>
                  <a:path w="66" h="43" extrusionOk="0">
                    <a:moveTo>
                      <a:pt x="13" y="0"/>
                    </a:moveTo>
                    <a:cubicBezTo>
                      <a:pt x="0" y="13"/>
                      <a:pt x="0" y="26"/>
                      <a:pt x="13" y="43"/>
                    </a:cubicBezTo>
                    <a:lnTo>
                      <a:pt x="52" y="43"/>
                    </a:lnTo>
                    <a:cubicBezTo>
                      <a:pt x="65" y="26"/>
                      <a:pt x="65" y="13"/>
                      <a:pt x="52" y="0"/>
                    </a:cubicBezTo>
                    <a:close/>
                  </a:path>
                </a:pathLst>
              </a:custGeom>
              <a:solidFill>
                <a:srgbClr val="DDE0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50;p37"/>
              <p:cNvSpPr/>
              <p:nvPr/>
            </p:nvSpPr>
            <p:spPr>
              <a:xfrm>
                <a:off x="3222336" y="1871160"/>
                <a:ext cx="2496" cy="2433"/>
              </a:xfrm>
              <a:custGeom>
                <a:avLst/>
                <a:gdLst/>
                <a:ahLst/>
                <a:cxnLst/>
                <a:rect l="l" t="t" r="r" b="b"/>
                <a:pathLst>
                  <a:path w="40" h="39" extrusionOk="0">
                    <a:moveTo>
                      <a:pt x="0" y="0"/>
                    </a:moveTo>
                    <a:lnTo>
                      <a:pt x="0" y="13"/>
                    </a:lnTo>
                    <a:lnTo>
                      <a:pt x="0" y="26"/>
                    </a:lnTo>
                    <a:cubicBezTo>
                      <a:pt x="7" y="34"/>
                      <a:pt x="13" y="38"/>
                      <a:pt x="20" y="38"/>
                    </a:cubicBezTo>
                    <a:cubicBezTo>
                      <a:pt x="26" y="38"/>
                      <a:pt x="33" y="34"/>
                      <a:pt x="39" y="26"/>
                    </a:cubicBezTo>
                    <a:lnTo>
                      <a:pt x="39" y="13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B1B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51;p37"/>
              <p:cNvSpPr/>
              <p:nvPr/>
            </p:nvSpPr>
            <p:spPr>
              <a:xfrm>
                <a:off x="3221525" y="1871160"/>
                <a:ext cx="4118" cy="1685"/>
              </a:xfrm>
              <a:custGeom>
                <a:avLst/>
                <a:gdLst/>
                <a:ahLst/>
                <a:cxnLst/>
                <a:rect l="l" t="t" r="r" b="b"/>
                <a:pathLst>
                  <a:path w="66" h="27" extrusionOk="0">
                    <a:moveTo>
                      <a:pt x="13" y="0"/>
                    </a:moveTo>
                    <a:cubicBezTo>
                      <a:pt x="0" y="0"/>
                      <a:pt x="0" y="13"/>
                      <a:pt x="13" y="26"/>
                    </a:cubicBezTo>
                    <a:lnTo>
                      <a:pt x="52" y="26"/>
                    </a:lnTo>
                    <a:cubicBezTo>
                      <a:pt x="65" y="13"/>
                      <a:pt x="65" y="0"/>
                      <a:pt x="52" y="0"/>
                    </a:cubicBezTo>
                    <a:close/>
                  </a:path>
                </a:pathLst>
              </a:custGeom>
              <a:solidFill>
                <a:srgbClr val="DDE0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52;p37"/>
              <p:cNvSpPr/>
              <p:nvPr/>
            </p:nvSpPr>
            <p:spPr>
              <a:xfrm>
                <a:off x="3323354" y="1743063"/>
                <a:ext cx="33007" cy="153616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462" extrusionOk="0">
                    <a:moveTo>
                      <a:pt x="0" y="0"/>
                    </a:moveTo>
                    <a:lnTo>
                      <a:pt x="0" y="2311"/>
                    </a:lnTo>
                    <a:cubicBezTo>
                      <a:pt x="0" y="2353"/>
                      <a:pt x="26" y="2393"/>
                      <a:pt x="82" y="2422"/>
                    </a:cubicBezTo>
                    <a:cubicBezTo>
                      <a:pt x="136" y="2448"/>
                      <a:pt x="203" y="2461"/>
                      <a:pt x="271" y="2461"/>
                    </a:cubicBezTo>
                    <a:cubicBezTo>
                      <a:pt x="339" y="2461"/>
                      <a:pt x="406" y="2448"/>
                      <a:pt x="460" y="2422"/>
                    </a:cubicBezTo>
                    <a:cubicBezTo>
                      <a:pt x="516" y="2393"/>
                      <a:pt x="529" y="2353"/>
                      <a:pt x="529" y="2311"/>
                    </a:cubicBezTo>
                    <a:lnTo>
                      <a:pt x="529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53;p37"/>
              <p:cNvSpPr/>
              <p:nvPr/>
            </p:nvSpPr>
            <p:spPr>
              <a:xfrm>
                <a:off x="3321482" y="1733079"/>
                <a:ext cx="36501" cy="19342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10" extrusionOk="0">
                    <a:moveTo>
                      <a:pt x="301" y="1"/>
                    </a:moveTo>
                    <a:cubicBezTo>
                      <a:pt x="233" y="1"/>
                      <a:pt x="166" y="18"/>
                      <a:pt x="112" y="52"/>
                    </a:cubicBezTo>
                    <a:cubicBezTo>
                      <a:pt x="1" y="105"/>
                      <a:pt x="14" y="199"/>
                      <a:pt x="112" y="268"/>
                    </a:cubicBezTo>
                    <a:cubicBezTo>
                      <a:pt x="166" y="296"/>
                      <a:pt x="233" y="309"/>
                      <a:pt x="301" y="309"/>
                    </a:cubicBezTo>
                    <a:cubicBezTo>
                      <a:pt x="369" y="309"/>
                      <a:pt x="436" y="296"/>
                      <a:pt x="490" y="268"/>
                    </a:cubicBezTo>
                    <a:cubicBezTo>
                      <a:pt x="585" y="199"/>
                      <a:pt x="585" y="105"/>
                      <a:pt x="490" y="52"/>
                    </a:cubicBezTo>
                    <a:cubicBezTo>
                      <a:pt x="436" y="18"/>
                      <a:pt x="369" y="1"/>
                      <a:pt x="30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54;p37"/>
              <p:cNvSpPr/>
              <p:nvPr/>
            </p:nvSpPr>
            <p:spPr>
              <a:xfrm>
                <a:off x="3328408" y="1126974"/>
                <a:ext cx="23710" cy="62139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9959" extrusionOk="0">
                    <a:moveTo>
                      <a:pt x="1" y="0"/>
                    </a:moveTo>
                    <a:lnTo>
                      <a:pt x="1" y="9848"/>
                    </a:lnTo>
                    <a:cubicBezTo>
                      <a:pt x="1" y="9887"/>
                      <a:pt x="14" y="9913"/>
                      <a:pt x="53" y="9930"/>
                    </a:cubicBezTo>
                    <a:cubicBezTo>
                      <a:pt x="87" y="9949"/>
                      <a:pt x="135" y="9959"/>
                      <a:pt x="185" y="9959"/>
                    </a:cubicBezTo>
                    <a:cubicBezTo>
                      <a:pt x="235" y="9959"/>
                      <a:pt x="286" y="9949"/>
                      <a:pt x="327" y="9930"/>
                    </a:cubicBezTo>
                    <a:cubicBezTo>
                      <a:pt x="366" y="9913"/>
                      <a:pt x="379" y="9887"/>
                      <a:pt x="379" y="9848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55;p37"/>
              <p:cNvSpPr/>
              <p:nvPr/>
            </p:nvSpPr>
            <p:spPr>
              <a:xfrm>
                <a:off x="3326598" y="1119861"/>
                <a:ext cx="26331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26" extrusionOk="0">
                    <a:moveTo>
                      <a:pt x="214" y="1"/>
                    </a:moveTo>
                    <a:cubicBezTo>
                      <a:pt x="164" y="1"/>
                      <a:pt x="116" y="12"/>
                      <a:pt x="82" y="33"/>
                    </a:cubicBezTo>
                    <a:cubicBezTo>
                      <a:pt x="0" y="88"/>
                      <a:pt x="13" y="154"/>
                      <a:pt x="82" y="196"/>
                    </a:cubicBezTo>
                    <a:cubicBezTo>
                      <a:pt x="116" y="216"/>
                      <a:pt x="164" y="225"/>
                      <a:pt x="214" y="225"/>
                    </a:cubicBezTo>
                    <a:cubicBezTo>
                      <a:pt x="264" y="225"/>
                      <a:pt x="315" y="216"/>
                      <a:pt x="356" y="196"/>
                    </a:cubicBezTo>
                    <a:cubicBezTo>
                      <a:pt x="421" y="154"/>
                      <a:pt x="421" y="88"/>
                      <a:pt x="356" y="33"/>
                    </a:cubicBezTo>
                    <a:cubicBezTo>
                      <a:pt x="315" y="12"/>
                      <a:pt x="264" y="1"/>
                      <a:pt x="21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56;p37"/>
              <p:cNvSpPr/>
              <p:nvPr/>
            </p:nvSpPr>
            <p:spPr>
              <a:xfrm>
                <a:off x="3328408" y="1141762"/>
                <a:ext cx="10233" cy="12167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95" extrusionOk="0">
                    <a:moveTo>
                      <a:pt x="73" y="1"/>
                    </a:moveTo>
                    <a:cubicBezTo>
                      <a:pt x="37" y="1"/>
                      <a:pt x="1" y="13"/>
                      <a:pt x="1" y="47"/>
                    </a:cubicBezTo>
                    <a:cubicBezTo>
                      <a:pt x="1" y="90"/>
                      <a:pt x="27" y="158"/>
                      <a:pt x="82" y="184"/>
                    </a:cubicBezTo>
                    <a:cubicBezTo>
                      <a:pt x="93" y="192"/>
                      <a:pt x="103" y="195"/>
                      <a:pt x="112" y="195"/>
                    </a:cubicBezTo>
                    <a:cubicBezTo>
                      <a:pt x="134" y="195"/>
                      <a:pt x="148" y="174"/>
                      <a:pt x="148" y="145"/>
                    </a:cubicBezTo>
                    <a:cubicBezTo>
                      <a:pt x="148" y="90"/>
                      <a:pt x="164" y="34"/>
                      <a:pt x="121" y="8"/>
                    </a:cubicBezTo>
                    <a:cubicBezTo>
                      <a:pt x="108" y="4"/>
                      <a:pt x="91" y="1"/>
                      <a:pt x="7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57;p37"/>
              <p:cNvSpPr/>
              <p:nvPr/>
            </p:nvSpPr>
            <p:spPr>
              <a:xfrm>
                <a:off x="3154263" y="1137644"/>
                <a:ext cx="184377" cy="113996"/>
              </a:xfrm>
              <a:custGeom>
                <a:avLst/>
                <a:gdLst/>
                <a:ahLst/>
                <a:cxnLst/>
                <a:rect l="l" t="t" r="r" b="b"/>
                <a:pathLst>
                  <a:path w="2955" h="1827" extrusionOk="0">
                    <a:moveTo>
                      <a:pt x="2830" y="0"/>
                    </a:moveTo>
                    <a:cubicBezTo>
                      <a:pt x="2825" y="0"/>
                      <a:pt x="2822" y="2"/>
                      <a:pt x="2818" y="6"/>
                    </a:cubicBezTo>
                    <a:lnTo>
                      <a:pt x="1" y="1638"/>
                    </a:lnTo>
                    <a:lnTo>
                      <a:pt x="17" y="1680"/>
                    </a:lnTo>
                    <a:cubicBezTo>
                      <a:pt x="30" y="1719"/>
                      <a:pt x="56" y="1775"/>
                      <a:pt x="99" y="1801"/>
                    </a:cubicBezTo>
                    <a:lnTo>
                      <a:pt x="112" y="1827"/>
                    </a:lnTo>
                    <a:lnTo>
                      <a:pt x="2926" y="211"/>
                    </a:lnTo>
                    <a:lnTo>
                      <a:pt x="2926" y="195"/>
                    </a:lnTo>
                    <a:cubicBezTo>
                      <a:pt x="2939" y="195"/>
                      <a:pt x="2955" y="182"/>
                      <a:pt x="2955" y="156"/>
                    </a:cubicBezTo>
                    <a:cubicBezTo>
                      <a:pt x="2955" y="100"/>
                      <a:pt x="2912" y="32"/>
                      <a:pt x="2873" y="19"/>
                    </a:cubicBezTo>
                    <a:cubicBezTo>
                      <a:pt x="2853" y="9"/>
                      <a:pt x="2840" y="0"/>
                      <a:pt x="283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58;p37"/>
              <p:cNvSpPr/>
              <p:nvPr/>
            </p:nvSpPr>
            <p:spPr>
              <a:xfrm>
                <a:off x="3152641" y="1239161"/>
                <a:ext cx="10295" cy="1322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12" extrusionOk="0">
                    <a:moveTo>
                      <a:pt x="51" y="0"/>
                    </a:moveTo>
                    <a:cubicBezTo>
                      <a:pt x="24" y="0"/>
                      <a:pt x="1" y="25"/>
                      <a:pt x="1" y="66"/>
                    </a:cubicBezTo>
                    <a:cubicBezTo>
                      <a:pt x="1" y="105"/>
                      <a:pt x="43" y="174"/>
                      <a:pt x="82" y="200"/>
                    </a:cubicBezTo>
                    <a:cubicBezTo>
                      <a:pt x="94" y="208"/>
                      <a:pt x="106" y="212"/>
                      <a:pt x="117" y="212"/>
                    </a:cubicBezTo>
                    <a:cubicBezTo>
                      <a:pt x="144" y="212"/>
                      <a:pt x="164" y="189"/>
                      <a:pt x="164" y="161"/>
                    </a:cubicBezTo>
                    <a:cubicBezTo>
                      <a:pt x="164" y="105"/>
                      <a:pt x="125" y="37"/>
                      <a:pt x="82" y="11"/>
                    </a:cubicBezTo>
                    <a:cubicBezTo>
                      <a:pt x="72" y="4"/>
                      <a:pt x="61" y="0"/>
                      <a:pt x="5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59;p37"/>
              <p:cNvSpPr/>
              <p:nvPr/>
            </p:nvSpPr>
            <p:spPr>
              <a:xfrm>
                <a:off x="3153452" y="1242031"/>
                <a:ext cx="6988" cy="911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46" extrusionOk="0">
                    <a:moveTo>
                      <a:pt x="35" y="1"/>
                    </a:moveTo>
                    <a:cubicBezTo>
                      <a:pt x="16" y="1"/>
                      <a:pt x="1" y="14"/>
                      <a:pt x="1" y="33"/>
                    </a:cubicBezTo>
                    <a:cubicBezTo>
                      <a:pt x="1" y="72"/>
                      <a:pt x="30" y="115"/>
                      <a:pt x="56" y="141"/>
                    </a:cubicBezTo>
                    <a:cubicBezTo>
                      <a:pt x="63" y="144"/>
                      <a:pt x="70" y="146"/>
                      <a:pt x="76" y="146"/>
                    </a:cubicBezTo>
                    <a:cubicBezTo>
                      <a:pt x="95" y="146"/>
                      <a:pt x="112" y="131"/>
                      <a:pt x="112" y="102"/>
                    </a:cubicBezTo>
                    <a:cubicBezTo>
                      <a:pt x="112" y="72"/>
                      <a:pt x="82" y="20"/>
                      <a:pt x="56" y="7"/>
                    </a:cubicBezTo>
                    <a:cubicBezTo>
                      <a:pt x="49" y="3"/>
                      <a:pt x="42" y="1"/>
                      <a:pt x="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60;p37"/>
              <p:cNvSpPr/>
              <p:nvPr/>
            </p:nvSpPr>
            <p:spPr>
              <a:xfrm>
                <a:off x="3096673" y="1245712"/>
                <a:ext cx="75623" cy="51788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830" extrusionOk="0">
                    <a:moveTo>
                      <a:pt x="1211" y="0"/>
                    </a:moveTo>
                    <a:lnTo>
                      <a:pt x="0" y="696"/>
                    </a:lnTo>
                    <a:lnTo>
                      <a:pt x="0" y="829"/>
                    </a:lnTo>
                    <a:lnTo>
                      <a:pt x="1211" y="137"/>
                    </a:lnTo>
                    <a:lnTo>
                      <a:pt x="1211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61;p37"/>
              <p:cNvSpPr/>
              <p:nvPr/>
            </p:nvSpPr>
            <p:spPr>
              <a:xfrm>
                <a:off x="3071216" y="1231236"/>
                <a:ext cx="101080" cy="5790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928" extrusionOk="0">
                    <a:moveTo>
                      <a:pt x="1211" y="1"/>
                    </a:moveTo>
                    <a:lnTo>
                      <a:pt x="0" y="696"/>
                    </a:lnTo>
                    <a:lnTo>
                      <a:pt x="408" y="928"/>
                    </a:lnTo>
                    <a:lnTo>
                      <a:pt x="1619" y="232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62;p37"/>
              <p:cNvSpPr/>
              <p:nvPr/>
            </p:nvSpPr>
            <p:spPr>
              <a:xfrm>
                <a:off x="3071216" y="1274601"/>
                <a:ext cx="25520" cy="22899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7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408" y="366"/>
                    </a:lnTo>
                    <a:lnTo>
                      <a:pt x="408" y="2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63;p37"/>
              <p:cNvSpPr/>
              <p:nvPr/>
            </p:nvSpPr>
            <p:spPr>
              <a:xfrm>
                <a:off x="4534066" y="2421858"/>
                <a:ext cx="33257" cy="15374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464" extrusionOk="0">
                    <a:moveTo>
                      <a:pt x="1" y="0"/>
                    </a:moveTo>
                    <a:lnTo>
                      <a:pt x="1" y="2314"/>
                    </a:lnTo>
                    <a:cubicBezTo>
                      <a:pt x="1" y="2353"/>
                      <a:pt x="30" y="2396"/>
                      <a:pt x="69" y="2422"/>
                    </a:cubicBezTo>
                    <a:cubicBezTo>
                      <a:pt x="125" y="2450"/>
                      <a:pt x="193" y="2464"/>
                      <a:pt x="261" y="2464"/>
                    </a:cubicBezTo>
                    <a:cubicBezTo>
                      <a:pt x="330" y="2464"/>
                      <a:pt x="397" y="2450"/>
                      <a:pt x="451" y="2422"/>
                    </a:cubicBezTo>
                    <a:cubicBezTo>
                      <a:pt x="507" y="2396"/>
                      <a:pt x="533" y="2353"/>
                      <a:pt x="533" y="2314"/>
                    </a:cubicBez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64;p37"/>
              <p:cNvSpPr/>
              <p:nvPr/>
            </p:nvSpPr>
            <p:spPr>
              <a:xfrm>
                <a:off x="4532444" y="2411875"/>
                <a:ext cx="36501" cy="194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11" extrusionOk="0">
                    <a:moveTo>
                      <a:pt x="287" y="1"/>
                    </a:moveTo>
                    <a:cubicBezTo>
                      <a:pt x="219" y="1"/>
                      <a:pt x="151" y="18"/>
                      <a:pt x="95" y="52"/>
                    </a:cubicBezTo>
                    <a:cubicBezTo>
                      <a:pt x="1" y="108"/>
                      <a:pt x="1" y="202"/>
                      <a:pt x="95" y="271"/>
                    </a:cubicBezTo>
                    <a:cubicBezTo>
                      <a:pt x="151" y="297"/>
                      <a:pt x="219" y="310"/>
                      <a:pt x="287" y="310"/>
                    </a:cubicBezTo>
                    <a:cubicBezTo>
                      <a:pt x="356" y="310"/>
                      <a:pt x="423" y="297"/>
                      <a:pt x="477" y="271"/>
                    </a:cubicBezTo>
                    <a:cubicBezTo>
                      <a:pt x="585" y="202"/>
                      <a:pt x="585" y="108"/>
                      <a:pt x="477" y="52"/>
                    </a:cubicBezTo>
                    <a:cubicBezTo>
                      <a:pt x="423" y="18"/>
                      <a:pt x="356" y="1"/>
                      <a:pt x="28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65;p37"/>
              <p:cNvSpPr/>
              <p:nvPr/>
            </p:nvSpPr>
            <p:spPr>
              <a:xfrm>
                <a:off x="4538372" y="1805770"/>
                <a:ext cx="23897" cy="62139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9959" extrusionOk="0">
                    <a:moveTo>
                      <a:pt x="0" y="0"/>
                    </a:moveTo>
                    <a:lnTo>
                      <a:pt x="0" y="9848"/>
                    </a:lnTo>
                    <a:cubicBezTo>
                      <a:pt x="0" y="9887"/>
                      <a:pt x="30" y="9916"/>
                      <a:pt x="56" y="9930"/>
                    </a:cubicBezTo>
                    <a:cubicBezTo>
                      <a:pt x="97" y="9949"/>
                      <a:pt x="147" y="9959"/>
                      <a:pt x="196" y="9959"/>
                    </a:cubicBezTo>
                    <a:cubicBezTo>
                      <a:pt x="245" y="9959"/>
                      <a:pt x="292" y="9949"/>
                      <a:pt x="327" y="9930"/>
                    </a:cubicBezTo>
                    <a:cubicBezTo>
                      <a:pt x="369" y="9916"/>
                      <a:pt x="382" y="9887"/>
                      <a:pt x="382" y="9861"/>
                    </a:cubicBez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66;p37"/>
              <p:cNvSpPr/>
              <p:nvPr/>
            </p:nvSpPr>
            <p:spPr>
              <a:xfrm>
                <a:off x="4537561" y="1798844"/>
                <a:ext cx="26331" cy="14039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25" extrusionOk="0">
                    <a:moveTo>
                      <a:pt x="209" y="0"/>
                    </a:moveTo>
                    <a:cubicBezTo>
                      <a:pt x="160" y="0"/>
                      <a:pt x="110" y="10"/>
                      <a:pt x="69" y="30"/>
                    </a:cubicBezTo>
                    <a:cubicBezTo>
                      <a:pt x="0" y="85"/>
                      <a:pt x="0" y="154"/>
                      <a:pt x="69" y="193"/>
                    </a:cubicBezTo>
                    <a:cubicBezTo>
                      <a:pt x="110" y="214"/>
                      <a:pt x="160" y="225"/>
                      <a:pt x="209" y="225"/>
                    </a:cubicBezTo>
                    <a:cubicBezTo>
                      <a:pt x="258" y="225"/>
                      <a:pt x="305" y="214"/>
                      <a:pt x="340" y="193"/>
                    </a:cubicBezTo>
                    <a:cubicBezTo>
                      <a:pt x="421" y="154"/>
                      <a:pt x="421" y="85"/>
                      <a:pt x="340" y="30"/>
                    </a:cubicBezTo>
                    <a:cubicBezTo>
                      <a:pt x="305" y="10"/>
                      <a:pt x="258" y="0"/>
                      <a:pt x="20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67;p37"/>
              <p:cNvSpPr/>
              <p:nvPr/>
            </p:nvSpPr>
            <p:spPr>
              <a:xfrm>
                <a:off x="4538372" y="1820620"/>
                <a:ext cx="11044" cy="12229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96" extrusionOk="0">
                    <a:moveTo>
                      <a:pt x="74" y="0"/>
                    </a:moveTo>
                    <a:cubicBezTo>
                      <a:pt x="37" y="0"/>
                      <a:pt x="0" y="12"/>
                      <a:pt x="0" y="50"/>
                    </a:cubicBezTo>
                    <a:cubicBezTo>
                      <a:pt x="0" y="89"/>
                      <a:pt x="43" y="157"/>
                      <a:pt x="82" y="183"/>
                    </a:cubicBezTo>
                    <a:cubicBezTo>
                      <a:pt x="94" y="192"/>
                      <a:pt x="106" y="195"/>
                      <a:pt x="116" y="195"/>
                    </a:cubicBezTo>
                    <a:cubicBezTo>
                      <a:pt x="143" y="195"/>
                      <a:pt x="164" y="172"/>
                      <a:pt x="164" y="144"/>
                    </a:cubicBezTo>
                    <a:cubicBezTo>
                      <a:pt x="164" y="89"/>
                      <a:pt x="177" y="37"/>
                      <a:pt x="124" y="7"/>
                    </a:cubicBezTo>
                    <a:cubicBezTo>
                      <a:pt x="110" y="3"/>
                      <a:pt x="92" y="0"/>
                      <a:pt x="7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68;p37"/>
              <p:cNvSpPr/>
              <p:nvPr/>
            </p:nvSpPr>
            <p:spPr>
              <a:xfrm>
                <a:off x="4364414" y="1816439"/>
                <a:ext cx="184190" cy="114245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831" extrusionOk="0">
                    <a:moveTo>
                      <a:pt x="2829" y="0"/>
                    </a:moveTo>
                    <a:cubicBezTo>
                      <a:pt x="2825" y="0"/>
                      <a:pt x="2821" y="2"/>
                      <a:pt x="2818" y="6"/>
                    </a:cubicBezTo>
                    <a:lnTo>
                      <a:pt x="1" y="1638"/>
                    </a:lnTo>
                    <a:lnTo>
                      <a:pt x="27" y="1680"/>
                    </a:lnTo>
                    <a:cubicBezTo>
                      <a:pt x="27" y="1719"/>
                      <a:pt x="56" y="1775"/>
                      <a:pt x="95" y="1801"/>
                    </a:cubicBezTo>
                    <a:lnTo>
                      <a:pt x="125" y="1830"/>
                    </a:lnTo>
                    <a:lnTo>
                      <a:pt x="2925" y="211"/>
                    </a:lnTo>
                    <a:cubicBezTo>
                      <a:pt x="2938" y="198"/>
                      <a:pt x="2952" y="185"/>
                      <a:pt x="2952" y="156"/>
                    </a:cubicBezTo>
                    <a:cubicBezTo>
                      <a:pt x="2952" y="104"/>
                      <a:pt x="2912" y="35"/>
                      <a:pt x="2870" y="22"/>
                    </a:cubicBezTo>
                    <a:cubicBezTo>
                      <a:pt x="2851" y="10"/>
                      <a:pt x="2839" y="0"/>
                      <a:pt x="282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69;p37"/>
              <p:cNvSpPr/>
              <p:nvPr/>
            </p:nvSpPr>
            <p:spPr>
              <a:xfrm>
                <a:off x="4362792" y="1917956"/>
                <a:ext cx="10233" cy="13353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14" extrusionOk="0">
                    <a:moveTo>
                      <a:pt x="50" y="0"/>
                    </a:moveTo>
                    <a:cubicBezTo>
                      <a:pt x="22" y="0"/>
                      <a:pt x="1" y="25"/>
                      <a:pt x="1" y="66"/>
                    </a:cubicBezTo>
                    <a:cubicBezTo>
                      <a:pt x="1" y="109"/>
                      <a:pt x="40" y="174"/>
                      <a:pt x="82" y="203"/>
                    </a:cubicBezTo>
                    <a:cubicBezTo>
                      <a:pt x="97" y="210"/>
                      <a:pt x="109" y="214"/>
                      <a:pt x="120" y="214"/>
                    </a:cubicBezTo>
                    <a:cubicBezTo>
                      <a:pt x="149" y="214"/>
                      <a:pt x="164" y="191"/>
                      <a:pt x="164" y="161"/>
                    </a:cubicBezTo>
                    <a:cubicBezTo>
                      <a:pt x="164" y="109"/>
                      <a:pt x="135" y="40"/>
                      <a:pt x="82" y="11"/>
                    </a:cubicBezTo>
                    <a:cubicBezTo>
                      <a:pt x="71" y="4"/>
                      <a:pt x="60" y="0"/>
                      <a:pt x="5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70;p37"/>
              <p:cNvSpPr/>
              <p:nvPr/>
            </p:nvSpPr>
            <p:spPr>
              <a:xfrm>
                <a:off x="4363603" y="1920888"/>
                <a:ext cx="6801" cy="929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49" extrusionOk="0">
                    <a:moveTo>
                      <a:pt x="34" y="1"/>
                    </a:moveTo>
                    <a:cubicBezTo>
                      <a:pt x="15" y="1"/>
                      <a:pt x="1" y="13"/>
                      <a:pt x="1" y="32"/>
                    </a:cubicBezTo>
                    <a:cubicBezTo>
                      <a:pt x="1" y="75"/>
                      <a:pt x="27" y="114"/>
                      <a:pt x="56" y="143"/>
                    </a:cubicBezTo>
                    <a:cubicBezTo>
                      <a:pt x="66" y="146"/>
                      <a:pt x="74" y="148"/>
                      <a:pt x="81" y="148"/>
                    </a:cubicBezTo>
                    <a:cubicBezTo>
                      <a:pt x="101" y="148"/>
                      <a:pt x="108" y="133"/>
                      <a:pt x="108" y="101"/>
                    </a:cubicBezTo>
                    <a:cubicBezTo>
                      <a:pt x="108" y="75"/>
                      <a:pt x="95" y="19"/>
                      <a:pt x="56" y="6"/>
                    </a:cubicBezTo>
                    <a:cubicBezTo>
                      <a:pt x="48" y="3"/>
                      <a:pt x="41" y="1"/>
                      <a:pt x="3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71;p37"/>
              <p:cNvSpPr/>
              <p:nvPr/>
            </p:nvSpPr>
            <p:spPr>
              <a:xfrm>
                <a:off x="4306824" y="1924695"/>
                <a:ext cx="75623" cy="51788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830" extrusionOk="0">
                    <a:moveTo>
                      <a:pt x="1211" y="1"/>
                    </a:moveTo>
                    <a:lnTo>
                      <a:pt x="0" y="693"/>
                    </a:lnTo>
                    <a:lnTo>
                      <a:pt x="0" y="830"/>
                    </a:lnTo>
                    <a:lnTo>
                      <a:pt x="1211" y="134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72;p37"/>
              <p:cNvSpPr/>
              <p:nvPr/>
            </p:nvSpPr>
            <p:spPr>
              <a:xfrm>
                <a:off x="4281367" y="1910219"/>
                <a:ext cx="101080" cy="5771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925" extrusionOk="0">
                    <a:moveTo>
                      <a:pt x="1211" y="1"/>
                    </a:moveTo>
                    <a:lnTo>
                      <a:pt x="0" y="693"/>
                    </a:lnTo>
                    <a:lnTo>
                      <a:pt x="408" y="925"/>
                    </a:lnTo>
                    <a:lnTo>
                      <a:pt x="1619" y="233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73;p37"/>
              <p:cNvSpPr/>
              <p:nvPr/>
            </p:nvSpPr>
            <p:spPr>
              <a:xfrm>
                <a:off x="4281367" y="1953396"/>
                <a:ext cx="25520" cy="230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0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408" y="370"/>
                    </a:lnTo>
                    <a:lnTo>
                      <a:pt x="408" y="2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74;p37"/>
              <p:cNvSpPr/>
              <p:nvPr/>
            </p:nvSpPr>
            <p:spPr>
              <a:xfrm>
                <a:off x="5733236" y="3151755"/>
                <a:ext cx="33069" cy="153554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461" extrusionOk="0">
                    <a:moveTo>
                      <a:pt x="0" y="0"/>
                    </a:moveTo>
                    <a:lnTo>
                      <a:pt x="0" y="2311"/>
                    </a:lnTo>
                    <a:cubicBezTo>
                      <a:pt x="0" y="2350"/>
                      <a:pt x="13" y="2393"/>
                      <a:pt x="69" y="2419"/>
                    </a:cubicBezTo>
                    <a:cubicBezTo>
                      <a:pt x="123" y="2447"/>
                      <a:pt x="191" y="2461"/>
                      <a:pt x="258" y="2461"/>
                    </a:cubicBezTo>
                    <a:cubicBezTo>
                      <a:pt x="326" y="2461"/>
                      <a:pt x="394" y="2447"/>
                      <a:pt x="448" y="2419"/>
                    </a:cubicBezTo>
                    <a:cubicBezTo>
                      <a:pt x="503" y="2393"/>
                      <a:pt x="529" y="2350"/>
                      <a:pt x="516" y="2311"/>
                    </a:cubicBez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75;p37"/>
              <p:cNvSpPr/>
              <p:nvPr/>
            </p:nvSpPr>
            <p:spPr>
              <a:xfrm>
                <a:off x="5731614" y="3141584"/>
                <a:ext cx="35690" cy="1953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13" extrusionOk="0">
                    <a:moveTo>
                      <a:pt x="284" y="1"/>
                    </a:moveTo>
                    <a:cubicBezTo>
                      <a:pt x="217" y="1"/>
                      <a:pt x="149" y="18"/>
                      <a:pt x="95" y="52"/>
                    </a:cubicBezTo>
                    <a:cubicBezTo>
                      <a:pt x="0" y="108"/>
                      <a:pt x="0" y="202"/>
                      <a:pt x="95" y="271"/>
                    </a:cubicBezTo>
                    <a:cubicBezTo>
                      <a:pt x="149" y="299"/>
                      <a:pt x="217" y="313"/>
                      <a:pt x="284" y="313"/>
                    </a:cubicBezTo>
                    <a:cubicBezTo>
                      <a:pt x="352" y="313"/>
                      <a:pt x="420" y="299"/>
                      <a:pt x="474" y="271"/>
                    </a:cubicBezTo>
                    <a:cubicBezTo>
                      <a:pt x="572" y="202"/>
                      <a:pt x="572" y="108"/>
                      <a:pt x="474" y="52"/>
                    </a:cubicBezTo>
                    <a:cubicBezTo>
                      <a:pt x="420" y="18"/>
                      <a:pt x="352" y="1"/>
                      <a:pt x="28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76;p37"/>
              <p:cNvSpPr/>
              <p:nvPr/>
            </p:nvSpPr>
            <p:spPr>
              <a:xfrm>
                <a:off x="5737479" y="2535666"/>
                <a:ext cx="23710" cy="62139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9959" extrusionOk="0">
                    <a:moveTo>
                      <a:pt x="1" y="1"/>
                    </a:moveTo>
                    <a:lnTo>
                      <a:pt x="1" y="9858"/>
                    </a:lnTo>
                    <a:cubicBezTo>
                      <a:pt x="1" y="9887"/>
                      <a:pt x="14" y="9913"/>
                      <a:pt x="53" y="9927"/>
                    </a:cubicBezTo>
                    <a:cubicBezTo>
                      <a:pt x="94" y="9948"/>
                      <a:pt x="142" y="9958"/>
                      <a:pt x="190" y="9958"/>
                    </a:cubicBezTo>
                    <a:cubicBezTo>
                      <a:pt x="238" y="9958"/>
                      <a:pt x="287" y="9948"/>
                      <a:pt x="327" y="9927"/>
                    </a:cubicBezTo>
                    <a:cubicBezTo>
                      <a:pt x="367" y="9913"/>
                      <a:pt x="380" y="9887"/>
                      <a:pt x="380" y="9858"/>
                    </a:cubicBezTo>
                    <a:lnTo>
                      <a:pt x="38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77;p37"/>
              <p:cNvSpPr/>
              <p:nvPr/>
            </p:nvSpPr>
            <p:spPr>
              <a:xfrm>
                <a:off x="5736668" y="2528616"/>
                <a:ext cx="25520" cy="14039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25" extrusionOk="0">
                    <a:moveTo>
                      <a:pt x="203" y="0"/>
                    </a:moveTo>
                    <a:cubicBezTo>
                      <a:pt x="155" y="0"/>
                      <a:pt x="107" y="11"/>
                      <a:pt x="66" y="32"/>
                    </a:cubicBezTo>
                    <a:cubicBezTo>
                      <a:pt x="1" y="84"/>
                      <a:pt x="1" y="153"/>
                      <a:pt x="66" y="195"/>
                    </a:cubicBezTo>
                    <a:cubicBezTo>
                      <a:pt x="107" y="215"/>
                      <a:pt x="155" y="225"/>
                      <a:pt x="203" y="225"/>
                    </a:cubicBezTo>
                    <a:cubicBezTo>
                      <a:pt x="251" y="225"/>
                      <a:pt x="300" y="215"/>
                      <a:pt x="340" y="195"/>
                    </a:cubicBezTo>
                    <a:cubicBezTo>
                      <a:pt x="409" y="153"/>
                      <a:pt x="409" y="84"/>
                      <a:pt x="340" y="32"/>
                    </a:cubicBezTo>
                    <a:cubicBezTo>
                      <a:pt x="300" y="11"/>
                      <a:pt x="251" y="0"/>
                      <a:pt x="20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78;p37"/>
              <p:cNvSpPr/>
              <p:nvPr/>
            </p:nvSpPr>
            <p:spPr>
              <a:xfrm>
                <a:off x="5737479" y="2550516"/>
                <a:ext cx="10295" cy="1216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5" extrusionOk="0">
                    <a:moveTo>
                      <a:pt x="59" y="1"/>
                    </a:moveTo>
                    <a:cubicBezTo>
                      <a:pt x="28" y="1"/>
                      <a:pt x="1" y="14"/>
                      <a:pt x="1" y="47"/>
                    </a:cubicBezTo>
                    <a:cubicBezTo>
                      <a:pt x="1" y="102"/>
                      <a:pt x="27" y="154"/>
                      <a:pt x="83" y="184"/>
                    </a:cubicBezTo>
                    <a:cubicBezTo>
                      <a:pt x="93" y="191"/>
                      <a:pt x="104" y="194"/>
                      <a:pt x="115" y="194"/>
                    </a:cubicBezTo>
                    <a:cubicBezTo>
                      <a:pt x="142" y="194"/>
                      <a:pt x="164" y="172"/>
                      <a:pt x="164" y="141"/>
                    </a:cubicBezTo>
                    <a:cubicBezTo>
                      <a:pt x="164" y="89"/>
                      <a:pt x="164" y="34"/>
                      <a:pt x="122" y="20"/>
                    </a:cubicBezTo>
                    <a:cubicBezTo>
                      <a:pt x="105" y="8"/>
                      <a:pt x="81" y="1"/>
                      <a:pt x="5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79;p37"/>
              <p:cNvSpPr/>
              <p:nvPr/>
            </p:nvSpPr>
            <p:spPr>
              <a:xfrm>
                <a:off x="5563584" y="2546336"/>
                <a:ext cx="184190" cy="114058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828" extrusionOk="0">
                    <a:moveTo>
                      <a:pt x="2826" y="0"/>
                    </a:moveTo>
                    <a:cubicBezTo>
                      <a:pt x="2822" y="0"/>
                      <a:pt x="2818" y="2"/>
                      <a:pt x="2814" y="6"/>
                    </a:cubicBezTo>
                    <a:lnTo>
                      <a:pt x="0" y="1638"/>
                    </a:lnTo>
                    <a:lnTo>
                      <a:pt x="27" y="1677"/>
                    </a:lnTo>
                    <a:cubicBezTo>
                      <a:pt x="27" y="1719"/>
                      <a:pt x="53" y="1772"/>
                      <a:pt x="95" y="1801"/>
                    </a:cubicBezTo>
                    <a:lnTo>
                      <a:pt x="108" y="1827"/>
                    </a:lnTo>
                    <a:lnTo>
                      <a:pt x="2922" y="208"/>
                    </a:lnTo>
                    <a:cubicBezTo>
                      <a:pt x="2938" y="195"/>
                      <a:pt x="2951" y="182"/>
                      <a:pt x="2951" y="156"/>
                    </a:cubicBezTo>
                    <a:cubicBezTo>
                      <a:pt x="2951" y="101"/>
                      <a:pt x="2909" y="32"/>
                      <a:pt x="2870" y="19"/>
                    </a:cubicBezTo>
                    <a:cubicBezTo>
                      <a:pt x="2849" y="10"/>
                      <a:pt x="2836" y="0"/>
                      <a:pt x="28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80;p37"/>
              <p:cNvSpPr/>
              <p:nvPr/>
            </p:nvSpPr>
            <p:spPr>
              <a:xfrm>
                <a:off x="5561775" y="2647790"/>
                <a:ext cx="10233" cy="1322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12" extrusionOk="0">
                    <a:moveTo>
                      <a:pt x="50" y="0"/>
                    </a:moveTo>
                    <a:cubicBezTo>
                      <a:pt x="23" y="0"/>
                      <a:pt x="0" y="26"/>
                      <a:pt x="0" y="64"/>
                    </a:cubicBezTo>
                    <a:cubicBezTo>
                      <a:pt x="0" y="107"/>
                      <a:pt x="43" y="175"/>
                      <a:pt x="82" y="201"/>
                    </a:cubicBezTo>
                    <a:cubicBezTo>
                      <a:pt x="97" y="208"/>
                      <a:pt x="110" y="212"/>
                      <a:pt x="121" y="212"/>
                    </a:cubicBezTo>
                    <a:cubicBezTo>
                      <a:pt x="150" y="212"/>
                      <a:pt x="163" y="190"/>
                      <a:pt x="163" y="162"/>
                    </a:cubicBezTo>
                    <a:cubicBezTo>
                      <a:pt x="163" y="107"/>
                      <a:pt x="137" y="38"/>
                      <a:pt x="82" y="12"/>
                    </a:cubicBezTo>
                    <a:cubicBezTo>
                      <a:pt x="71" y="4"/>
                      <a:pt x="60" y="0"/>
                      <a:pt x="5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81;p37"/>
              <p:cNvSpPr/>
              <p:nvPr/>
            </p:nvSpPr>
            <p:spPr>
              <a:xfrm>
                <a:off x="5562586" y="2650660"/>
                <a:ext cx="6988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47" extrusionOk="0">
                    <a:moveTo>
                      <a:pt x="36" y="0"/>
                    </a:moveTo>
                    <a:cubicBezTo>
                      <a:pt x="17" y="0"/>
                      <a:pt x="0" y="16"/>
                      <a:pt x="0" y="47"/>
                    </a:cubicBezTo>
                    <a:cubicBezTo>
                      <a:pt x="0" y="74"/>
                      <a:pt x="30" y="129"/>
                      <a:pt x="56" y="142"/>
                    </a:cubicBezTo>
                    <a:cubicBezTo>
                      <a:pt x="62" y="145"/>
                      <a:pt x="69" y="147"/>
                      <a:pt x="75" y="147"/>
                    </a:cubicBezTo>
                    <a:cubicBezTo>
                      <a:pt x="94" y="147"/>
                      <a:pt x="111" y="132"/>
                      <a:pt x="111" y="100"/>
                    </a:cubicBezTo>
                    <a:cubicBezTo>
                      <a:pt x="111" y="74"/>
                      <a:pt x="82" y="18"/>
                      <a:pt x="56" y="5"/>
                    </a:cubicBezTo>
                    <a:cubicBezTo>
                      <a:pt x="49" y="2"/>
                      <a:pt x="43" y="0"/>
                      <a:pt x="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182;p37"/>
              <p:cNvSpPr/>
              <p:nvPr/>
            </p:nvSpPr>
            <p:spPr>
              <a:xfrm>
                <a:off x="5505744" y="2654404"/>
                <a:ext cx="75623" cy="51788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830" extrusionOk="0">
                    <a:moveTo>
                      <a:pt x="1211" y="1"/>
                    </a:moveTo>
                    <a:lnTo>
                      <a:pt x="0" y="709"/>
                    </a:lnTo>
                    <a:lnTo>
                      <a:pt x="0" y="830"/>
                    </a:lnTo>
                    <a:lnTo>
                      <a:pt x="1211" y="138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183;p37"/>
              <p:cNvSpPr/>
              <p:nvPr/>
            </p:nvSpPr>
            <p:spPr>
              <a:xfrm>
                <a:off x="5480287" y="2639928"/>
                <a:ext cx="101080" cy="58714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941" extrusionOk="0">
                    <a:moveTo>
                      <a:pt x="1211" y="1"/>
                    </a:moveTo>
                    <a:lnTo>
                      <a:pt x="0" y="696"/>
                    </a:lnTo>
                    <a:lnTo>
                      <a:pt x="408" y="941"/>
                    </a:lnTo>
                    <a:lnTo>
                      <a:pt x="1619" y="233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184;p37"/>
              <p:cNvSpPr/>
              <p:nvPr/>
            </p:nvSpPr>
            <p:spPr>
              <a:xfrm>
                <a:off x="5480287" y="2683355"/>
                <a:ext cx="25520" cy="22837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66" extrusionOk="0">
                    <a:moveTo>
                      <a:pt x="0" y="0"/>
                    </a:moveTo>
                    <a:lnTo>
                      <a:pt x="0" y="134"/>
                    </a:lnTo>
                    <a:lnTo>
                      <a:pt x="408" y="366"/>
                    </a:lnTo>
                    <a:lnTo>
                      <a:pt x="408" y="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185;p37"/>
              <p:cNvSpPr/>
              <p:nvPr/>
            </p:nvSpPr>
            <p:spPr>
              <a:xfrm>
                <a:off x="4071782" y="1719228"/>
                <a:ext cx="70319" cy="49354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791" extrusionOk="0">
                    <a:moveTo>
                      <a:pt x="1127" y="0"/>
                    </a:moveTo>
                    <a:lnTo>
                      <a:pt x="0" y="340"/>
                    </a:lnTo>
                    <a:lnTo>
                      <a:pt x="271" y="790"/>
                    </a:lnTo>
                    <a:lnTo>
                      <a:pt x="1127" y="300"/>
                    </a:lnTo>
                    <a:lnTo>
                      <a:pt x="1127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186;p37"/>
              <p:cNvSpPr/>
              <p:nvPr/>
            </p:nvSpPr>
            <p:spPr>
              <a:xfrm>
                <a:off x="3960594" y="1645477"/>
                <a:ext cx="181507" cy="104324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1672" extrusionOk="0">
                    <a:moveTo>
                      <a:pt x="855" y="1"/>
                    </a:moveTo>
                    <a:lnTo>
                      <a:pt x="0" y="490"/>
                    </a:lnTo>
                    <a:lnTo>
                      <a:pt x="0" y="1182"/>
                    </a:lnTo>
                    <a:lnTo>
                      <a:pt x="855" y="1672"/>
                    </a:lnTo>
                    <a:lnTo>
                      <a:pt x="2053" y="1672"/>
                    </a:lnTo>
                    <a:lnTo>
                      <a:pt x="2909" y="1182"/>
                    </a:lnTo>
                    <a:lnTo>
                      <a:pt x="2909" y="490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187;p37"/>
              <p:cNvSpPr/>
              <p:nvPr/>
            </p:nvSpPr>
            <p:spPr>
              <a:xfrm>
                <a:off x="3988485" y="1660764"/>
                <a:ext cx="125726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559" extrusionOk="0">
                    <a:moveTo>
                      <a:pt x="585" y="0"/>
                    </a:moveTo>
                    <a:lnTo>
                      <a:pt x="0" y="340"/>
                    </a:lnTo>
                    <a:lnTo>
                      <a:pt x="0" y="559"/>
                    </a:lnTo>
                    <a:lnTo>
                      <a:pt x="2014" y="559"/>
                    </a:lnTo>
                    <a:lnTo>
                      <a:pt x="2014" y="340"/>
                    </a:lnTo>
                    <a:lnTo>
                      <a:pt x="1430" y="0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188;p37"/>
              <p:cNvSpPr/>
              <p:nvPr/>
            </p:nvSpPr>
            <p:spPr>
              <a:xfrm>
                <a:off x="3988485" y="1674179"/>
                <a:ext cx="125726" cy="58714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941" extrusionOk="0">
                    <a:moveTo>
                      <a:pt x="585" y="1"/>
                    </a:moveTo>
                    <a:lnTo>
                      <a:pt x="0" y="344"/>
                    </a:lnTo>
                    <a:lnTo>
                      <a:pt x="0" y="601"/>
                    </a:lnTo>
                    <a:lnTo>
                      <a:pt x="585" y="941"/>
                    </a:lnTo>
                    <a:lnTo>
                      <a:pt x="1430" y="941"/>
                    </a:lnTo>
                    <a:lnTo>
                      <a:pt x="2014" y="601"/>
                    </a:lnTo>
                    <a:lnTo>
                      <a:pt x="2014" y="344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189;p37"/>
              <p:cNvSpPr/>
              <p:nvPr/>
            </p:nvSpPr>
            <p:spPr>
              <a:xfrm>
                <a:off x="4007203" y="1749739"/>
                <a:ext cx="81550" cy="1884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02" extrusionOk="0">
                    <a:moveTo>
                      <a:pt x="108" y="1"/>
                    </a:moveTo>
                    <a:lnTo>
                      <a:pt x="1" y="43"/>
                    </a:lnTo>
                    <a:lnTo>
                      <a:pt x="108" y="301"/>
                    </a:lnTo>
                    <a:lnTo>
                      <a:pt x="1306" y="301"/>
                    </a:lnTo>
                    <a:lnTo>
                      <a:pt x="1306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190;p37"/>
              <p:cNvSpPr/>
              <p:nvPr/>
            </p:nvSpPr>
            <p:spPr>
              <a:xfrm>
                <a:off x="3960594" y="1719228"/>
                <a:ext cx="53410" cy="49354"/>
              </a:xfrm>
              <a:custGeom>
                <a:avLst/>
                <a:gdLst/>
                <a:ahLst/>
                <a:cxnLst/>
                <a:rect l="l" t="t" r="r" b="b"/>
                <a:pathLst>
                  <a:path w="856" h="791" extrusionOk="0">
                    <a:moveTo>
                      <a:pt x="0" y="0"/>
                    </a:moveTo>
                    <a:lnTo>
                      <a:pt x="0" y="300"/>
                    </a:lnTo>
                    <a:lnTo>
                      <a:pt x="855" y="790"/>
                    </a:lnTo>
                    <a:lnTo>
                      <a:pt x="855" y="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191;p37"/>
              <p:cNvSpPr/>
              <p:nvPr/>
            </p:nvSpPr>
            <p:spPr>
              <a:xfrm>
                <a:off x="3975007" y="1653027"/>
                <a:ext cx="152868" cy="87415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1401" extrusionOk="0">
                    <a:moveTo>
                      <a:pt x="719" y="0"/>
                    </a:moveTo>
                    <a:lnTo>
                      <a:pt x="1" y="408"/>
                    </a:lnTo>
                    <a:lnTo>
                      <a:pt x="1" y="993"/>
                    </a:lnTo>
                    <a:lnTo>
                      <a:pt x="719" y="1401"/>
                    </a:lnTo>
                    <a:lnTo>
                      <a:pt x="1728" y="1401"/>
                    </a:lnTo>
                    <a:lnTo>
                      <a:pt x="2449" y="993"/>
                    </a:lnTo>
                    <a:lnTo>
                      <a:pt x="2449" y="408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192;p37"/>
              <p:cNvSpPr/>
              <p:nvPr/>
            </p:nvSpPr>
            <p:spPr>
              <a:xfrm>
                <a:off x="4043642" y="1527550"/>
                <a:ext cx="16160" cy="20191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3236" extrusionOk="0">
                    <a:moveTo>
                      <a:pt x="1" y="1"/>
                    </a:moveTo>
                    <a:lnTo>
                      <a:pt x="1" y="3235"/>
                    </a:lnTo>
                    <a:lnTo>
                      <a:pt x="259" y="3235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193;p37"/>
              <p:cNvSpPr/>
              <p:nvPr/>
            </p:nvSpPr>
            <p:spPr>
              <a:xfrm>
                <a:off x="4059740" y="1520625"/>
                <a:ext cx="11106" cy="20883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347" extrusionOk="0">
                    <a:moveTo>
                      <a:pt x="177" y="1"/>
                    </a:moveTo>
                    <a:lnTo>
                      <a:pt x="1" y="112"/>
                    </a:lnTo>
                    <a:lnTo>
                      <a:pt x="1" y="3346"/>
                    </a:lnTo>
                    <a:lnTo>
                      <a:pt x="177" y="325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194;p37"/>
              <p:cNvSpPr/>
              <p:nvPr/>
            </p:nvSpPr>
            <p:spPr>
              <a:xfrm>
                <a:off x="4031849" y="1520625"/>
                <a:ext cx="11855" cy="208836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347" extrusionOk="0">
                    <a:moveTo>
                      <a:pt x="1" y="1"/>
                    </a:moveTo>
                    <a:lnTo>
                      <a:pt x="1" y="3252"/>
                    </a:lnTo>
                    <a:lnTo>
                      <a:pt x="190" y="3346"/>
                    </a:lnTo>
                    <a:lnTo>
                      <a:pt x="190" y="1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195;p37"/>
              <p:cNvSpPr/>
              <p:nvPr/>
            </p:nvSpPr>
            <p:spPr>
              <a:xfrm>
                <a:off x="4031849" y="1504527"/>
                <a:ext cx="38997" cy="2308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370" extrusionOk="0">
                    <a:moveTo>
                      <a:pt x="190" y="1"/>
                    </a:moveTo>
                    <a:lnTo>
                      <a:pt x="1" y="109"/>
                    </a:lnTo>
                    <a:lnTo>
                      <a:pt x="1" y="259"/>
                    </a:lnTo>
                    <a:lnTo>
                      <a:pt x="190" y="370"/>
                    </a:lnTo>
                    <a:lnTo>
                      <a:pt x="448" y="370"/>
                    </a:lnTo>
                    <a:lnTo>
                      <a:pt x="624" y="259"/>
                    </a:lnTo>
                    <a:lnTo>
                      <a:pt x="624" y="109"/>
                    </a:lnTo>
                    <a:lnTo>
                      <a:pt x="448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196;p37"/>
              <p:cNvSpPr/>
              <p:nvPr/>
            </p:nvSpPr>
            <p:spPr>
              <a:xfrm>
                <a:off x="3918041" y="762837"/>
                <a:ext cx="267425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12649" extrusionOk="0">
                    <a:moveTo>
                      <a:pt x="2138" y="0"/>
                    </a:moveTo>
                    <a:lnTo>
                      <a:pt x="0" y="10896"/>
                    </a:lnTo>
                    <a:lnTo>
                      <a:pt x="0" y="11914"/>
                    </a:lnTo>
                    <a:lnTo>
                      <a:pt x="1253" y="12648"/>
                    </a:lnTo>
                    <a:lnTo>
                      <a:pt x="3019" y="12648"/>
                    </a:lnTo>
                    <a:lnTo>
                      <a:pt x="4286" y="11914"/>
                    </a:lnTo>
                    <a:lnTo>
                      <a:pt x="4286" y="10896"/>
                    </a:lnTo>
                    <a:lnTo>
                      <a:pt x="2138" y="0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197;p37"/>
              <p:cNvSpPr/>
              <p:nvPr/>
            </p:nvSpPr>
            <p:spPr>
              <a:xfrm>
                <a:off x="3996222" y="762837"/>
                <a:ext cx="189244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12649" extrusionOk="0">
                    <a:moveTo>
                      <a:pt x="885" y="0"/>
                    </a:moveTo>
                    <a:lnTo>
                      <a:pt x="0" y="12648"/>
                    </a:lnTo>
                    <a:lnTo>
                      <a:pt x="1766" y="12648"/>
                    </a:lnTo>
                    <a:lnTo>
                      <a:pt x="3033" y="11914"/>
                    </a:lnTo>
                    <a:lnTo>
                      <a:pt x="3033" y="10896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198;p37"/>
              <p:cNvSpPr/>
              <p:nvPr/>
            </p:nvSpPr>
            <p:spPr>
              <a:xfrm>
                <a:off x="5250361" y="2408381"/>
                <a:ext cx="70506" cy="49167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788" extrusionOk="0">
                    <a:moveTo>
                      <a:pt x="1130" y="1"/>
                    </a:moveTo>
                    <a:lnTo>
                      <a:pt x="0" y="353"/>
                    </a:lnTo>
                    <a:lnTo>
                      <a:pt x="271" y="787"/>
                    </a:lnTo>
                    <a:lnTo>
                      <a:pt x="1130" y="298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199;p37"/>
              <p:cNvSpPr/>
              <p:nvPr/>
            </p:nvSpPr>
            <p:spPr>
              <a:xfrm>
                <a:off x="5139173" y="2334442"/>
                <a:ext cx="181694" cy="105385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1689" extrusionOk="0">
                    <a:moveTo>
                      <a:pt x="859" y="1"/>
                    </a:moveTo>
                    <a:lnTo>
                      <a:pt x="0" y="490"/>
                    </a:lnTo>
                    <a:lnTo>
                      <a:pt x="0" y="1186"/>
                    </a:lnTo>
                    <a:lnTo>
                      <a:pt x="859" y="1688"/>
                    </a:lnTo>
                    <a:lnTo>
                      <a:pt x="2053" y="1688"/>
                    </a:lnTo>
                    <a:lnTo>
                      <a:pt x="2912" y="1186"/>
                    </a:lnTo>
                    <a:lnTo>
                      <a:pt x="2912" y="490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00;p37"/>
              <p:cNvSpPr/>
              <p:nvPr/>
            </p:nvSpPr>
            <p:spPr>
              <a:xfrm>
                <a:off x="5167251" y="2349729"/>
                <a:ext cx="125539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559" extrusionOk="0">
                    <a:moveTo>
                      <a:pt x="585" y="1"/>
                    </a:moveTo>
                    <a:lnTo>
                      <a:pt x="1" y="340"/>
                    </a:lnTo>
                    <a:lnTo>
                      <a:pt x="1" y="559"/>
                    </a:lnTo>
                    <a:lnTo>
                      <a:pt x="2011" y="559"/>
                    </a:lnTo>
                    <a:lnTo>
                      <a:pt x="2011" y="340"/>
                    </a:lnTo>
                    <a:lnTo>
                      <a:pt x="1427" y="1"/>
                    </a:lnTo>
                    <a:close/>
                  </a:path>
                </a:pathLst>
              </a:custGeom>
              <a:solidFill>
                <a:srgbClr val="A39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01;p37"/>
              <p:cNvSpPr/>
              <p:nvPr/>
            </p:nvSpPr>
            <p:spPr>
              <a:xfrm>
                <a:off x="5167251" y="2364205"/>
                <a:ext cx="125539" cy="57715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925" extrusionOk="0">
                    <a:moveTo>
                      <a:pt x="585" y="0"/>
                    </a:moveTo>
                    <a:lnTo>
                      <a:pt x="1" y="327"/>
                    </a:lnTo>
                    <a:lnTo>
                      <a:pt x="1" y="585"/>
                    </a:lnTo>
                    <a:lnTo>
                      <a:pt x="585" y="924"/>
                    </a:lnTo>
                    <a:lnTo>
                      <a:pt x="1427" y="924"/>
                    </a:lnTo>
                    <a:lnTo>
                      <a:pt x="2011" y="585"/>
                    </a:lnTo>
                    <a:lnTo>
                      <a:pt x="2011" y="3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5E4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02;p37"/>
              <p:cNvSpPr/>
              <p:nvPr/>
            </p:nvSpPr>
            <p:spPr>
              <a:xfrm>
                <a:off x="5185782" y="2439765"/>
                <a:ext cx="81550" cy="177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85" extrusionOk="0">
                    <a:moveTo>
                      <a:pt x="112" y="0"/>
                    </a:moveTo>
                    <a:lnTo>
                      <a:pt x="1" y="26"/>
                    </a:lnTo>
                    <a:lnTo>
                      <a:pt x="112" y="284"/>
                    </a:lnTo>
                    <a:lnTo>
                      <a:pt x="1306" y="284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03;p37"/>
              <p:cNvSpPr/>
              <p:nvPr/>
            </p:nvSpPr>
            <p:spPr>
              <a:xfrm>
                <a:off x="5139173" y="2408381"/>
                <a:ext cx="53597" cy="49167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88" extrusionOk="0">
                    <a:moveTo>
                      <a:pt x="0" y="1"/>
                    </a:moveTo>
                    <a:lnTo>
                      <a:pt x="0" y="298"/>
                    </a:lnTo>
                    <a:lnTo>
                      <a:pt x="859" y="787"/>
                    </a:lnTo>
                    <a:lnTo>
                      <a:pt x="859" y="5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04;p37"/>
              <p:cNvSpPr/>
              <p:nvPr/>
            </p:nvSpPr>
            <p:spPr>
              <a:xfrm>
                <a:off x="5153586" y="2342179"/>
                <a:ext cx="152805" cy="88289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415" extrusionOk="0">
                    <a:moveTo>
                      <a:pt x="722" y="1"/>
                    </a:moveTo>
                    <a:lnTo>
                      <a:pt x="1" y="409"/>
                    </a:lnTo>
                    <a:lnTo>
                      <a:pt x="1" y="993"/>
                    </a:lnTo>
                    <a:lnTo>
                      <a:pt x="722" y="1414"/>
                    </a:lnTo>
                    <a:lnTo>
                      <a:pt x="1728" y="1414"/>
                    </a:lnTo>
                    <a:lnTo>
                      <a:pt x="2449" y="993"/>
                    </a:lnTo>
                    <a:lnTo>
                      <a:pt x="2449" y="409"/>
                    </a:lnTo>
                    <a:lnTo>
                      <a:pt x="172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05;p37"/>
              <p:cNvSpPr/>
              <p:nvPr/>
            </p:nvSpPr>
            <p:spPr>
              <a:xfrm>
                <a:off x="5221410" y="2216516"/>
                <a:ext cx="16410" cy="20290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52" extrusionOk="0">
                    <a:moveTo>
                      <a:pt x="1" y="1"/>
                    </a:moveTo>
                    <a:lnTo>
                      <a:pt x="1" y="3252"/>
                    </a:lnTo>
                    <a:lnTo>
                      <a:pt x="262" y="325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06;p37"/>
              <p:cNvSpPr/>
              <p:nvPr/>
            </p:nvSpPr>
            <p:spPr>
              <a:xfrm>
                <a:off x="5237757" y="2209840"/>
                <a:ext cx="11855" cy="20958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359" extrusionOk="0">
                    <a:moveTo>
                      <a:pt x="189" y="0"/>
                    </a:moveTo>
                    <a:lnTo>
                      <a:pt x="0" y="108"/>
                    </a:lnTo>
                    <a:lnTo>
                      <a:pt x="0" y="3359"/>
                    </a:lnTo>
                    <a:lnTo>
                      <a:pt x="189" y="324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07;p37"/>
              <p:cNvSpPr/>
              <p:nvPr/>
            </p:nvSpPr>
            <p:spPr>
              <a:xfrm>
                <a:off x="5210428" y="2209840"/>
                <a:ext cx="11044" cy="20958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359" extrusionOk="0">
                    <a:moveTo>
                      <a:pt x="1" y="0"/>
                    </a:moveTo>
                    <a:lnTo>
                      <a:pt x="1" y="3248"/>
                    </a:lnTo>
                    <a:lnTo>
                      <a:pt x="177" y="3359"/>
                    </a:lnTo>
                    <a:lnTo>
                      <a:pt x="177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08;p37"/>
              <p:cNvSpPr/>
              <p:nvPr/>
            </p:nvSpPr>
            <p:spPr>
              <a:xfrm>
                <a:off x="5210428" y="2194553"/>
                <a:ext cx="39184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353" extrusionOk="0">
                    <a:moveTo>
                      <a:pt x="177" y="0"/>
                    </a:moveTo>
                    <a:lnTo>
                      <a:pt x="1" y="95"/>
                    </a:lnTo>
                    <a:lnTo>
                      <a:pt x="1" y="245"/>
                    </a:lnTo>
                    <a:lnTo>
                      <a:pt x="177" y="353"/>
                    </a:lnTo>
                    <a:lnTo>
                      <a:pt x="438" y="353"/>
                    </a:lnTo>
                    <a:lnTo>
                      <a:pt x="627" y="245"/>
                    </a:lnTo>
                    <a:lnTo>
                      <a:pt x="627" y="95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09;p37"/>
              <p:cNvSpPr/>
              <p:nvPr/>
            </p:nvSpPr>
            <p:spPr>
              <a:xfrm>
                <a:off x="5095996" y="1451990"/>
                <a:ext cx="267238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12649" extrusionOk="0">
                    <a:moveTo>
                      <a:pt x="2148" y="1"/>
                    </a:moveTo>
                    <a:lnTo>
                      <a:pt x="0" y="10893"/>
                    </a:lnTo>
                    <a:lnTo>
                      <a:pt x="0" y="11914"/>
                    </a:lnTo>
                    <a:lnTo>
                      <a:pt x="1263" y="12649"/>
                    </a:lnTo>
                    <a:lnTo>
                      <a:pt x="3033" y="12649"/>
                    </a:lnTo>
                    <a:lnTo>
                      <a:pt x="4283" y="11914"/>
                    </a:lnTo>
                    <a:lnTo>
                      <a:pt x="4283" y="10893"/>
                    </a:lnTo>
                    <a:lnTo>
                      <a:pt x="2148" y="1"/>
                    </a:lnTo>
                    <a:close/>
                  </a:path>
                </a:pathLst>
              </a:custGeom>
              <a:solidFill>
                <a:srgbClr val="7FA3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10;p37"/>
              <p:cNvSpPr/>
              <p:nvPr/>
            </p:nvSpPr>
            <p:spPr>
              <a:xfrm>
                <a:off x="5174801" y="1451990"/>
                <a:ext cx="188433" cy="789234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12649" extrusionOk="0">
                    <a:moveTo>
                      <a:pt x="885" y="1"/>
                    </a:moveTo>
                    <a:lnTo>
                      <a:pt x="0" y="12649"/>
                    </a:lnTo>
                    <a:lnTo>
                      <a:pt x="1770" y="12649"/>
                    </a:lnTo>
                    <a:lnTo>
                      <a:pt x="3020" y="11914"/>
                    </a:lnTo>
                    <a:lnTo>
                      <a:pt x="3020" y="10893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rgbClr val="2D2C37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11;p37"/>
              <p:cNvSpPr/>
              <p:nvPr/>
            </p:nvSpPr>
            <p:spPr>
              <a:xfrm>
                <a:off x="2664712" y="2199607"/>
                <a:ext cx="348913" cy="202721"/>
              </a:xfrm>
              <a:custGeom>
                <a:avLst/>
                <a:gdLst/>
                <a:ahLst/>
                <a:cxnLst/>
                <a:rect l="l" t="t" r="r" b="b"/>
                <a:pathLst>
                  <a:path w="5592" h="3249" extrusionOk="0">
                    <a:moveTo>
                      <a:pt x="395" y="1"/>
                    </a:moveTo>
                    <a:lnTo>
                      <a:pt x="0" y="229"/>
                    </a:lnTo>
                    <a:lnTo>
                      <a:pt x="5197" y="3249"/>
                    </a:lnTo>
                    <a:lnTo>
                      <a:pt x="5591" y="3020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12;p37"/>
              <p:cNvSpPr/>
              <p:nvPr/>
            </p:nvSpPr>
            <p:spPr>
              <a:xfrm>
                <a:off x="3374268" y="2612038"/>
                <a:ext cx="348726" cy="202721"/>
              </a:xfrm>
              <a:custGeom>
                <a:avLst/>
                <a:gdLst/>
                <a:ahLst/>
                <a:cxnLst/>
                <a:rect l="l" t="t" r="r" b="b"/>
                <a:pathLst>
                  <a:path w="5589" h="3249" extrusionOk="0">
                    <a:moveTo>
                      <a:pt x="392" y="1"/>
                    </a:moveTo>
                    <a:lnTo>
                      <a:pt x="0" y="229"/>
                    </a:lnTo>
                    <a:lnTo>
                      <a:pt x="5193" y="3248"/>
                    </a:lnTo>
                    <a:lnTo>
                      <a:pt x="5588" y="3020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13;p37"/>
              <p:cNvSpPr/>
              <p:nvPr/>
            </p:nvSpPr>
            <p:spPr>
              <a:xfrm>
                <a:off x="4083575" y="3024469"/>
                <a:ext cx="348726" cy="202659"/>
              </a:xfrm>
              <a:custGeom>
                <a:avLst/>
                <a:gdLst/>
                <a:ahLst/>
                <a:cxnLst/>
                <a:rect l="l" t="t" r="r" b="b"/>
                <a:pathLst>
                  <a:path w="5589" h="3248" extrusionOk="0">
                    <a:moveTo>
                      <a:pt x="396" y="0"/>
                    </a:moveTo>
                    <a:lnTo>
                      <a:pt x="1" y="229"/>
                    </a:lnTo>
                    <a:lnTo>
                      <a:pt x="5197" y="3248"/>
                    </a:lnTo>
                    <a:lnTo>
                      <a:pt x="5589" y="3019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14;p37"/>
              <p:cNvSpPr/>
              <p:nvPr/>
            </p:nvSpPr>
            <p:spPr>
              <a:xfrm>
                <a:off x="4792943" y="3436837"/>
                <a:ext cx="348913" cy="202721"/>
              </a:xfrm>
              <a:custGeom>
                <a:avLst/>
                <a:gdLst/>
                <a:ahLst/>
                <a:cxnLst/>
                <a:rect l="l" t="t" r="r" b="b"/>
                <a:pathLst>
                  <a:path w="5592" h="3249" extrusionOk="0">
                    <a:moveTo>
                      <a:pt x="395" y="1"/>
                    </a:moveTo>
                    <a:lnTo>
                      <a:pt x="0" y="229"/>
                    </a:lnTo>
                    <a:lnTo>
                      <a:pt x="5197" y="3249"/>
                    </a:lnTo>
                    <a:lnTo>
                      <a:pt x="5592" y="3020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2" name="Google Shape;1215;p37"/>
            <p:cNvGrpSpPr/>
            <p:nvPr/>
          </p:nvGrpSpPr>
          <p:grpSpPr>
            <a:xfrm>
              <a:off x="5077958" y="2108194"/>
              <a:ext cx="1440145" cy="1120700"/>
              <a:chOff x="4551775" y="1391800"/>
              <a:chExt cx="565450" cy="440025"/>
            </a:xfrm>
          </p:grpSpPr>
          <p:sp>
            <p:nvSpPr>
              <p:cNvPr id="926" name="Google Shape;1216;p37"/>
              <p:cNvSpPr/>
              <p:nvPr/>
            </p:nvSpPr>
            <p:spPr>
              <a:xfrm>
                <a:off x="4982550" y="1527675"/>
                <a:ext cx="2042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944" extrusionOk="0">
                    <a:moveTo>
                      <a:pt x="656" y="0"/>
                    </a:moveTo>
                    <a:cubicBezTo>
                      <a:pt x="646" y="0"/>
                      <a:pt x="636" y="2"/>
                      <a:pt x="624" y="7"/>
                    </a:cubicBezTo>
                    <a:cubicBezTo>
                      <a:pt x="542" y="7"/>
                      <a:pt x="422" y="89"/>
                      <a:pt x="203" y="222"/>
                    </a:cubicBezTo>
                    <a:cubicBezTo>
                      <a:pt x="121" y="291"/>
                      <a:pt x="40" y="386"/>
                      <a:pt x="14" y="480"/>
                    </a:cubicBezTo>
                    <a:lnTo>
                      <a:pt x="14" y="497"/>
                    </a:lnTo>
                    <a:cubicBezTo>
                      <a:pt x="1" y="510"/>
                      <a:pt x="1" y="523"/>
                      <a:pt x="1" y="536"/>
                    </a:cubicBezTo>
                    <a:lnTo>
                      <a:pt x="1" y="604"/>
                    </a:lnTo>
                    <a:lnTo>
                      <a:pt x="1" y="699"/>
                    </a:lnTo>
                    <a:cubicBezTo>
                      <a:pt x="1" y="754"/>
                      <a:pt x="1" y="794"/>
                      <a:pt x="14" y="823"/>
                    </a:cubicBezTo>
                    <a:cubicBezTo>
                      <a:pt x="14" y="836"/>
                      <a:pt x="27" y="849"/>
                      <a:pt x="27" y="849"/>
                    </a:cubicBezTo>
                    <a:cubicBezTo>
                      <a:pt x="40" y="862"/>
                      <a:pt x="40" y="862"/>
                      <a:pt x="53" y="875"/>
                    </a:cubicBezTo>
                    <a:cubicBezTo>
                      <a:pt x="82" y="905"/>
                      <a:pt x="134" y="931"/>
                      <a:pt x="203" y="944"/>
                    </a:cubicBezTo>
                    <a:lnTo>
                      <a:pt x="298" y="944"/>
                    </a:lnTo>
                    <a:cubicBezTo>
                      <a:pt x="327" y="944"/>
                      <a:pt x="366" y="931"/>
                      <a:pt x="396" y="918"/>
                    </a:cubicBezTo>
                    <a:cubicBezTo>
                      <a:pt x="396" y="918"/>
                      <a:pt x="409" y="918"/>
                      <a:pt x="409" y="905"/>
                    </a:cubicBezTo>
                    <a:cubicBezTo>
                      <a:pt x="422" y="905"/>
                      <a:pt x="422" y="905"/>
                      <a:pt x="435" y="888"/>
                    </a:cubicBezTo>
                    <a:cubicBezTo>
                      <a:pt x="559" y="807"/>
                      <a:pt x="722" y="660"/>
                      <a:pt x="774" y="536"/>
                    </a:cubicBezTo>
                    <a:cubicBezTo>
                      <a:pt x="787" y="510"/>
                      <a:pt x="804" y="497"/>
                      <a:pt x="804" y="467"/>
                    </a:cubicBezTo>
                    <a:cubicBezTo>
                      <a:pt x="804" y="441"/>
                      <a:pt x="817" y="415"/>
                      <a:pt x="817" y="399"/>
                    </a:cubicBezTo>
                    <a:lnTo>
                      <a:pt x="817" y="372"/>
                    </a:lnTo>
                    <a:lnTo>
                      <a:pt x="817" y="317"/>
                    </a:lnTo>
                    <a:lnTo>
                      <a:pt x="817" y="278"/>
                    </a:lnTo>
                    <a:lnTo>
                      <a:pt x="817" y="252"/>
                    </a:lnTo>
                    <a:cubicBezTo>
                      <a:pt x="817" y="222"/>
                      <a:pt x="804" y="183"/>
                      <a:pt x="804" y="170"/>
                    </a:cubicBezTo>
                    <a:lnTo>
                      <a:pt x="804" y="154"/>
                    </a:lnTo>
                    <a:cubicBezTo>
                      <a:pt x="787" y="102"/>
                      <a:pt x="761" y="59"/>
                      <a:pt x="735" y="33"/>
                    </a:cubicBezTo>
                    <a:cubicBezTo>
                      <a:pt x="704" y="14"/>
                      <a:pt x="682" y="0"/>
                      <a:pt x="656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1217;p37"/>
              <p:cNvSpPr/>
              <p:nvPr/>
            </p:nvSpPr>
            <p:spPr>
              <a:xfrm>
                <a:off x="4986950" y="1530200"/>
                <a:ext cx="160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826" extrusionOk="0">
                    <a:moveTo>
                      <a:pt x="530" y="1"/>
                    </a:moveTo>
                    <a:cubicBezTo>
                      <a:pt x="464" y="14"/>
                      <a:pt x="340" y="69"/>
                      <a:pt x="259" y="134"/>
                    </a:cubicBezTo>
                    <a:cubicBezTo>
                      <a:pt x="151" y="232"/>
                      <a:pt x="1" y="327"/>
                      <a:pt x="1" y="529"/>
                    </a:cubicBezTo>
                    <a:lnTo>
                      <a:pt x="1" y="559"/>
                    </a:lnTo>
                    <a:cubicBezTo>
                      <a:pt x="1" y="624"/>
                      <a:pt x="1" y="679"/>
                      <a:pt x="27" y="722"/>
                    </a:cubicBezTo>
                    <a:lnTo>
                      <a:pt x="27" y="735"/>
                    </a:lnTo>
                    <a:cubicBezTo>
                      <a:pt x="40" y="774"/>
                      <a:pt x="69" y="804"/>
                      <a:pt x="95" y="817"/>
                    </a:cubicBezTo>
                    <a:cubicBezTo>
                      <a:pt x="113" y="822"/>
                      <a:pt x="130" y="825"/>
                      <a:pt x="148" y="825"/>
                    </a:cubicBezTo>
                    <a:cubicBezTo>
                      <a:pt x="173" y="825"/>
                      <a:pt x="200" y="819"/>
                      <a:pt x="233" y="804"/>
                    </a:cubicBezTo>
                    <a:cubicBezTo>
                      <a:pt x="246" y="804"/>
                      <a:pt x="246" y="804"/>
                      <a:pt x="259" y="787"/>
                    </a:cubicBezTo>
                    <a:cubicBezTo>
                      <a:pt x="409" y="722"/>
                      <a:pt x="546" y="572"/>
                      <a:pt x="598" y="435"/>
                    </a:cubicBezTo>
                    <a:cubicBezTo>
                      <a:pt x="611" y="409"/>
                      <a:pt x="628" y="396"/>
                      <a:pt x="628" y="366"/>
                    </a:cubicBezTo>
                    <a:cubicBezTo>
                      <a:pt x="628" y="340"/>
                      <a:pt x="641" y="327"/>
                      <a:pt x="641" y="298"/>
                    </a:cubicBezTo>
                    <a:lnTo>
                      <a:pt x="641" y="271"/>
                    </a:lnTo>
                    <a:lnTo>
                      <a:pt x="641" y="216"/>
                    </a:lnTo>
                    <a:lnTo>
                      <a:pt x="641" y="177"/>
                    </a:lnTo>
                    <a:lnTo>
                      <a:pt x="641" y="151"/>
                    </a:lnTo>
                    <a:cubicBezTo>
                      <a:pt x="641" y="108"/>
                      <a:pt x="628" y="82"/>
                      <a:pt x="628" y="69"/>
                    </a:cubicBezTo>
                    <a:lnTo>
                      <a:pt x="628" y="53"/>
                    </a:lnTo>
                    <a:cubicBezTo>
                      <a:pt x="611" y="27"/>
                      <a:pt x="598" y="1"/>
                      <a:pt x="572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1218;p37"/>
              <p:cNvSpPr/>
              <p:nvPr/>
            </p:nvSpPr>
            <p:spPr>
              <a:xfrm>
                <a:off x="4551775" y="1474050"/>
                <a:ext cx="565450" cy="317525"/>
              </a:xfrm>
              <a:custGeom>
                <a:avLst/>
                <a:gdLst/>
                <a:ahLst/>
                <a:cxnLst/>
                <a:rect l="l" t="t" r="r" b="b"/>
                <a:pathLst>
                  <a:path w="22618" h="12701" extrusionOk="0">
                    <a:moveTo>
                      <a:pt x="4960" y="0"/>
                    </a:moveTo>
                    <a:cubicBezTo>
                      <a:pt x="3732" y="0"/>
                      <a:pt x="176" y="2999"/>
                      <a:pt x="82" y="3523"/>
                    </a:cubicBezTo>
                    <a:cubicBezTo>
                      <a:pt x="1" y="4029"/>
                      <a:pt x="461" y="4313"/>
                      <a:pt x="1127" y="4708"/>
                    </a:cubicBezTo>
                    <a:lnTo>
                      <a:pt x="13667" y="12039"/>
                    </a:lnTo>
                    <a:cubicBezTo>
                      <a:pt x="13667" y="12039"/>
                      <a:pt x="14810" y="12623"/>
                      <a:pt x="15952" y="12691"/>
                    </a:cubicBezTo>
                    <a:cubicBezTo>
                      <a:pt x="16034" y="12697"/>
                      <a:pt x="16114" y="12700"/>
                      <a:pt x="16194" y="12700"/>
                    </a:cubicBezTo>
                    <a:cubicBezTo>
                      <a:pt x="17233" y="12700"/>
                      <a:pt x="18123" y="12232"/>
                      <a:pt x="18769" y="11944"/>
                    </a:cubicBezTo>
                    <a:cubicBezTo>
                      <a:pt x="19461" y="11631"/>
                      <a:pt x="21054" y="10704"/>
                      <a:pt x="21380" y="10394"/>
                    </a:cubicBezTo>
                    <a:cubicBezTo>
                      <a:pt x="21720" y="10093"/>
                      <a:pt x="22617" y="9440"/>
                      <a:pt x="21720" y="8556"/>
                    </a:cubicBezTo>
                    <a:cubicBezTo>
                      <a:pt x="20822" y="7671"/>
                      <a:pt x="6173" y="43"/>
                      <a:pt x="4991" y="1"/>
                    </a:cubicBezTo>
                    <a:cubicBezTo>
                      <a:pt x="4981" y="0"/>
                      <a:pt x="4971" y="0"/>
                      <a:pt x="496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1219;p37"/>
              <p:cNvSpPr/>
              <p:nvPr/>
            </p:nvSpPr>
            <p:spPr>
              <a:xfrm>
                <a:off x="4604425" y="1497225"/>
                <a:ext cx="350900" cy="252250"/>
              </a:xfrm>
              <a:custGeom>
                <a:avLst/>
                <a:gdLst/>
                <a:ahLst/>
                <a:cxnLst/>
                <a:rect l="l" t="t" r="r" b="b"/>
                <a:pathLst>
                  <a:path w="14036" h="10090" extrusionOk="0">
                    <a:moveTo>
                      <a:pt x="163" y="1"/>
                    </a:moveTo>
                    <a:lnTo>
                      <a:pt x="0" y="2733"/>
                    </a:lnTo>
                    <a:lnTo>
                      <a:pt x="424" y="3360"/>
                    </a:lnTo>
                    <a:lnTo>
                      <a:pt x="1469" y="2625"/>
                    </a:lnTo>
                    <a:lnTo>
                      <a:pt x="6012" y="5713"/>
                    </a:lnTo>
                    <a:lnTo>
                      <a:pt x="10216" y="9235"/>
                    </a:lnTo>
                    <a:lnTo>
                      <a:pt x="11196" y="8621"/>
                    </a:lnTo>
                    <a:lnTo>
                      <a:pt x="13533" y="10090"/>
                    </a:lnTo>
                    <a:lnTo>
                      <a:pt x="14035" y="4979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1220;p37"/>
              <p:cNvSpPr/>
              <p:nvPr/>
            </p:nvSpPr>
            <p:spPr>
              <a:xfrm>
                <a:off x="4909100" y="1719200"/>
                <a:ext cx="33000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688" extrusionOk="0">
                    <a:moveTo>
                      <a:pt x="233" y="0"/>
                    </a:moveTo>
                    <a:lnTo>
                      <a:pt x="1" y="287"/>
                    </a:lnTo>
                    <a:lnTo>
                      <a:pt x="1088" y="1688"/>
                    </a:lnTo>
                    <a:lnTo>
                      <a:pt x="1320" y="1404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FFE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1221;p37"/>
              <p:cNvSpPr/>
              <p:nvPr/>
            </p:nvSpPr>
            <p:spPr>
              <a:xfrm>
                <a:off x="4906750" y="1720900"/>
                <a:ext cx="32650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689" extrusionOk="0">
                    <a:moveTo>
                      <a:pt x="216" y="1"/>
                    </a:moveTo>
                    <a:lnTo>
                      <a:pt x="0" y="288"/>
                    </a:lnTo>
                    <a:lnTo>
                      <a:pt x="1074" y="1688"/>
                    </a:lnTo>
                    <a:lnTo>
                      <a:pt x="1306" y="1401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FFB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1222;p37"/>
              <p:cNvSpPr/>
              <p:nvPr/>
            </p:nvSpPr>
            <p:spPr>
              <a:xfrm>
                <a:off x="4871000" y="1681825"/>
                <a:ext cx="67350" cy="85375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3415" extrusionOk="0">
                    <a:moveTo>
                      <a:pt x="1074" y="0"/>
                    </a:moveTo>
                    <a:lnTo>
                      <a:pt x="1" y="627"/>
                    </a:lnTo>
                    <a:lnTo>
                      <a:pt x="1607" y="3414"/>
                    </a:lnTo>
                    <a:lnTo>
                      <a:pt x="2693" y="2788"/>
                    </a:lnTo>
                    <a:lnTo>
                      <a:pt x="2341" y="872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1223;p37"/>
              <p:cNvSpPr/>
              <p:nvPr/>
            </p:nvSpPr>
            <p:spPr>
              <a:xfrm>
                <a:off x="4862200" y="16958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7" y="1"/>
                    </a:moveTo>
                    <a:cubicBezTo>
                      <a:pt x="256" y="1"/>
                      <a:pt x="0" y="296"/>
                      <a:pt x="0" y="814"/>
                    </a:cubicBezTo>
                    <a:cubicBezTo>
                      <a:pt x="0" y="1536"/>
                      <a:pt x="516" y="2420"/>
                      <a:pt x="1143" y="2786"/>
                    </a:cubicBezTo>
                    <a:cubicBezTo>
                      <a:pt x="1324" y="2893"/>
                      <a:pt x="1497" y="2944"/>
                      <a:pt x="1651" y="2944"/>
                    </a:cubicBezTo>
                    <a:cubicBezTo>
                      <a:pt x="2024" y="2944"/>
                      <a:pt x="2285" y="2644"/>
                      <a:pt x="2285" y="2133"/>
                    </a:cubicBezTo>
                    <a:cubicBezTo>
                      <a:pt x="2285" y="1412"/>
                      <a:pt x="1766" y="527"/>
                      <a:pt x="1143" y="161"/>
                    </a:cubicBezTo>
                    <a:cubicBezTo>
                      <a:pt x="958" y="53"/>
                      <a:pt x="783" y="1"/>
                      <a:pt x="627" y="1"/>
                    </a:cubicBezTo>
                    <a:close/>
                  </a:path>
                </a:pathLst>
              </a:custGeom>
              <a:solidFill>
                <a:srgbClr val="853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1224;p37"/>
              <p:cNvSpPr/>
              <p:nvPr/>
            </p:nvSpPr>
            <p:spPr>
              <a:xfrm>
                <a:off x="4644550" y="1538750"/>
                <a:ext cx="57150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937" extrusionOk="0">
                    <a:moveTo>
                      <a:pt x="621" y="0"/>
                    </a:moveTo>
                    <a:cubicBezTo>
                      <a:pt x="250" y="0"/>
                      <a:pt x="1" y="293"/>
                      <a:pt x="1" y="801"/>
                    </a:cubicBezTo>
                    <a:cubicBezTo>
                      <a:pt x="1" y="1535"/>
                      <a:pt x="504" y="2420"/>
                      <a:pt x="1143" y="2786"/>
                    </a:cubicBezTo>
                    <a:cubicBezTo>
                      <a:pt x="1325" y="2888"/>
                      <a:pt x="1498" y="2936"/>
                      <a:pt x="1651" y="2936"/>
                    </a:cubicBezTo>
                    <a:cubicBezTo>
                      <a:pt x="2026" y="2936"/>
                      <a:pt x="2286" y="2645"/>
                      <a:pt x="2286" y="2133"/>
                    </a:cubicBezTo>
                    <a:cubicBezTo>
                      <a:pt x="2286" y="1398"/>
                      <a:pt x="1770" y="514"/>
                      <a:pt x="1143" y="161"/>
                    </a:cubicBezTo>
                    <a:cubicBezTo>
                      <a:pt x="954" y="52"/>
                      <a:pt x="777" y="0"/>
                      <a:pt x="621" y="0"/>
                    </a:cubicBezTo>
                    <a:close/>
                  </a:path>
                </a:pathLst>
              </a:custGeom>
              <a:solidFill>
                <a:srgbClr val="7427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1225;p37"/>
              <p:cNvSpPr/>
              <p:nvPr/>
            </p:nvSpPr>
            <p:spPr>
              <a:xfrm>
                <a:off x="4626200" y="1540400"/>
                <a:ext cx="67350" cy="85375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3415" extrusionOk="0">
                    <a:moveTo>
                      <a:pt x="1087" y="1"/>
                    </a:moveTo>
                    <a:lnTo>
                      <a:pt x="1" y="624"/>
                    </a:lnTo>
                    <a:lnTo>
                      <a:pt x="1619" y="3415"/>
                    </a:lnTo>
                    <a:lnTo>
                      <a:pt x="2693" y="2788"/>
                    </a:lnTo>
                    <a:lnTo>
                      <a:pt x="2354" y="869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1226;p37"/>
              <p:cNvSpPr/>
              <p:nvPr/>
            </p:nvSpPr>
            <p:spPr>
              <a:xfrm>
                <a:off x="4696950" y="1391800"/>
                <a:ext cx="403225" cy="309050"/>
              </a:xfrm>
              <a:custGeom>
                <a:avLst/>
                <a:gdLst/>
                <a:ahLst/>
                <a:cxnLst/>
                <a:rect l="l" t="t" r="r" b="b"/>
                <a:pathLst>
                  <a:path w="16129" h="12362" extrusionOk="0">
                    <a:moveTo>
                      <a:pt x="692" y="1"/>
                    </a:moveTo>
                    <a:lnTo>
                      <a:pt x="542" y="40"/>
                    </a:lnTo>
                    <a:lnTo>
                      <a:pt x="516" y="409"/>
                    </a:lnTo>
                    <a:lnTo>
                      <a:pt x="284" y="627"/>
                    </a:lnTo>
                    <a:lnTo>
                      <a:pt x="379" y="804"/>
                    </a:lnTo>
                    <a:lnTo>
                      <a:pt x="284" y="1483"/>
                    </a:lnTo>
                    <a:lnTo>
                      <a:pt x="95" y="1590"/>
                    </a:lnTo>
                    <a:lnTo>
                      <a:pt x="13" y="2204"/>
                    </a:lnTo>
                    <a:lnTo>
                      <a:pt x="0" y="2243"/>
                    </a:lnTo>
                    <a:cubicBezTo>
                      <a:pt x="0" y="2243"/>
                      <a:pt x="151" y="2814"/>
                      <a:pt x="353" y="3059"/>
                    </a:cubicBezTo>
                    <a:cubicBezTo>
                      <a:pt x="516" y="3252"/>
                      <a:pt x="1632" y="3986"/>
                      <a:pt x="2054" y="4257"/>
                    </a:cubicBezTo>
                    <a:cubicBezTo>
                      <a:pt x="2148" y="4326"/>
                      <a:pt x="2204" y="4365"/>
                      <a:pt x="2204" y="4365"/>
                    </a:cubicBezTo>
                    <a:lnTo>
                      <a:pt x="2230" y="4365"/>
                    </a:lnTo>
                    <a:lnTo>
                      <a:pt x="2230" y="3957"/>
                    </a:lnTo>
                    <a:cubicBezTo>
                      <a:pt x="2230" y="3360"/>
                      <a:pt x="2530" y="3016"/>
                      <a:pt x="2966" y="3016"/>
                    </a:cubicBezTo>
                    <a:cubicBezTo>
                      <a:pt x="3145" y="3016"/>
                      <a:pt x="3348" y="3074"/>
                      <a:pt x="3562" y="3196"/>
                    </a:cubicBezTo>
                    <a:cubicBezTo>
                      <a:pt x="4296" y="3617"/>
                      <a:pt x="4896" y="4652"/>
                      <a:pt x="4896" y="5507"/>
                    </a:cubicBezTo>
                    <a:lnTo>
                      <a:pt x="4896" y="6121"/>
                    </a:lnTo>
                    <a:lnTo>
                      <a:pt x="4923" y="6147"/>
                    </a:lnTo>
                    <a:lnTo>
                      <a:pt x="12009" y="10240"/>
                    </a:lnTo>
                    <a:lnTo>
                      <a:pt x="12009" y="9617"/>
                    </a:lnTo>
                    <a:cubicBezTo>
                      <a:pt x="12009" y="9017"/>
                      <a:pt x="12309" y="8672"/>
                      <a:pt x="12746" y="8672"/>
                    </a:cubicBezTo>
                    <a:cubicBezTo>
                      <a:pt x="12925" y="8672"/>
                      <a:pt x="13127" y="8730"/>
                      <a:pt x="13341" y="8853"/>
                    </a:cubicBezTo>
                    <a:cubicBezTo>
                      <a:pt x="14075" y="9290"/>
                      <a:pt x="14676" y="10322"/>
                      <a:pt x="14676" y="11167"/>
                    </a:cubicBezTo>
                    <a:lnTo>
                      <a:pt x="14676" y="11790"/>
                    </a:lnTo>
                    <a:lnTo>
                      <a:pt x="14796" y="11859"/>
                    </a:lnTo>
                    <a:lnTo>
                      <a:pt x="14852" y="11888"/>
                    </a:lnTo>
                    <a:lnTo>
                      <a:pt x="15694" y="12349"/>
                    </a:lnTo>
                    <a:lnTo>
                      <a:pt x="15707" y="12362"/>
                    </a:lnTo>
                    <a:lnTo>
                      <a:pt x="15913" y="12336"/>
                    </a:lnTo>
                    <a:lnTo>
                      <a:pt x="15952" y="12185"/>
                    </a:lnTo>
                    <a:lnTo>
                      <a:pt x="15857" y="12185"/>
                    </a:lnTo>
                    <a:lnTo>
                      <a:pt x="15913" y="12117"/>
                    </a:lnTo>
                    <a:lnTo>
                      <a:pt x="16089" y="11872"/>
                    </a:lnTo>
                    <a:lnTo>
                      <a:pt x="16128" y="11696"/>
                    </a:lnTo>
                    <a:lnTo>
                      <a:pt x="16076" y="10485"/>
                    </a:lnTo>
                    <a:lnTo>
                      <a:pt x="16076" y="10446"/>
                    </a:lnTo>
                    <a:cubicBezTo>
                      <a:pt x="16076" y="10446"/>
                      <a:pt x="15818" y="10051"/>
                      <a:pt x="15423" y="9669"/>
                    </a:cubicBezTo>
                    <a:cubicBezTo>
                      <a:pt x="15028" y="9303"/>
                      <a:pt x="14607" y="8706"/>
                      <a:pt x="13778" y="8135"/>
                    </a:cubicBezTo>
                    <a:cubicBezTo>
                      <a:pt x="12946" y="7547"/>
                      <a:pt x="12146" y="6937"/>
                      <a:pt x="12146" y="6937"/>
                    </a:cubicBezTo>
                    <a:cubicBezTo>
                      <a:pt x="12146" y="6937"/>
                      <a:pt x="11656" y="6353"/>
                      <a:pt x="11206" y="5821"/>
                    </a:cubicBezTo>
                    <a:cubicBezTo>
                      <a:pt x="10772" y="5292"/>
                      <a:pt x="9887" y="4352"/>
                      <a:pt x="8963" y="3591"/>
                    </a:cubicBezTo>
                    <a:cubicBezTo>
                      <a:pt x="8036" y="2831"/>
                      <a:pt x="7289" y="2436"/>
                      <a:pt x="6773" y="2149"/>
                    </a:cubicBezTo>
                    <a:cubicBezTo>
                      <a:pt x="6271" y="1865"/>
                      <a:pt x="5262" y="1264"/>
                      <a:pt x="4067" y="954"/>
                    </a:cubicBezTo>
                    <a:cubicBezTo>
                      <a:pt x="2870" y="627"/>
                      <a:pt x="1835" y="340"/>
                      <a:pt x="1835" y="340"/>
                    </a:cubicBezTo>
                    <a:lnTo>
                      <a:pt x="692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1227;p37"/>
              <p:cNvSpPr/>
              <p:nvPr/>
            </p:nvSpPr>
            <p:spPr>
              <a:xfrm>
                <a:off x="4709850" y="1391800"/>
                <a:ext cx="389000" cy="2621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10485" extrusionOk="0">
                    <a:moveTo>
                      <a:pt x="176" y="1"/>
                    </a:moveTo>
                    <a:lnTo>
                      <a:pt x="26" y="40"/>
                    </a:lnTo>
                    <a:lnTo>
                      <a:pt x="0" y="409"/>
                    </a:lnTo>
                    <a:lnTo>
                      <a:pt x="1306" y="1117"/>
                    </a:lnTo>
                    <a:cubicBezTo>
                      <a:pt x="1306" y="1117"/>
                      <a:pt x="2367" y="1659"/>
                      <a:pt x="3509" y="2325"/>
                    </a:cubicBezTo>
                    <a:cubicBezTo>
                      <a:pt x="4651" y="3007"/>
                      <a:pt x="9916" y="6189"/>
                      <a:pt x="11059" y="6911"/>
                    </a:cubicBezTo>
                    <a:cubicBezTo>
                      <a:pt x="12201" y="7629"/>
                      <a:pt x="13817" y="9045"/>
                      <a:pt x="13817" y="9045"/>
                    </a:cubicBezTo>
                    <a:lnTo>
                      <a:pt x="15410" y="10338"/>
                    </a:lnTo>
                    <a:lnTo>
                      <a:pt x="15560" y="10485"/>
                    </a:lnTo>
                    <a:lnTo>
                      <a:pt x="15560" y="10446"/>
                    </a:lnTo>
                    <a:cubicBezTo>
                      <a:pt x="15560" y="10446"/>
                      <a:pt x="15302" y="10051"/>
                      <a:pt x="14907" y="9669"/>
                    </a:cubicBezTo>
                    <a:cubicBezTo>
                      <a:pt x="14512" y="9303"/>
                      <a:pt x="14091" y="8706"/>
                      <a:pt x="13262" y="8135"/>
                    </a:cubicBezTo>
                    <a:cubicBezTo>
                      <a:pt x="12430" y="7547"/>
                      <a:pt x="11630" y="6937"/>
                      <a:pt x="11630" y="6937"/>
                    </a:cubicBezTo>
                    <a:cubicBezTo>
                      <a:pt x="11630" y="6937"/>
                      <a:pt x="11140" y="6353"/>
                      <a:pt x="10690" y="5821"/>
                    </a:cubicBezTo>
                    <a:cubicBezTo>
                      <a:pt x="10256" y="5292"/>
                      <a:pt x="9371" y="4352"/>
                      <a:pt x="8447" y="3591"/>
                    </a:cubicBezTo>
                    <a:cubicBezTo>
                      <a:pt x="7520" y="2831"/>
                      <a:pt x="6773" y="2436"/>
                      <a:pt x="6257" y="2149"/>
                    </a:cubicBezTo>
                    <a:cubicBezTo>
                      <a:pt x="5918" y="1959"/>
                      <a:pt x="5304" y="1564"/>
                      <a:pt x="4583" y="1264"/>
                    </a:cubicBezTo>
                    <a:cubicBezTo>
                      <a:pt x="4256" y="1130"/>
                      <a:pt x="3930" y="1049"/>
                      <a:pt x="3551" y="954"/>
                    </a:cubicBezTo>
                    <a:cubicBezTo>
                      <a:pt x="2354" y="627"/>
                      <a:pt x="1319" y="340"/>
                      <a:pt x="1319" y="340"/>
                    </a:cubicBez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1228;p37"/>
              <p:cNvSpPr/>
              <p:nvPr/>
            </p:nvSpPr>
            <p:spPr>
              <a:xfrm>
                <a:off x="4801000" y="1444200"/>
                <a:ext cx="186950" cy="19007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7603" extrusionOk="0">
                    <a:moveTo>
                      <a:pt x="52" y="0"/>
                    </a:moveTo>
                    <a:lnTo>
                      <a:pt x="0" y="340"/>
                    </a:lnTo>
                    <a:lnTo>
                      <a:pt x="284" y="1277"/>
                    </a:lnTo>
                    <a:lnTo>
                      <a:pt x="1495" y="4106"/>
                    </a:lnTo>
                    <a:lnTo>
                      <a:pt x="7315" y="7602"/>
                    </a:lnTo>
                    <a:lnTo>
                      <a:pt x="7383" y="7126"/>
                    </a:lnTo>
                    <a:lnTo>
                      <a:pt x="7383" y="6825"/>
                    </a:lnTo>
                    <a:cubicBezTo>
                      <a:pt x="7396" y="6773"/>
                      <a:pt x="7478" y="6078"/>
                      <a:pt x="7465" y="5562"/>
                    </a:cubicBezTo>
                    <a:cubicBezTo>
                      <a:pt x="7452" y="5043"/>
                      <a:pt x="7452" y="4815"/>
                      <a:pt x="7452" y="4815"/>
                    </a:cubicBezTo>
                    <a:lnTo>
                      <a:pt x="7452" y="4798"/>
                    </a:lnTo>
                    <a:lnTo>
                      <a:pt x="7263" y="4338"/>
                    </a:lnTo>
                    <a:lnTo>
                      <a:pt x="7181" y="4377"/>
                    </a:lnTo>
                    <a:lnTo>
                      <a:pt x="7370" y="4815"/>
                    </a:lnTo>
                    <a:cubicBezTo>
                      <a:pt x="7370" y="4867"/>
                      <a:pt x="7370" y="5099"/>
                      <a:pt x="7383" y="5562"/>
                    </a:cubicBezTo>
                    <a:cubicBezTo>
                      <a:pt x="7413" y="6091"/>
                      <a:pt x="7302" y="6799"/>
                      <a:pt x="7302" y="6812"/>
                    </a:cubicBezTo>
                    <a:lnTo>
                      <a:pt x="7302" y="7113"/>
                    </a:lnTo>
                    <a:lnTo>
                      <a:pt x="7250" y="7478"/>
                    </a:lnTo>
                    <a:lnTo>
                      <a:pt x="1564" y="4051"/>
                    </a:lnTo>
                    <a:lnTo>
                      <a:pt x="353" y="1250"/>
                    </a:lnTo>
                    <a:lnTo>
                      <a:pt x="82" y="340"/>
                    </a:lnTo>
                    <a:lnTo>
                      <a:pt x="121" y="1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1229;p37"/>
              <p:cNvSpPr/>
              <p:nvPr/>
            </p:nvSpPr>
            <p:spPr>
              <a:xfrm>
                <a:off x="4780600" y="1416275"/>
                <a:ext cx="211450" cy="145850"/>
              </a:xfrm>
              <a:custGeom>
                <a:avLst/>
                <a:gdLst/>
                <a:ahLst/>
                <a:cxnLst/>
                <a:rect l="l" t="t" r="r" b="b"/>
                <a:pathLst>
                  <a:path w="8458" h="5834" extrusionOk="0">
                    <a:moveTo>
                      <a:pt x="108" y="1"/>
                    </a:moveTo>
                    <a:cubicBezTo>
                      <a:pt x="108" y="1"/>
                      <a:pt x="0" y="285"/>
                      <a:pt x="0" y="301"/>
                    </a:cubicBezTo>
                    <a:cubicBezTo>
                      <a:pt x="0" y="314"/>
                      <a:pt x="395" y="804"/>
                      <a:pt x="395" y="804"/>
                    </a:cubicBezTo>
                    <a:lnTo>
                      <a:pt x="8376" y="5834"/>
                    </a:lnTo>
                    <a:lnTo>
                      <a:pt x="8457" y="5795"/>
                    </a:lnTo>
                    <a:cubicBezTo>
                      <a:pt x="8457" y="5795"/>
                      <a:pt x="7276" y="4381"/>
                      <a:pt x="6433" y="3510"/>
                    </a:cubicBezTo>
                    <a:cubicBezTo>
                      <a:pt x="5588" y="2638"/>
                      <a:pt x="4501" y="1933"/>
                      <a:pt x="3969" y="1620"/>
                    </a:cubicBezTo>
                    <a:cubicBezTo>
                      <a:pt x="3427" y="1320"/>
                      <a:pt x="1998" y="546"/>
                      <a:pt x="1495" y="396"/>
                    </a:cubicBezTo>
                    <a:cubicBezTo>
                      <a:pt x="1005" y="24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84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1230;p37"/>
              <p:cNvSpPr/>
              <p:nvPr/>
            </p:nvSpPr>
            <p:spPr>
              <a:xfrm>
                <a:off x="4803675" y="1426150"/>
                <a:ext cx="2557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033" extrusionOk="0">
                    <a:moveTo>
                      <a:pt x="572" y="1"/>
                    </a:moveTo>
                    <a:lnTo>
                      <a:pt x="1" y="735"/>
                    </a:lnTo>
                    <a:lnTo>
                      <a:pt x="464" y="1032"/>
                    </a:lnTo>
                    <a:lnTo>
                      <a:pt x="1022" y="164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1231;p37"/>
              <p:cNvSpPr/>
              <p:nvPr/>
            </p:nvSpPr>
            <p:spPr>
              <a:xfrm>
                <a:off x="5050525" y="1617925"/>
                <a:ext cx="445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1440" extrusionOk="0">
                    <a:moveTo>
                      <a:pt x="190" y="0"/>
                    </a:moveTo>
                    <a:lnTo>
                      <a:pt x="1" y="53"/>
                    </a:lnTo>
                    <a:lnTo>
                      <a:pt x="533" y="679"/>
                    </a:lnTo>
                    <a:lnTo>
                      <a:pt x="1117" y="1130"/>
                    </a:lnTo>
                    <a:lnTo>
                      <a:pt x="1251" y="1130"/>
                    </a:lnTo>
                    <a:lnTo>
                      <a:pt x="1646" y="1440"/>
                    </a:lnTo>
                    <a:lnTo>
                      <a:pt x="1783" y="1293"/>
                    </a:lnTo>
                    <a:lnTo>
                      <a:pt x="954" y="529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E15E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1232;p37"/>
              <p:cNvSpPr/>
              <p:nvPr/>
            </p:nvSpPr>
            <p:spPr>
              <a:xfrm>
                <a:off x="5095075" y="1655300"/>
                <a:ext cx="51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56" extrusionOk="0">
                    <a:moveTo>
                      <a:pt x="164" y="0"/>
                    </a:moveTo>
                    <a:lnTo>
                      <a:pt x="14" y="232"/>
                    </a:lnTo>
                    <a:lnTo>
                      <a:pt x="1" y="761"/>
                    </a:lnTo>
                    <a:lnTo>
                      <a:pt x="203" y="115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1233;p37"/>
              <p:cNvSpPr/>
              <p:nvPr/>
            </p:nvSpPr>
            <p:spPr>
              <a:xfrm>
                <a:off x="4704050" y="1398250"/>
                <a:ext cx="3845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023" extrusionOk="0">
                    <a:moveTo>
                      <a:pt x="245" y="1"/>
                    </a:moveTo>
                    <a:lnTo>
                      <a:pt x="0" y="369"/>
                    </a:lnTo>
                    <a:lnTo>
                      <a:pt x="111" y="477"/>
                    </a:lnTo>
                    <a:lnTo>
                      <a:pt x="1280" y="1022"/>
                    </a:lnTo>
                    <a:lnTo>
                      <a:pt x="1512" y="993"/>
                    </a:lnTo>
                    <a:lnTo>
                      <a:pt x="1538" y="859"/>
                    </a:lnTo>
                    <a:lnTo>
                      <a:pt x="722" y="108"/>
                    </a:lnTo>
                    <a:lnTo>
                      <a:pt x="382" y="1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rgbClr val="E15E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1234;p37"/>
              <p:cNvSpPr/>
              <p:nvPr/>
            </p:nvSpPr>
            <p:spPr>
              <a:xfrm>
                <a:off x="4696950" y="1446900"/>
                <a:ext cx="55100" cy="54025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161" extrusionOk="0">
                    <a:moveTo>
                      <a:pt x="13" y="0"/>
                    </a:moveTo>
                    <a:lnTo>
                      <a:pt x="0" y="39"/>
                    </a:lnTo>
                    <a:cubicBezTo>
                      <a:pt x="0" y="39"/>
                      <a:pt x="151" y="610"/>
                      <a:pt x="353" y="855"/>
                    </a:cubicBezTo>
                    <a:cubicBezTo>
                      <a:pt x="516" y="1048"/>
                      <a:pt x="1632" y="1782"/>
                      <a:pt x="2054" y="2053"/>
                    </a:cubicBezTo>
                    <a:cubicBezTo>
                      <a:pt x="2148" y="2122"/>
                      <a:pt x="2204" y="2161"/>
                      <a:pt x="2204" y="2161"/>
                    </a:cubicBezTo>
                    <a:lnTo>
                      <a:pt x="898" y="1155"/>
                    </a:lnTo>
                    <a:lnTo>
                      <a:pt x="598" y="447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1235;p37"/>
              <p:cNvSpPr/>
              <p:nvPr/>
            </p:nvSpPr>
            <p:spPr>
              <a:xfrm>
                <a:off x="4699325" y="1428850"/>
                <a:ext cx="47600" cy="35025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401" extrusionOk="0">
                    <a:moveTo>
                      <a:pt x="189" y="1"/>
                    </a:moveTo>
                    <a:lnTo>
                      <a:pt x="0" y="108"/>
                    </a:lnTo>
                    <a:lnTo>
                      <a:pt x="137" y="259"/>
                    </a:lnTo>
                    <a:lnTo>
                      <a:pt x="1903" y="1401"/>
                    </a:lnTo>
                    <a:lnTo>
                      <a:pt x="1632" y="1061"/>
                    </a:lnTo>
                    <a:lnTo>
                      <a:pt x="735" y="422"/>
                    </a:lnTo>
                    <a:lnTo>
                      <a:pt x="232" y="125"/>
                    </a:lnTo>
                    <a:lnTo>
                      <a:pt x="189" y="6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1236;p37"/>
              <p:cNvSpPr/>
              <p:nvPr/>
            </p:nvSpPr>
            <p:spPr>
              <a:xfrm>
                <a:off x="4824725" y="1518950"/>
                <a:ext cx="16577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4256" extrusionOk="0">
                    <a:moveTo>
                      <a:pt x="1" y="0"/>
                    </a:moveTo>
                    <a:cubicBezTo>
                      <a:pt x="1" y="0"/>
                      <a:pt x="6408" y="4191"/>
                      <a:pt x="6529" y="4243"/>
                    </a:cubicBezTo>
                    <a:cubicBezTo>
                      <a:pt x="6543" y="4251"/>
                      <a:pt x="6555" y="4255"/>
                      <a:pt x="6564" y="4255"/>
                    </a:cubicBezTo>
                    <a:cubicBezTo>
                      <a:pt x="6631" y="4255"/>
                      <a:pt x="6535" y="4039"/>
                      <a:pt x="6258" y="3822"/>
                    </a:cubicBezTo>
                    <a:cubicBezTo>
                      <a:pt x="5945" y="3591"/>
                      <a:pt x="1839" y="1035"/>
                      <a:pt x="1023" y="532"/>
                    </a:cubicBezTo>
                    <a:cubicBezTo>
                      <a:pt x="220" y="1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1237;p37"/>
              <p:cNvSpPr/>
              <p:nvPr/>
            </p:nvSpPr>
            <p:spPr>
              <a:xfrm>
                <a:off x="5063825" y="1642400"/>
                <a:ext cx="3022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088" extrusionOk="0">
                    <a:moveTo>
                      <a:pt x="1" y="1"/>
                    </a:moveTo>
                    <a:lnTo>
                      <a:pt x="556" y="407"/>
                    </a:lnTo>
                    <a:lnTo>
                      <a:pt x="529" y="379"/>
                    </a:lnTo>
                    <a:lnTo>
                      <a:pt x="1" y="1"/>
                    </a:lnTo>
                    <a:close/>
                    <a:moveTo>
                      <a:pt x="556" y="407"/>
                    </a:moveTo>
                    <a:lnTo>
                      <a:pt x="1208" y="1088"/>
                    </a:lnTo>
                    <a:lnTo>
                      <a:pt x="817" y="598"/>
                    </a:lnTo>
                    <a:lnTo>
                      <a:pt x="556" y="407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1238;p37"/>
              <p:cNvSpPr/>
              <p:nvPr/>
            </p:nvSpPr>
            <p:spPr>
              <a:xfrm>
                <a:off x="5001900" y="1614925"/>
                <a:ext cx="57125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2" extrusionOk="0">
                    <a:moveTo>
                      <a:pt x="629" y="1"/>
                    </a:moveTo>
                    <a:cubicBezTo>
                      <a:pt x="258" y="1"/>
                      <a:pt x="0" y="294"/>
                      <a:pt x="0" y="812"/>
                    </a:cubicBezTo>
                    <a:cubicBezTo>
                      <a:pt x="0" y="1534"/>
                      <a:pt x="519" y="2418"/>
                      <a:pt x="1143" y="2784"/>
                    </a:cubicBezTo>
                    <a:cubicBezTo>
                      <a:pt x="1325" y="2891"/>
                      <a:pt x="1498" y="2942"/>
                      <a:pt x="1652" y="2942"/>
                    </a:cubicBezTo>
                    <a:cubicBezTo>
                      <a:pt x="2026" y="2942"/>
                      <a:pt x="2285" y="2642"/>
                      <a:pt x="2285" y="2131"/>
                    </a:cubicBezTo>
                    <a:cubicBezTo>
                      <a:pt x="2285" y="1413"/>
                      <a:pt x="1769" y="528"/>
                      <a:pt x="1143" y="160"/>
                    </a:cubicBezTo>
                    <a:cubicBezTo>
                      <a:pt x="959" y="52"/>
                      <a:pt x="784" y="1"/>
                      <a:pt x="62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1239;p37"/>
              <p:cNvSpPr/>
              <p:nvPr/>
            </p:nvSpPr>
            <p:spPr>
              <a:xfrm>
                <a:off x="4757425" y="1473200"/>
                <a:ext cx="57125" cy="73575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3" extrusionOk="0">
                    <a:moveTo>
                      <a:pt x="629" y="1"/>
                    </a:moveTo>
                    <a:cubicBezTo>
                      <a:pt x="254" y="1"/>
                      <a:pt x="0" y="301"/>
                      <a:pt x="0" y="812"/>
                    </a:cubicBezTo>
                    <a:cubicBezTo>
                      <a:pt x="0" y="1546"/>
                      <a:pt x="506" y="2431"/>
                      <a:pt x="1143" y="2783"/>
                    </a:cubicBezTo>
                    <a:cubicBezTo>
                      <a:pt x="1327" y="2891"/>
                      <a:pt x="1502" y="2942"/>
                      <a:pt x="1657" y="2942"/>
                    </a:cubicBezTo>
                    <a:cubicBezTo>
                      <a:pt x="2028" y="2942"/>
                      <a:pt x="2285" y="2648"/>
                      <a:pt x="2285" y="2130"/>
                    </a:cubicBezTo>
                    <a:cubicBezTo>
                      <a:pt x="2285" y="1409"/>
                      <a:pt x="1769" y="525"/>
                      <a:pt x="1143" y="159"/>
                    </a:cubicBezTo>
                    <a:cubicBezTo>
                      <a:pt x="957" y="52"/>
                      <a:pt x="783" y="1"/>
                      <a:pt x="62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1240;p37"/>
              <p:cNvSpPr/>
              <p:nvPr/>
            </p:nvSpPr>
            <p:spPr>
              <a:xfrm>
                <a:off x="4992750" y="1603100"/>
                <a:ext cx="75500" cy="8592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437" extrusionOk="0">
                    <a:moveTo>
                      <a:pt x="833" y="1"/>
                    </a:moveTo>
                    <a:cubicBezTo>
                      <a:pt x="340" y="1"/>
                      <a:pt x="1" y="396"/>
                      <a:pt x="1" y="1070"/>
                    </a:cubicBezTo>
                    <a:lnTo>
                      <a:pt x="1" y="1693"/>
                    </a:lnTo>
                    <a:lnTo>
                      <a:pt x="177" y="1788"/>
                    </a:lnTo>
                    <a:lnTo>
                      <a:pt x="177" y="1165"/>
                    </a:lnTo>
                    <a:cubicBezTo>
                      <a:pt x="177" y="565"/>
                      <a:pt x="477" y="220"/>
                      <a:pt x="914" y="220"/>
                    </a:cubicBezTo>
                    <a:cubicBezTo>
                      <a:pt x="1093" y="220"/>
                      <a:pt x="1295" y="278"/>
                      <a:pt x="1509" y="401"/>
                    </a:cubicBezTo>
                    <a:cubicBezTo>
                      <a:pt x="2243" y="838"/>
                      <a:pt x="2844" y="1870"/>
                      <a:pt x="2844" y="2715"/>
                    </a:cubicBezTo>
                    <a:lnTo>
                      <a:pt x="2844" y="3338"/>
                    </a:lnTo>
                    <a:lnTo>
                      <a:pt x="2964" y="3407"/>
                    </a:lnTo>
                    <a:lnTo>
                      <a:pt x="3020" y="3436"/>
                    </a:lnTo>
                    <a:lnTo>
                      <a:pt x="3020" y="2810"/>
                    </a:lnTo>
                    <a:cubicBezTo>
                      <a:pt x="3020" y="1857"/>
                      <a:pt x="2338" y="688"/>
                      <a:pt x="1509" y="212"/>
                    </a:cubicBezTo>
                    <a:cubicBezTo>
                      <a:pt x="1266" y="68"/>
                      <a:pt x="1036" y="1"/>
                      <a:pt x="833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1241;p37"/>
              <p:cNvSpPr/>
              <p:nvPr/>
            </p:nvSpPr>
            <p:spPr>
              <a:xfrm>
                <a:off x="4748275" y="1461500"/>
                <a:ext cx="75175" cy="8602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3441" extrusionOk="0">
                    <a:moveTo>
                      <a:pt x="834" y="1"/>
                    </a:moveTo>
                    <a:cubicBezTo>
                      <a:pt x="341" y="1"/>
                      <a:pt x="1" y="390"/>
                      <a:pt x="1" y="1074"/>
                    </a:cubicBezTo>
                    <a:lnTo>
                      <a:pt x="1" y="1469"/>
                    </a:lnTo>
                    <a:cubicBezTo>
                      <a:pt x="95" y="1538"/>
                      <a:pt x="151" y="1577"/>
                      <a:pt x="151" y="1577"/>
                    </a:cubicBezTo>
                    <a:lnTo>
                      <a:pt x="177" y="1577"/>
                    </a:lnTo>
                    <a:lnTo>
                      <a:pt x="177" y="1169"/>
                    </a:lnTo>
                    <a:cubicBezTo>
                      <a:pt x="177" y="572"/>
                      <a:pt x="477" y="228"/>
                      <a:pt x="913" y="228"/>
                    </a:cubicBezTo>
                    <a:cubicBezTo>
                      <a:pt x="1092" y="228"/>
                      <a:pt x="1295" y="286"/>
                      <a:pt x="1509" y="408"/>
                    </a:cubicBezTo>
                    <a:cubicBezTo>
                      <a:pt x="2243" y="829"/>
                      <a:pt x="2843" y="1864"/>
                      <a:pt x="2843" y="2719"/>
                    </a:cubicBezTo>
                    <a:lnTo>
                      <a:pt x="2843" y="3333"/>
                    </a:lnTo>
                    <a:lnTo>
                      <a:pt x="2870" y="3359"/>
                    </a:lnTo>
                    <a:lnTo>
                      <a:pt x="3007" y="3441"/>
                    </a:lnTo>
                    <a:lnTo>
                      <a:pt x="3007" y="2817"/>
                    </a:lnTo>
                    <a:cubicBezTo>
                      <a:pt x="3007" y="1864"/>
                      <a:pt x="2341" y="696"/>
                      <a:pt x="1509" y="206"/>
                    </a:cubicBezTo>
                    <a:cubicBezTo>
                      <a:pt x="1266" y="67"/>
                      <a:pt x="1037" y="1"/>
                      <a:pt x="834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1242;p37"/>
              <p:cNvSpPr/>
              <p:nvPr/>
            </p:nvSpPr>
            <p:spPr>
              <a:xfrm>
                <a:off x="4627925" y="1407800"/>
                <a:ext cx="194475" cy="89775"/>
              </a:xfrm>
              <a:custGeom>
                <a:avLst/>
                <a:gdLst/>
                <a:ahLst/>
                <a:cxnLst/>
                <a:rect l="l" t="t" r="r" b="b"/>
                <a:pathLst>
                  <a:path w="7779" h="3591" extrusionOk="0">
                    <a:moveTo>
                      <a:pt x="4677" y="1"/>
                    </a:moveTo>
                    <a:lnTo>
                      <a:pt x="3809" y="327"/>
                    </a:lnTo>
                    <a:lnTo>
                      <a:pt x="2856" y="722"/>
                    </a:lnTo>
                    <a:lnTo>
                      <a:pt x="1198" y="1685"/>
                    </a:lnTo>
                    <a:lnTo>
                      <a:pt x="313" y="2354"/>
                    </a:lnTo>
                    <a:lnTo>
                      <a:pt x="0" y="2638"/>
                    </a:lnTo>
                    <a:lnTo>
                      <a:pt x="0" y="2801"/>
                    </a:lnTo>
                    <a:lnTo>
                      <a:pt x="2585" y="3591"/>
                    </a:lnTo>
                    <a:lnTo>
                      <a:pt x="3264" y="3088"/>
                    </a:lnTo>
                    <a:lnTo>
                      <a:pt x="4351" y="2354"/>
                    </a:lnTo>
                    <a:lnTo>
                      <a:pt x="5712" y="1577"/>
                    </a:lnTo>
                    <a:lnTo>
                      <a:pt x="6747" y="1074"/>
                    </a:lnTo>
                    <a:lnTo>
                      <a:pt x="7778" y="666"/>
                    </a:lnTo>
                    <a:lnTo>
                      <a:pt x="5085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1243;p37"/>
              <p:cNvSpPr/>
              <p:nvPr/>
            </p:nvSpPr>
            <p:spPr>
              <a:xfrm>
                <a:off x="4629625" y="1409525"/>
                <a:ext cx="186975" cy="86350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454" extrusionOk="0">
                    <a:moveTo>
                      <a:pt x="4622" y="0"/>
                    </a:moveTo>
                    <a:lnTo>
                      <a:pt x="3767" y="326"/>
                    </a:lnTo>
                    <a:lnTo>
                      <a:pt x="2814" y="718"/>
                    </a:lnTo>
                    <a:lnTo>
                      <a:pt x="1169" y="1671"/>
                    </a:lnTo>
                    <a:lnTo>
                      <a:pt x="298" y="2337"/>
                    </a:lnTo>
                    <a:lnTo>
                      <a:pt x="1" y="2611"/>
                    </a:lnTo>
                    <a:lnTo>
                      <a:pt x="1" y="2677"/>
                    </a:lnTo>
                    <a:lnTo>
                      <a:pt x="1672" y="3196"/>
                    </a:lnTo>
                    <a:lnTo>
                      <a:pt x="2501" y="3453"/>
                    </a:lnTo>
                    <a:lnTo>
                      <a:pt x="3154" y="2964"/>
                    </a:lnTo>
                    <a:lnTo>
                      <a:pt x="4244" y="2229"/>
                    </a:lnTo>
                    <a:lnTo>
                      <a:pt x="5602" y="1440"/>
                    </a:lnTo>
                    <a:lnTo>
                      <a:pt x="6418" y="1045"/>
                    </a:lnTo>
                    <a:lnTo>
                      <a:pt x="6649" y="937"/>
                    </a:lnTo>
                    <a:lnTo>
                      <a:pt x="7439" y="624"/>
                    </a:lnTo>
                    <a:lnTo>
                      <a:pt x="7479" y="610"/>
                    </a:lnTo>
                    <a:lnTo>
                      <a:pt x="6813" y="447"/>
                    </a:lnTo>
                    <a:lnTo>
                      <a:pt x="6134" y="284"/>
                    </a:lnTo>
                    <a:lnTo>
                      <a:pt x="5017" y="13"/>
                    </a:lnTo>
                    <a:lnTo>
                      <a:pt x="4828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1244;p37"/>
              <p:cNvSpPr/>
              <p:nvPr/>
            </p:nvSpPr>
            <p:spPr>
              <a:xfrm>
                <a:off x="4955300" y="1652925"/>
                <a:ext cx="143550" cy="120400"/>
              </a:xfrm>
              <a:custGeom>
                <a:avLst/>
                <a:gdLst/>
                <a:ahLst/>
                <a:cxnLst/>
                <a:rect l="l" t="t" r="r" b="b"/>
                <a:pathLst>
                  <a:path w="5742" h="4816" extrusionOk="0">
                    <a:moveTo>
                      <a:pt x="5742" y="1"/>
                    </a:moveTo>
                    <a:lnTo>
                      <a:pt x="4342" y="817"/>
                    </a:lnTo>
                    <a:lnTo>
                      <a:pt x="653" y="2951"/>
                    </a:lnTo>
                    <a:lnTo>
                      <a:pt x="56" y="4407"/>
                    </a:lnTo>
                    <a:lnTo>
                      <a:pt x="0" y="4570"/>
                    </a:lnTo>
                    <a:lnTo>
                      <a:pt x="356" y="4815"/>
                    </a:lnTo>
                    <a:lnTo>
                      <a:pt x="1430" y="4609"/>
                    </a:lnTo>
                    <a:lnTo>
                      <a:pt x="2804" y="4038"/>
                    </a:lnTo>
                    <a:lnTo>
                      <a:pt x="4475" y="3075"/>
                    </a:lnTo>
                    <a:lnTo>
                      <a:pt x="5197" y="2436"/>
                    </a:lnTo>
                    <a:lnTo>
                      <a:pt x="5579" y="1891"/>
                    </a:lnTo>
                    <a:lnTo>
                      <a:pt x="5579" y="1740"/>
                    </a:lnTo>
                    <a:lnTo>
                      <a:pt x="5579" y="1701"/>
                    </a:lnTo>
                    <a:lnTo>
                      <a:pt x="5579" y="1672"/>
                    </a:lnTo>
                    <a:lnTo>
                      <a:pt x="5566" y="1564"/>
                    </a:lnTo>
                    <a:lnTo>
                      <a:pt x="5647" y="980"/>
                    </a:lnTo>
                    <a:lnTo>
                      <a:pt x="5742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1245;p37"/>
              <p:cNvSpPr/>
              <p:nvPr/>
            </p:nvSpPr>
            <p:spPr>
              <a:xfrm>
                <a:off x="5000575" y="1565200"/>
                <a:ext cx="98275" cy="93875"/>
              </a:xfrm>
              <a:custGeom>
                <a:avLst/>
                <a:gdLst/>
                <a:ahLst/>
                <a:cxnLst/>
                <a:rect l="l" t="t" r="r" b="b"/>
                <a:pathLst>
                  <a:path w="3931" h="3755" extrusionOk="0">
                    <a:moveTo>
                      <a:pt x="1" y="1"/>
                    </a:moveTo>
                    <a:lnTo>
                      <a:pt x="1672" y="2952"/>
                    </a:lnTo>
                    <a:lnTo>
                      <a:pt x="3931" y="3754"/>
                    </a:lnTo>
                    <a:cubicBezTo>
                      <a:pt x="3931" y="3754"/>
                      <a:pt x="3901" y="3428"/>
                      <a:pt x="3794" y="3170"/>
                    </a:cubicBezTo>
                    <a:cubicBezTo>
                      <a:pt x="3686" y="2912"/>
                      <a:pt x="3399" y="2586"/>
                      <a:pt x="2801" y="2109"/>
                    </a:cubicBezTo>
                    <a:cubicBezTo>
                      <a:pt x="2204" y="162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1246;p37"/>
              <p:cNvSpPr/>
              <p:nvPr/>
            </p:nvSpPr>
            <p:spPr>
              <a:xfrm>
                <a:off x="4860800" y="1565200"/>
                <a:ext cx="238050" cy="161525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6461" extrusionOk="0">
                    <a:moveTo>
                      <a:pt x="5592" y="1"/>
                    </a:moveTo>
                    <a:lnTo>
                      <a:pt x="1" y="3239"/>
                    </a:lnTo>
                    <a:lnTo>
                      <a:pt x="1117" y="4038"/>
                    </a:lnTo>
                    <a:lnTo>
                      <a:pt x="4433" y="6460"/>
                    </a:lnTo>
                    <a:lnTo>
                      <a:pt x="5713" y="6052"/>
                    </a:lnTo>
                    <a:lnTo>
                      <a:pt x="6705" y="5605"/>
                    </a:lnTo>
                    <a:lnTo>
                      <a:pt x="8461" y="4584"/>
                    </a:lnTo>
                    <a:lnTo>
                      <a:pt x="8908" y="4202"/>
                    </a:lnTo>
                    <a:lnTo>
                      <a:pt x="9522" y="3510"/>
                    </a:lnTo>
                    <a:cubicBezTo>
                      <a:pt x="9522" y="3510"/>
                      <a:pt x="9385" y="3304"/>
                      <a:pt x="9140" y="3007"/>
                    </a:cubicBezTo>
                    <a:cubicBezTo>
                      <a:pt x="8840" y="2625"/>
                      <a:pt x="8379" y="2109"/>
                      <a:pt x="7847" y="1688"/>
                    </a:cubicBezTo>
                    <a:cubicBezTo>
                      <a:pt x="6898" y="938"/>
                      <a:pt x="5592" y="1"/>
                      <a:pt x="5592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1247;p37"/>
              <p:cNvSpPr/>
              <p:nvPr/>
            </p:nvSpPr>
            <p:spPr>
              <a:xfrm>
                <a:off x="4843825" y="1637250"/>
                <a:ext cx="255025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3605" extrusionOk="0">
                    <a:moveTo>
                      <a:pt x="1" y="1"/>
                    </a:moveTo>
                    <a:lnTo>
                      <a:pt x="82" y="314"/>
                    </a:lnTo>
                    <a:cubicBezTo>
                      <a:pt x="95" y="314"/>
                      <a:pt x="95" y="314"/>
                      <a:pt x="108" y="327"/>
                    </a:cubicBezTo>
                    <a:cubicBezTo>
                      <a:pt x="1251" y="1049"/>
                      <a:pt x="3209" y="2260"/>
                      <a:pt x="3209" y="2260"/>
                    </a:cubicBezTo>
                    <a:lnTo>
                      <a:pt x="4965" y="3458"/>
                    </a:lnTo>
                    <a:lnTo>
                      <a:pt x="5112" y="3604"/>
                    </a:lnTo>
                    <a:lnTo>
                      <a:pt x="5112" y="3578"/>
                    </a:lnTo>
                    <a:lnTo>
                      <a:pt x="6392" y="3170"/>
                    </a:lnTo>
                    <a:lnTo>
                      <a:pt x="7384" y="2723"/>
                    </a:lnTo>
                    <a:lnTo>
                      <a:pt x="9140" y="1702"/>
                    </a:lnTo>
                    <a:lnTo>
                      <a:pt x="9587" y="1320"/>
                    </a:lnTo>
                    <a:lnTo>
                      <a:pt x="10201" y="628"/>
                    </a:lnTo>
                    <a:cubicBezTo>
                      <a:pt x="10201" y="628"/>
                      <a:pt x="10064" y="422"/>
                      <a:pt x="9819" y="125"/>
                    </a:cubicBezTo>
                    <a:cubicBezTo>
                      <a:pt x="9806" y="194"/>
                      <a:pt x="9793" y="275"/>
                      <a:pt x="9780" y="357"/>
                    </a:cubicBezTo>
                    <a:cubicBezTo>
                      <a:pt x="9698" y="654"/>
                      <a:pt x="9140" y="1320"/>
                      <a:pt x="8947" y="1470"/>
                    </a:cubicBezTo>
                    <a:cubicBezTo>
                      <a:pt x="8758" y="1633"/>
                      <a:pt x="6907" y="2612"/>
                      <a:pt x="6568" y="2655"/>
                    </a:cubicBezTo>
                    <a:cubicBezTo>
                      <a:pt x="6418" y="2679"/>
                      <a:pt x="6133" y="2695"/>
                      <a:pt x="5822" y="2695"/>
                    </a:cubicBezTo>
                    <a:cubicBezTo>
                      <a:pt x="5455" y="2695"/>
                      <a:pt x="5051" y="2672"/>
                      <a:pt x="4786" y="2612"/>
                    </a:cubicBezTo>
                    <a:cubicBezTo>
                      <a:pt x="4489" y="2544"/>
                      <a:pt x="4068" y="2397"/>
                      <a:pt x="3699" y="2247"/>
                    </a:cubicBezTo>
                    <a:cubicBezTo>
                      <a:pt x="3467" y="2152"/>
                      <a:pt x="3265" y="2054"/>
                      <a:pt x="3128" y="1959"/>
                    </a:cubicBezTo>
                    <a:cubicBezTo>
                      <a:pt x="2951" y="1865"/>
                      <a:pt x="2380" y="1525"/>
                      <a:pt x="1796" y="1156"/>
                    </a:cubicBezTo>
                    <a:cubicBezTo>
                      <a:pt x="1048" y="709"/>
                      <a:pt x="259" y="233"/>
                      <a:pt x="259" y="23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1248;p37"/>
              <p:cNvSpPr/>
              <p:nvPr/>
            </p:nvSpPr>
            <p:spPr>
              <a:xfrm>
                <a:off x="4883575" y="1640025"/>
                <a:ext cx="129925" cy="68650"/>
              </a:xfrm>
              <a:custGeom>
                <a:avLst/>
                <a:gdLst/>
                <a:ahLst/>
                <a:cxnLst/>
                <a:rect l="l" t="t" r="r" b="b"/>
                <a:pathLst>
                  <a:path w="5197" h="2746" extrusionOk="0">
                    <a:moveTo>
                      <a:pt x="69" y="1"/>
                    </a:moveTo>
                    <a:lnTo>
                      <a:pt x="0" y="14"/>
                    </a:lnTo>
                    <a:cubicBezTo>
                      <a:pt x="0" y="27"/>
                      <a:pt x="5128" y="2514"/>
                      <a:pt x="5184" y="2746"/>
                    </a:cubicBezTo>
                    <a:cubicBezTo>
                      <a:pt x="5197" y="2651"/>
                      <a:pt x="5102" y="2583"/>
                      <a:pt x="4857" y="2433"/>
                    </a:cubicBezTo>
                    <a:cubicBezTo>
                      <a:pt x="4257" y="1972"/>
                      <a:pt x="69" y="1"/>
                      <a:pt x="69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1249;p37"/>
              <p:cNvSpPr/>
              <p:nvPr/>
            </p:nvSpPr>
            <p:spPr>
              <a:xfrm>
                <a:off x="4988350" y="1581850"/>
                <a:ext cx="8292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3810" extrusionOk="0">
                    <a:moveTo>
                      <a:pt x="66" y="1"/>
                    </a:moveTo>
                    <a:lnTo>
                      <a:pt x="0" y="27"/>
                    </a:lnTo>
                    <a:lnTo>
                      <a:pt x="3235" y="3604"/>
                    </a:lnTo>
                    <a:lnTo>
                      <a:pt x="3317" y="3810"/>
                    </a:lnTo>
                    <a:lnTo>
                      <a:pt x="3264" y="3536"/>
                    </a:lnTo>
                    <a:lnTo>
                      <a:pt x="66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1250;p37"/>
              <p:cNvSpPr/>
              <p:nvPr/>
            </p:nvSpPr>
            <p:spPr>
              <a:xfrm>
                <a:off x="4986300" y="1659700"/>
                <a:ext cx="100000" cy="60575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423" extrusionOk="0">
                    <a:moveTo>
                      <a:pt x="3999" y="1"/>
                    </a:moveTo>
                    <a:cubicBezTo>
                      <a:pt x="3999" y="1"/>
                      <a:pt x="3536" y="614"/>
                      <a:pt x="3386" y="735"/>
                    </a:cubicBezTo>
                    <a:cubicBezTo>
                      <a:pt x="3102" y="954"/>
                      <a:pt x="2054" y="1580"/>
                      <a:pt x="1633" y="1757"/>
                    </a:cubicBezTo>
                    <a:cubicBezTo>
                      <a:pt x="1235" y="1934"/>
                      <a:pt x="817" y="2112"/>
                      <a:pt x="140" y="2112"/>
                    </a:cubicBezTo>
                    <a:cubicBezTo>
                      <a:pt x="95" y="2112"/>
                      <a:pt x="48" y="2111"/>
                      <a:pt x="1" y="2109"/>
                    </a:cubicBezTo>
                    <a:lnTo>
                      <a:pt x="1" y="2109"/>
                    </a:lnTo>
                    <a:cubicBezTo>
                      <a:pt x="121" y="2285"/>
                      <a:pt x="706" y="2422"/>
                      <a:pt x="706" y="2422"/>
                    </a:cubicBezTo>
                    <a:lnTo>
                      <a:pt x="2406" y="1538"/>
                    </a:lnTo>
                    <a:lnTo>
                      <a:pt x="3673" y="777"/>
                    </a:lnTo>
                    <a:lnTo>
                      <a:pt x="3999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1251;p37"/>
              <p:cNvSpPr/>
              <p:nvPr/>
            </p:nvSpPr>
            <p:spPr>
              <a:xfrm>
                <a:off x="4787025" y="1481575"/>
                <a:ext cx="213575" cy="16460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6584" extrusionOk="0">
                    <a:moveTo>
                      <a:pt x="5360" y="0"/>
                    </a:moveTo>
                    <a:lnTo>
                      <a:pt x="1" y="3101"/>
                    </a:lnTo>
                    <a:lnTo>
                      <a:pt x="2952" y="6584"/>
                    </a:lnTo>
                    <a:lnTo>
                      <a:pt x="4218" y="6228"/>
                    </a:lnTo>
                    <a:lnTo>
                      <a:pt x="5099" y="5875"/>
                    </a:lnTo>
                    <a:lnTo>
                      <a:pt x="7453" y="4514"/>
                    </a:lnTo>
                    <a:lnTo>
                      <a:pt x="7890" y="4106"/>
                    </a:lnTo>
                    <a:lnTo>
                      <a:pt x="8543" y="3346"/>
                    </a:lnTo>
                    <a:lnTo>
                      <a:pt x="5360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1252;p37"/>
              <p:cNvSpPr/>
              <p:nvPr/>
            </p:nvSpPr>
            <p:spPr>
              <a:xfrm>
                <a:off x="4856075" y="1555000"/>
                <a:ext cx="144525" cy="91175"/>
              </a:xfrm>
              <a:custGeom>
                <a:avLst/>
                <a:gdLst/>
                <a:ahLst/>
                <a:cxnLst/>
                <a:rect l="l" t="t" r="r" b="b"/>
                <a:pathLst>
                  <a:path w="5781" h="3647" extrusionOk="0">
                    <a:moveTo>
                      <a:pt x="5386" y="1"/>
                    </a:moveTo>
                    <a:lnTo>
                      <a:pt x="5317" y="138"/>
                    </a:lnTo>
                    <a:cubicBezTo>
                      <a:pt x="5373" y="233"/>
                      <a:pt x="5154" y="709"/>
                      <a:pt x="4720" y="1036"/>
                    </a:cubicBezTo>
                    <a:cubicBezTo>
                      <a:pt x="4283" y="1362"/>
                      <a:pt x="2256" y="2530"/>
                      <a:pt x="1782" y="2733"/>
                    </a:cubicBezTo>
                    <a:cubicBezTo>
                      <a:pt x="1319" y="2933"/>
                      <a:pt x="790" y="3158"/>
                      <a:pt x="299" y="3158"/>
                    </a:cubicBezTo>
                    <a:cubicBezTo>
                      <a:pt x="285" y="3158"/>
                      <a:pt x="272" y="3157"/>
                      <a:pt x="258" y="3157"/>
                    </a:cubicBezTo>
                    <a:cubicBezTo>
                      <a:pt x="251" y="3156"/>
                      <a:pt x="243" y="3156"/>
                      <a:pt x="236" y="3156"/>
                    </a:cubicBezTo>
                    <a:cubicBezTo>
                      <a:pt x="123" y="3156"/>
                      <a:pt x="37" y="3274"/>
                      <a:pt x="0" y="3415"/>
                    </a:cubicBezTo>
                    <a:lnTo>
                      <a:pt x="190" y="3647"/>
                    </a:lnTo>
                    <a:lnTo>
                      <a:pt x="1456" y="3291"/>
                    </a:lnTo>
                    <a:lnTo>
                      <a:pt x="2337" y="2938"/>
                    </a:lnTo>
                    <a:lnTo>
                      <a:pt x="4691" y="1577"/>
                    </a:lnTo>
                    <a:lnTo>
                      <a:pt x="5128" y="1169"/>
                    </a:lnTo>
                    <a:lnTo>
                      <a:pt x="5781" y="409"/>
                    </a:lnTo>
                    <a:lnTo>
                      <a:pt x="5631" y="246"/>
                    </a:lnTo>
                    <a:lnTo>
                      <a:pt x="5386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1253;p37"/>
              <p:cNvSpPr/>
              <p:nvPr/>
            </p:nvSpPr>
            <p:spPr>
              <a:xfrm>
                <a:off x="4897200" y="1487025"/>
                <a:ext cx="92800" cy="76500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3060" extrusionOk="0">
                    <a:moveTo>
                      <a:pt x="803" y="1"/>
                    </a:moveTo>
                    <a:cubicBezTo>
                      <a:pt x="803" y="1"/>
                      <a:pt x="435" y="353"/>
                      <a:pt x="0" y="667"/>
                    </a:cubicBezTo>
                    <a:lnTo>
                      <a:pt x="3557" y="2906"/>
                    </a:lnTo>
                    <a:lnTo>
                      <a:pt x="3557" y="2906"/>
                    </a:lnTo>
                    <a:cubicBezTo>
                      <a:pt x="3228" y="2517"/>
                      <a:pt x="2335" y="1472"/>
                      <a:pt x="1659" y="774"/>
                    </a:cubicBezTo>
                    <a:cubicBezTo>
                      <a:pt x="1388" y="504"/>
                      <a:pt x="1100" y="246"/>
                      <a:pt x="803" y="1"/>
                    </a:cubicBezTo>
                    <a:close/>
                    <a:moveTo>
                      <a:pt x="3557" y="2906"/>
                    </a:moveTo>
                    <a:cubicBezTo>
                      <a:pt x="3638" y="3003"/>
                      <a:pt x="3685" y="3059"/>
                      <a:pt x="3685" y="3059"/>
                    </a:cubicBezTo>
                    <a:lnTo>
                      <a:pt x="3712" y="3004"/>
                    </a:lnTo>
                    <a:lnTo>
                      <a:pt x="3557" y="2906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1254;p37"/>
              <p:cNvSpPr/>
              <p:nvPr/>
            </p:nvSpPr>
            <p:spPr>
              <a:xfrm>
                <a:off x="4857050" y="1548225"/>
                <a:ext cx="132300" cy="87025"/>
              </a:xfrm>
              <a:custGeom>
                <a:avLst/>
                <a:gdLst/>
                <a:ahLst/>
                <a:cxnLst/>
                <a:rect l="l" t="t" r="r" b="b"/>
                <a:pathLst>
                  <a:path w="5292" h="3481" extrusionOk="0">
                    <a:moveTo>
                      <a:pt x="4218" y="1"/>
                    </a:moveTo>
                    <a:lnTo>
                      <a:pt x="2285" y="1225"/>
                    </a:lnTo>
                    <a:lnTo>
                      <a:pt x="1972" y="2025"/>
                    </a:lnTo>
                    <a:lnTo>
                      <a:pt x="0" y="3102"/>
                    </a:lnTo>
                    <a:cubicBezTo>
                      <a:pt x="14" y="3115"/>
                      <a:pt x="30" y="3115"/>
                      <a:pt x="30" y="3128"/>
                    </a:cubicBezTo>
                    <a:cubicBezTo>
                      <a:pt x="69" y="3183"/>
                      <a:pt x="111" y="3223"/>
                      <a:pt x="138" y="3265"/>
                    </a:cubicBezTo>
                    <a:cubicBezTo>
                      <a:pt x="151" y="3278"/>
                      <a:pt x="151" y="3278"/>
                      <a:pt x="164" y="3291"/>
                    </a:cubicBezTo>
                    <a:cubicBezTo>
                      <a:pt x="177" y="3304"/>
                      <a:pt x="177" y="3304"/>
                      <a:pt x="177" y="3317"/>
                    </a:cubicBezTo>
                    <a:lnTo>
                      <a:pt x="193" y="3317"/>
                    </a:lnTo>
                    <a:cubicBezTo>
                      <a:pt x="193" y="3330"/>
                      <a:pt x="206" y="3330"/>
                      <a:pt x="206" y="3330"/>
                    </a:cubicBezTo>
                    <a:lnTo>
                      <a:pt x="219" y="3347"/>
                    </a:lnTo>
                    <a:lnTo>
                      <a:pt x="232" y="3360"/>
                    </a:lnTo>
                    <a:lnTo>
                      <a:pt x="245" y="3373"/>
                    </a:lnTo>
                    <a:lnTo>
                      <a:pt x="245" y="3386"/>
                    </a:lnTo>
                    <a:lnTo>
                      <a:pt x="258" y="3399"/>
                    </a:lnTo>
                    <a:lnTo>
                      <a:pt x="275" y="3399"/>
                    </a:lnTo>
                    <a:lnTo>
                      <a:pt x="288" y="3412"/>
                    </a:lnTo>
                    <a:lnTo>
                      <a:pt x="301" y="3428"/>
                    </a:lnTo>
                    <a:lnTo>
                      <a:pt x="314" y="3441"/>
                    </a:lnTo>
                    <a:lnTo>
                      <a:pt x="327" y="3441"/>
                    </a:lnTo>
                    <a:lnTo>
                      <a:pt x="340" y="3454"/>
                    </a:lnTo>
                    <a:lnTo>
                      <a:pt x="356" y="3454"/>
                    </a:lnTo>
                    <a:lnTo>
                      <a:pt x="422" y="3480"/>
                    </a:lnTo>
                    <a:cubicBezTo>
                      <a:pt x="696" y="3428"/>
                      <a:pt x="941" y="3386"/>
                      <a:pt x="1091" y="3317"/>
                    </a:cubicBezTo>
                    <a:cubicBezTo>
                      <a:pt x="1091" y="3317"/>
                      <a:pt x="1401" y="3236"/>
                      <a:pt x="1796" y="3059"/>
                    </a:cubicBezTo>
                    <a:cubicBezTo>
                      <a:pt x="2259" y="2857"/>
                      <a:pt x="2843" y="2544"/>
                      <a:pt x="3359" y="2230"/>
                    </a:cubicBezTo>
                    <a:cubicBezTo>
                      <a:pt x="4449" y="1590"/>
                      <a:pt x="4733" y="1333"/>
                      <a:pt x="4733" y="1333"/>
                    </a:cubicBezTo>
                    <a:lnTo>
                      <a:pt x="5223" y="801"/>
                    </a:lnTo>
                    <a:cubicBezTo>
                      <a:pt x="5265" y="706"/>
                      <a:pt x="5291" y="611"/>
                      <a:pt x="5291" y="504"/>
                    </a:cubicBezTo>
                    <a:cubicBezTo>
                      <a:pt x="5252" y="435"/>
                      <a:pt x="5197" y="340"/>
                      <a:pt x="5128" y="229"/>
                    </a:cubicBezTo>
                    <a:lnTo>
                      <a:pt x="5102" y="216"/>
                    </a:lnTo>
                    <a:lnTo>
                      <a:pt x="421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1255;p37"/>
              <p:cNvSpPr/>
              <p:nvPr/>
            </p:nvSpPr>
            <p:spPr>
              <a:xfrm>
                <a:off x="4788750" y="1528500"/>
                <a:ext cx="145525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5821" h="4639" extrusionOk="0">
                    <a:moveTo>
                      <a:pt x="2693" y="0"/>
                    </a:moveTo>
                    <a:lnTo>
                      <a:pt x="1264" y="464"/>
                    </a:lnTo>
                    <a:lnTo>
                      <a:pt x="0" y="1198"/>
                    </a:lnTo>
                    <a:cubicBezTo>
                      <a:pt x="190" y="1443"/>
                      <a:pt x="542" y="1890"/>
                      <a:pt x="1114" y="2474"/>
                    </a:cubicBezTo>
                    <a:cubicBezTo>
                      <a:pt x="2041" y="3466"/>
                      <a:pt x="2543" y="4364"/>
                      <a:pt x="3046" y="4596"/>
                    </a:cubicBezTo>
                    <a:cubicBezTo>
                      <a:pt x="3072" y="4609"/>
                      <a:pt x="3088" y="4625"/>
                      <a:pt x="3127" y="4638"/>
                    </a:cubicBezTo>
                    <a:lnTo>
                      <a:pt x="4149" y="4351"/>
                    </a:lnTo>
                    <a:lnTo>
                      <a:pt x="5030" y="3998"/>
                    </a:lnTo>
                    <a:lnTo>
                      <a:pt x="5820" y="3548"/>
                    </a:lnTo>
                    <a:cubicBezTo>
                      <a:pt x="4038" y="1100"/>
                      <a:pt x="2693" y="0"/>
                      <a:pt x="2693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1256;p37"/>
              <p:cNvSpPr/>
              <p:nvPr/>
            </p:nvSpPr>
            <p:spPr>
              <a:xfrm>
                <a:off x="4688450" y="1424450"/>
                <a:ext cx="232600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5387" extrusionOk="0">
                    <a:moveTo>
                      <a:pt x="5357" y="0"/>
                    </a:moveTo>
                    <a:lnTo>
                      <a:pt x="4326" y="408"/>
                    </a:lnTo>
                    <a:lnTo>
                      <a:pt x="3291" y="911"/>
                    </a:lnTo>
                    <a:lnTo>
                      <a:pt x="1930" y="1688"/>
                    </a:lnTo>
                    <a:lnTo>
                      <a:pt x="843" y="2422"/>
                    </a:lnTo>
                    <a:lnTo>
                      <a:pt x="1" y="3101"/>
                    </a:lnTo>
                    <a:lnTo>
                      <a:pt x="3944" y="5386"/>
                    </a:lnTo>
                    <a:lnTo>
                      <a:pt x="5060" y="4952"/>
                    </a:lnTo>
                    <a:lnTo>
                      <a:pt x="6310" y="4312"/>
                    </a:lnTo>
                    <a:lnTo>
                      <a:pt x="7982" y="3346"/>
                    </a:lnTo>
                    <a:lnTo>
                      <a:pt x="8540" y="2925"/>
                    </a:lnTo>
                    <a:lnTo>
                      <a:pt x="9303" y="2285"/>
                    </a:lnTo>
                    <a:lnTo>
                      <a:pt x="7629" y="1182"/>
                    </a:lnTo>
                    <a:lnTo>
                      <a:pt x="5357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1257;p37"/>
              <p:cNvSpPr/>
              <p:nvPr/>
            </p:nvSpPr>
            <p:spPr>
              <a:xfrm>
                <a:off x="4577250" y="1392775"/>
                <a:ext cx="176100" cy="90200"/>
              </a:xfrm>
              <a:custGeom>
                <a:avLst/>
                <a:gdLst/>
                <a:ahLst/>
                <a:cxnLst/>
                <a:rect l="l" t="t" r="r" b="b"/>
                <a:pathLst>
                  <a:path w="7044" h="3608" extrusionOk="0">
                    <a:moveTo>
                      <a:pt x="5330" y="1"/>
                    </a:moveTo>
                    <a:lnTo>
                      <a:pt x="4380" y="327"/>
                    </a:lnTo>
                    <a:lnTo>
                      <a:pt x="3440" y="722"/>
                    </a:lnTo>
                    <a:lnTo>
                      <a:pt x="1306" y="1959"/>
                    </a:lnTo>
                    <a:lnTo>
                      <a:pt x="516" y="2560"/>
                    </a:lnTo>
                    <a:lnTo>
                      <a:pt x="0" y="3089"/>
                    </a:lnTo>
                    <a:lnTo>
                      <a:pt x="1619" y="3608"/>
                    </a:lnTo>
                    <a:lnTo>
                      <a:pt x="2340" y="2955"/>
                    </a:lnTo>
                    <a:lnTo>
                      <a:pt x="3225" y="2286"/>
                    </a:lnTo>
                    <a:lnTo>
                      <a:pt x="4883" y="1323"/>
                    </a:lnTo>
                    <a:lnTo>
                      <a:pt x="5836" y="928"/>
                    </a:lnTo>
                    <a:lnTo>
                      <a:pt x="7044" y="478"/>
                    </a:lnTo>
                    <a:lnTo>
                      <a:pt x="5330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1258;p37"/>
              <p:cNvSpPr/>
              <p:nvPr/>
            </p:nvSpPr>
            <p:spPr>
              <a:xfrm>
                <a:off x="4566050" y="1469000"/>
                <a:ext cx="405600" cy="304975"/>
              </a:xfrm>
              <a:custGeom>
                <a:avLst/>
                <a:gdLst/>
                <a:ahLst/>
                <a:cxnLst/>
                <a:rect l="l" t="t" r="r" b="b"/>
                <a:pathLst>
                  <a:path w="16224" h="12199" extrusionOk="0">
                    <a:moveTo>
                      <a:pt x="611" y="1"/>
                    </a:moveTo>
                    <a:lnTo>
                      <a:pt x="448" y="40"/>
                    </a:lnTo>
                    <a:lnTo>
                      <a:pt x="367" y="435"/>
                    </a:lnTo>
                    <a:lnTo>
                      <a:pt x="272" y="830"/>
                    </a:lnTo>
                    <a:lnTo>
                      <a:pt x="367" y="1019"/>
                    </a:lnTo>
                    <a:lnTo>
                      <a:pt x="272" y="1701"/>
                    </a:lnTo>
                    <a:lnTo>
                      <a:pt x="83" y="1809"/>
                    </a:lnTo>
                    <a:lnTo>
                      <a:pt x="1" y="2419"/>
                    </a:lnTo>
                    <a:lnTo>
                      <a:pt x="1" y="2462"/>
                    </a:lnTo>
                    <a:cubicBezTo>
                      <a:pt x="1" y="2462"/>
                      <a:pt x="203" y="3235"/>
                      <a:pt x="409" y="3480"/>
                    </a:cubicBezTo>
                    <a:cubicBezTo>
                      <a:pt x="572" y="3673"/>
                      <a:pt x="1388" y="4120"/>
                      <a:pt x="1796" y="4378"/>
                    </a:cubicBezTo>
                    <a:cubicBezTo>
                      <a:pt x="1891" y="4446"/>
                      <a:pt x="1959" y="4489"/>
                      <a:pt x="1959" y="4489"/>
                    </a:cubicBezTo>
                    <a:lnTo>
                      <a:pt x="1972" y="4502"/>
                    </a:lnTo>
                    <a:lnTo>
                      <a:pt x="1878" y="4107"/>
                    </a:lnTo>
                    <a:cubicBezTo>
                      <a:pt x="1878" y="3511"/>
                      <a:pt x="2177" y="3158"/>
                      <a:pt x="2612" y="3158"/>
                    </a:cubicBezTo>
                    <a:cubicBezTo>
                      <a:pt x="2792" y="3158"/>
                      <a:pt x="2995" y="3218"/>
                      <a:pt x="3209" y="3346"/>
                    </a:cubicBezTo>
                    <a:cubicBezTo>
                      <a:pt x="3944" y="3767"/>
                      <a:pt x="4541" y="4802"/>
                      <a:pt x="4541" y="5657"/>
                    </a:cubicBezTo>
                    <a:lnTo>
                      <a:pt x="4636" y="6241"/>
                    </a:lnTo>
                    <a:lnTo>
                      <a:pt x="4665" y="6271"/>
                    </a:lnTo>
                    <a:lnTo>
                      <a:pt x="11751" y="10364"/>
                    </a:lnTo>
                    <a:lnTo>
                      <a:pt x="11654" y="9763"/>
                    </a:lnTo>
                    <a:cubicBezTo>
                      <a:pt x="11654" y="9166"/>
                      <a:pt x="11955" y="8822"/>
                      <a:pt x="12393" y="8822"/>
                    </a:cubicBezTo>
                    <a:cubicBezTo>
                      <a:pt x="12572" y="8822"/>
                      <a:pt x="12775" y="8880"/>
                      <a:pt x="12989" y="9003"/>
                    </a:cubicBezTo>
                    <a:cubicBezTo>
                      <a:pt x="13723" y="9437"/>
                      <a:pt x="14320" y="10472"/>
                      <a:pt x="14320" y="11314"/>
                    </a:cubicBezTo>
                    <a:lnTo>
                      <a:pt x="14415" y="11914"/>
                    </a:lnTo>
                    <a:lnTo>
                      <a:pt x="14457" y="11940"/>
                    </a:lnTo>
                    <a:lnTo>
                      <a:pt x="14552" y="11983"/>
                    </a:lnTo>
                    <a:lnTo>
                      <a:pt x="14591" y="12009"/>
                    </a:lnTo>
                    <a:lnTo>
                      <a:pt x="15721" y="12198"/>
                    </a:lnTo>
                    <a:lnTo>
                      <a:pt x="15926" y="12172"/>
                    </a:lnTo>
                    <a:lnTo>
                      <a:pt x="15965" y="12035"/>
                    </a:lnTo>
                    <a:lnTo>
                      <a:pt x="15871" y="12035"/>
                    </a:lnTo>
                    <a:lnTo>
                      <a:pt x="16076" y="11833"/>
                    </a:lnTo>
                    <a:lnTo>
                      <a:pt x="16089" y="11777"/>
                    </a:lnTo>
                    <a:lnTo>
                      <a:pt x="16115" y="11656"/>
                    </a:lnTo>
                    <a:lnTo>
                      <a:pt x="16223" y="10334"/>
                    </a:lnTo>
                    <a:lnTo>
                      <a:pt x="16223" y="10308"/>
                    </a:lnTo>
                    <a:cubicBezTo>
                      <a:pt x="16223" y="10308"/>
                      <a:pt x="15965" y="9913"/>
                      <a:pt x="15570" y="9535"/>
                    </a:cubicBezTo>
                    <a:cubicBezTo>
                      <a:pt x="15179" y="9153"/>
                      <a:pt x="14252" y="8853"/>
                      <a:pt x="13423" y="8281"/>
                    </a:cubicBezTo>
                    <a:cubicBezTo>
                      <a:pt x="12594" y="7697"/>
                      <a:pt x="11791" y="7087"/>
                      <a:pt x="11791" y="7087"/>
                    </a:cubicBezTo>
                    <a:cubicBezTo>
                      <a:pt x="11791" y="7087"/>
                      <a:pt x="11301" y="6499"/>
                      <a:pt x="10854" y="5970"/>
                    </a:cubicBezTo>
                    <a:cubicBezTo>
                      <a:pt x="10416" y="5438"/>
                      <a:pt x="9764" y="4365"/>
                      <a:pt x="8840" y="3604"/>
                    </a:cubicBezTo>
                    <a:cubicBezTo>
                      <a:pt x="7916" y="2844"/>
                      <a:pt x="7165" y="2449"/>
                      <a:pt x="6663" y="2161"/>
                    </a:cubicBezTo>
                    <a:cubicBezTo>
                      <a:pt x="6147" y="1877"/>
                      <a:pt x="5125" y="1264"/>
                      <a:pt x="3931" y="950"/>
                    </a:cubicBezTo>
                    <a:cubicBezTo>
                      <a:pt x="2733" y="624"/>
                      <a:pt x="1646" y="396"/>
                      <a:pt x="1646" y="396"/>
                    </a:cubicBezTo>
                    <a:lnTo>
                      <a:pt x="611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1259;p37"/>
              <p:cNvSpPr/>
              <p:nvPr/>
            </p:nvSpPr>
            <p:spPr>
              <a:xfrm>
                <a:off x="4608500" y="1533525"/>
                <a:ext cx="75175" cy="76925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3077" extrusionOk="0">
                    <a:moveTo>
                      <a:pt x="1037" y="0"/>
                    </a:moveTo>
                    <a:cubicBezTo>
                      <a:pt x="724" y="0"/>
                      <a:pt x="488" y="124"/>
                      <a:pt x="343" y="246"/>
                    </a:cubicBezTo>
                    <a:cubicBezTo>
                      <a:pt x="82" y="465"/>
                      <a:pt x="0" y="968"/>
                      <a:pt x="0" y="1431"/>
                    </a:cubicBezTo>
                    <a:cubicBezTo>
                      <a:pt x="261" y="778"/>
                      <a:pt x="193" y="628"/>
                      <a:pt x="682" y="478"/>
                    </a:cubicBezTo>
                    <a:cubicBezTo>
                      <a:pt x="746" y="460"/>
                      <a:pt x="810" y="452"/>
                      <a:pt x="873" y="452"/>
                    </a:cubicBezTo>
                    <a:cubicBezTo>
                      <a:pt x="1281" y="452"/>
                      <a:pt x="1649" y="778"/>
                      <a:pt x="1649" y="778"/>
                    </a:cubicBezTo>
                    <a:lnTo>
                      <a:pt x="2190" y="1242"/>
                    </a:lnTo>
                    <a:lnTo>
                      <a:pt x="2654" y="1960"/>
                    </a:lnTo>
                    <a:lnTo>
                      <a:pt x="3006" y="3076"/>
                    </a:lnTo>
                    <a:cubicBezTo>
                      <a:pt x="2873" y="1323"/>
                      <a:pt x="2817" y="928"/>
                      <a:pt x="2014" y="357"/>
                    </a:cubicBezTo>
                    <a:cubicBezTo>
                      <a:pt x="1636" y="92"/>
                      <a:pt x="1307" y="0"/>
                      <a:pt x="1037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1260;p37"/>
              <p:cNvSpPr/>
              <p:nvPr/>
            </p:nvSpPr>
            <p:spPr>
              <a:xfrm>
                <a:off x="4688800" y="1600525"/>
                <a:ext cx="162175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4224" extrusionOk="0">
                    <a:moveTo>
                      <a:pt x="23" y="0"/>
                    </a:moveTo>
                    <a:cubicBezTo>
                      <a:pt x="8" y="0"/>
                      <a:pt x="0" y="1"/>
                      <a:pt x="0" y="1"/>
                    </a:cubicBezTo>
                    <a:cubicBezTo>
                      <a:pt x="0" y="1"/>
                      <a:pt x="6254" y="4163"/>
                      <a:pt x="6378" y="4218"/>
                    </a:cubicBezTo>
                    <a:cubicBezTo>
                      <a:pt x="6384" y="4222"/>
                      <a:pt x="6390" y="4224"/>
                      <a:pt x="6395" y="4224"/>
                    </a:cubicBezTo>
                    <a:cubicBezTo>
                      <a:pt x="6487" y="4224"/>
                      <a:pt x="6375" y="3673"/>
                      <a:pt x="6091" y="3441"/>
                    </a:cubicBezTo>
                    <a:cubicBezTo>
                      <a:pt x="5781" y="3213"/>
                      <a:pt x="2040" y="980"/>
                      <a:pt x="1224" y="465"/>
                    </a:cubicBezTo>
                    <a:cubicBezTo>
                      <a:pt x="529" y="30"/>
                      <a:pt x="121" y="0"/>
                      <a:pt x="23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1261;p37"/>
              <p:cNvSpPr/>
              <p:nvPr/>
            </p:nvSpPr>
            <p:spPr>
              <a:xfrm>
                <a:off x="4575200" y="1469000"/>
                <a:ext cx="396450" cy="258375"/>
              </a:xfrm>
              <a:custGeom>
                <a:avLst/>
                <a:gdLst/>
                <a:ahLst/>
                <a:cxnLst/>
                <a:rect l="l" t="t" r="r" b="b"/>
                <a:pathLst>
                  <a:path w="15858" h="10335" extrusionOk="0">
                    <a:moveTo>
                      <a:pt x="245" y="1"/>
                    </a:moveTo>
                    <a:lnTo>
                      <a:pt x="82" y="40"/>
                    </a:lnTo>
                    <a:lnTo>
                      <a:pt x="1" y="435"/>
                    </a:lnTo>
                    <a:lnTo>
                      <a:pt x="1104" y="1264"/>
                    </a:lnTo>
                    <a:cubicBezTo>
                      <a:pt x="1104" y="1264"/>
                      <a:pt x="2165" y="1809"/>
                      <a:pt x="3307" y="2475"/>
                    </a:cubicBezTo>
                    <a:cubicBezTo>
                      <a:pt x="4433" y="3141"/>
                      <a:pt x="9656" y="6297"/>
                      <a:pt x="10827" y="7044"/>
                    </a:cubicBezTo>
                    <a:cubicBezTo>
                      <a:pt x="10840" y="7044"/>
                      <a:pt x="10840" y="7044"/>
                      <a:pt x="10853" y="7057"/>
                    </a:cubicBezTo>
                    <a:cubicBezTo>
                      <a:pt x="11996" y="7779"/>
                      <a:pt x="13954" y="8990"/>
                      <a:pt x="13954" y="8990"/>
                    </a:cubicBezTo>
                    <a:lnTo>
                      <a:pt x="15710" y="10188"/>
                    </a:lnTo>
                    <a:lnTo>
                      <a:pt x="15857" y="10334"/>
                    </a:lnTo>
                    <a:lnTo>
                      <a:pt x="15857" y="10308"/>
                    </a:lnTo>
                    <a:cubicBezTo>
                      <a:pt x="15857" y="10308"/>
                      <a:pt x="15599" y="9913"/>
                      <a:pt x="15204" y="9535"/>
                    </a:cubicBezTo>
                    <a:cubicBezTo>
                      <a:pt x="15015" y="9355"/>
                      <a:pt x="14757" y="9179"/>
                      <a:pt x="14444" y="8977"/>
                    </a:cubicBezTo>
                    <a:cubicBezTo>
                      <a:pt x="14078" y="8745"/>
                      <a:pt x="13670" y="8487"/>
                      <a:pt x="13220" y="8174"/>
                    </a:cubicBezTo>
                    <a:cubicBezTo>
                      <a:pt x="12404" y="7616"/>
                      <a:pt x="11451" y="7100"/>
                      <a:pt x="11425" y="7087"/>
                    </a:cubicBezTo>
                    <a:cubicBezTo>
                      <a:pt x="11425" y="7087"/>
                      <a:pt x="11098" y="6405"/>
                      <a:pt x="10664" y="5876"/>
                    </a:cubicBezTo>
                    <a:cubicBezTo>
                      <a:pt x="10214" y="5344"/>
                      <a:pt x="9398" y="4365"/>
                      <a:pt x="8474" y="3604"/>
                    </a:cubicBezTo>
                    <a:cubicBezTo>
                      <a:pt x="7550" y="2844"/>
                      <a:pt x="6799" y="2449"/>
                      <a:pt x="6297" y="2161"/>
                    </a:cubicBezTo>
                    <a:cubicBezTo>
                      <a:pt x="5781" y="1877"/>
                      <a:pt x="4759" y="1264"/>
                      <a:pt x="3565" y="950"/>
                    </a:cubicBezTo>
                    <a:cubicBezTo>
                      <a:pt x="2367" y="624"/>
                      <a:pt x="1280" y="396"/>
                      <a:pt x="1280" y="396"/>
                    </a:cubicBezTo>
                    <a:lnTo>
                      <a:pt x="245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1262;p37"/>
              <p:cNvSpPr/>
              <p:nvPr/>
            </p:nvSpPr>
            <p:spPr>
              <a:xfrm>
                <a:off x="4740125" y="1573700"/>
                <a:ext cx="1022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170" extrusionOk="0">
                    <a:moveTo>
                      <a:pt x="327" y="0"/>
                    </a:moveTo>
                    <a:lnTo>
                      <a:pt x="202" y="395"/>
                    </a:lnTo>
                    <a:cubicBezTo>
                      <a:pt x="189" y="434"/>
                      <a:pt x="0" y="1117"/>
                      <a:pt x="0" y="1469"/>
                    </a:cubicBezTo>
                    <a:cubicBezTo>
                      <a:pt x="0" y="1796"/>
                      <a:pt x="69" y="2066"/>
                      <a:pt x="82" y="2122"/>
                    </a:cubicBezTo>
                    <a:lnTo>
                      <a:pt x="0" y="2461"/>
                    </a:lnTo>
                    <a:lnTo>
                      <a:pt x="39" y="3170"/>
                    </a:lnTo>
                    <a:lnTo>
                      <a:pt x="121" y="3170"/>
                    </a:lnTo>
                    <a:lnTo>
                      <a:pt x="69" y="2461"/>
                    </a:lnTo>
                    <a:lnTo>
                      <a:pt x="163" y="2122"/>
                    </a:lnTo>
                    <a:lnTo>
                      <a:pt x="150" y="2109"/>
                    </a:lnTo>
                    <a:cubicBezTo>
                      <a:pt x="150" y="2109"/>
                      <a:pt x="82" y="1809"/>
                      <a:pt x="82" y="1469"/>
                    </a:cubicBezTo>
                    <a:cubicBezTo>
                      <a:pt x="82" y="1117"/>
                      <a:pt x="271" y="434"/>
                      <a:pt x="271" y="421"/>
                    </a:cubicBezTo>
                    <a:lnTo>
                      <a:pt x="408" y="13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1263;p37"/>
              <p:cNvSpPr/>
              <p:nvPr/>
            </p:nvSpPr>
            <p:spPr>
              <a:xfrm>
                <a:off x="4843825" y="1637250"/>
                <a:ext cx="127825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3605" extrusionOk="0">
                    <a:moveTo>
                      <a:pt x="1" y="1"/>
                    </a:moveTo>
                    <a:lnTo>
                      <a:pt x="82" y="314"/>
                    </a:lnTo>
                    <a:cubicBezTo>
                      <a:pt x="95" y="314"/>
                      <a:pt x="95" y="314"/>
                      <a:pt x="108" y="327"/>
                    </a:cubicBezTo>
                    <a:cubicBezTo>
                      <a:pt x="1251" y="1049"/>
                      <a:pt x="3209" y="2260"/>
                      <a:pt x="3209" y="2260"/>
                    </a:cubicBezTo>
                    <a:lnTo>
                      <a:pt x="4965" y="3458"/>
                    </a:lnTo>
                    <a:lnTo>
                      <a:pt x="5112" y="3604"/>
                    </a:lnTo>
                    <a:lnTo>
                      <a:pt x="5112" y="3578"/>
                    </a:lnTo>
                    <a:cubicBezTo>
                      <a:pt x="5112" y="3578"/>
                      <a:pt x="4854" y="3183"/>
                      <a:pt x="4459" y="2805"/>
                    </a:cubicBezTo>
                    <a:cubicBezTo>
                      <a:pt x="4270" y="2625"/>
                      <a:pt x="4012" y="2449"/>
                      <a:pt x="3699" y="2247"/>
                    </a:cubicBezTo>
                    <a:cubicBezTo>
                      <a:pt x="3467" y="2152"/>
                      <a:pt x="3265" y="2054"/>
                      <a:pt x="3128" y="1959"/>
                    </a:cubicBezTo>
                    <a:cubicBezTo>
                      <a:pt x="2951" y="1865"/>
                      <a:pt x="2380" y="1525"/>
                      <a:pt x="1796" y="1156"/>
                    </a:cubicBezTo>
                    <a:cubicBezTo>
                      <a:pt x="1048" y="709"/>
                      <a:pt x="259" y="233"/>
                      <a:pt x="259" y="23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1264;p37"/>
              <p:cNvSpPr/>
              <p:nvPr/>
            </p:nvSpPr>
            <p:spPr>
              <a:xfrm>
                <a:off x="4661200" y="1525050"/>
                <a:ext cx="187050" cy="190075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7603" extrusionOk="0">
                    <a:moveTo>
                      <a:pt x="56" y="1"/>
                    </a:moveTo>
                    <a:lnTo>
                      <a:pt x="1" y="340"/>
                    </a:lnTo>
                    <a:lnTo>
                      <a:pt x="43" y="912"/>
                    </a:lnTo>
                    <a:lnTo>
                      <a:pt x="288" y="1293"/>
                    </a:lnTo>
                    <a:cubicBezTo>
                      <a:pt x="314" y="1336"/>
                      <a:pt x="765" y="2165"/>
                      <a:pt x="872" y="2462"/>
                    </a:cubicBezTo>
                    <a:cubicBezTo>
                      <a:pt x="993" y="2818"/>
                      <a:pt x="1199" y="3905"/>
                      <a:pt x="1199" y="3918"/>
                    </a:cubicBezTo>
                    <a:lnTo>
                      <a:pt x="1199" y="3931"/>
                    </a:lnTo>
                    <a:lnTo>
                      <a:pt x="7319" y="7603"/>
                    </a:lnTo>
                    <a:lnTo>
                      <a:pt x="7387" y="7130"/>
                    </a:lnTo>
                    <a:lnTo>
                      <a:pt x="7387" y="6816"/>
                    </a:lnTo>
                    <a:cubicBezTo>
                      <a:pt x="7400" y="6774"/>
                      <a:pt x="7482" y="6082"/>
                      <a:pt x="7469" y="5563"/>
                    </a:cubicBezTo>
                    <a:cubicBezTo>
                      <a:pt x="7456" y="5047"/>
                      <a:pt x="7456" y="4815"/>
                      <a:pt x="7456" y="4815"/>
                    </a:cubicBezTo>
                    <a:lnTo>
                      <a:pt x="7456" y="4802"/>
                    </a:lnTo>
                    <a:lnTo>
                      <a:pt x="7263" y="4339"/>
                    </a:lnTo>
                    <a:lnTo>
                      <a:pt x="7182" y="4381"/>
                    </a:lnTo>
                    <a:lnTo>
                      <a:pt x="7374" y="4815"/>
                    </a:lnTo>
                    <a:cubicBezTo>
                      <a:pt x="7374" y="4871"/>
                      <a:pt x="7374" y="5103"/>
                      <a:pt x="7387" y="5563"/>
                    </a:cubicBezTo>
                    <a:cubicBezTo>
                      <a:pt x="7413" y="6095"/>
                      <a:pt x="7319" y="6803"/>
                      <a:pt x="7306" y="6816"/>
                    </a:cubicBezTo>
                    <a:lnTo>
                      <a:pt x="7306" y="7113"/>
                    </a:lnTo>
                    <a:lnTo>
                      <a:pt x="7250" y="7482"/>
                    </a:lnTo>
                    <a:lnTo>
                      <a:pt x="1280" y="3892"/>
                    </a:lnTo>
                    <a:cubicBezTo>
                      <a:pt x="1254" y="3742"/>
                      <a:pt x="1062" y="2775"/>
                      <a:pt x="941" y="2436"/>
                    </a:cubicBezTo>
                    <a:cubicBezTo>
                      <a:pt x="830" y="2136"/>
                      <a:pt x="383" y="1293"/>
                      <a:pt x="357" y="1254"/>
                    </a:cubicBezTo>
                    <a:lnTo>
                      <a:pt x="112" y="885"/>
                    </a:lnTo>
                    <a:lnTo>
                      <a:pt x="82" y="340"/>
                    </a:lnTo>
                    <a:lnTo>
                      <a:pt x="138" y="14"/>
                    </a:ln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1265;p37"/>
              <p:cNvSpPr/>
              <p:nvPr/>
            </p:nvSpPr>
            <p:spPr>
              <a:xfrm>
                <a:off x="4640800" y="1497225"/>
                <a:ext cx="211550" cy="145850"/>
              </a:xfrm>
              <a:custGeom>
                <a:avLst/>
                <a:gdLst/>
                <a:ahLst/>
                <a:cxnLst/>
                <a:rect l="l" t="t" r="r" b="b"/>
                <a:pathLst>
                  <a:path w="8462" h="5834" extrusionOk="0">
                    <a:moveTo>
                      <a:pt x="112" y="1"/>
                    </a:moveTo>
                    <a:cubicBezTo>
                      <a:pt x="112" y="1"/>
                      <a:pt x="1" y="285"/>
                      <a:pt x="1" y="298"/>
                    </a:cubicBezTo>
                    <a:cubicBezTo>
                      <a:pt x="1" y="311"/>
                      <a:pt x="396" y="801"/>
                      <a:pt x="396" y="801"/>
                    </a:cubicBezTo>
                    <a:lnTo>
                      <a:pt x="8380" y="5834"/>
                    </a:lnTo>
                    <a:lnTo>
                      <a:pt x="8461" y="5795"/>
                    </a:lnTo>
                    <a:cubicBezTo>
                      <a:pt x="8461" y="5795"/>
                      <a:pt x="7508" y="4244"/>
                      <a:pt x="6666" y="3373"/>
                    </a:cubicBezTo>
                    <a:cubicBezTo>
                      <a:pt x="5824" y="2514"/>
                      <a:pt x="4747" y="1796"/>
                      <a:pt x="4205" y="1483"/>
                    </a:cubicBezTo>
                    <a:cubicBezTo>
                      <a:pt x="3660" y="1182"/>
                      <a:pt x="2233" y="409"/>
                      <a:pt x="1744" y="259"/>
                    </a:cubicBezTo>
                    <a:cubicBezTo>
                      <a:pt x="1238" y="109"/>
                      <a:pt x="112" y="1"/>
                      <a:pt x="11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1266;p37"/>
              <p:cNvSpPr/>
              <p:nvPr/>
            </p:nvSpPr>
            <p:spPr>
              <a:xfrm>
                <a:off x="4643900" y="1499925"/>
                <a:ext cx="202325" cy="137350"/>
              </a:xfrm>
              <a:custGeom>
                <a:avLst/>
                <a:gdLst/>
                <a:ahLst/>
                <a:cxnLst/>
                <a:rect l="l" t="t" r="r" b="b"/>
                <a:pathLst>
                  <a:path w="8093" h="5494" extrusionOk="0">
                    <a:moveTo>
                      <a:pt x="53" y="1"/>
                    </a:moveTo>
                    <a:cubicBezTo>
                      <a:pt x="27" y="69"/>
                      <a:pt x="14" y="121"/>
                      <a:pt x="1" y="164"/>
                    </a:cubicBezTo>
                    <a:cubicBezTo>
                      <a:pt x="53" y="245"/>
                      <a:pt x="203" y="435"/>
                      <a:pt x="340" y="611"/>
                    </a:cubicBezTo>
                    <a:lnTo>
                      <a:pt x="8092" y="5494"/>
                    </a:lnTo>
                    <a:cubicBezTo>
                      <a:pt x="7792" y="5034"/>
                      <a:pt x="7100" y="3986"/>
                      <a:pt x="6473" y="3346"/>
                    </a:cubicBezTo>
                    <a:cubicBezTo>
                      <a:pt x="5700" y="2543"/>
                      <a:pt x="4665" y="1835"/>
                      <a:pt x="4025" y="1469"/>
                    </a:cubicBezTo>
                    <a:cubicBezTo>
                      <a:pt x="3549" y="1199"/>
                      <a:pt x="2080" y="396"/>
                      <a:pt x="1577" y="245"/>
                    </a:cubicBezTo>
                    <a:cubicBezTo>
                      <a:pt x="1182" y="121"/>
                      <a:pt x="327" y="27"/>
                      <a:pt x="53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1267;p37"/>
              <p:cNvSpPr/>
              <p:nvPr/>
            </p:nvSpPr>
            <p:spPr>
              <a:xfrm>
                <a:off x="4663975" y="1503675"/>
                <a:ext cx="3127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70" extrusionOk="0">
                    <a:moveTo>
                      <a:pt x="817" y="1"/>
                    </a:moveTo>
                    <a:lnTo>
                      <a:pt x="1" y="869"/>
                    </a:lnTo>
                    <a:lnTo>
                      <a:pt x="461" y="1169"/>
                    </a:lnTo>
                    <a:lnTo>
                      <a:pt x="1251" y="164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1268;p37"/>
              <p:cNvSpPr/>
              <p:nvPr/>
            </p:nvSpPr>
            <p:spPr>
              <a:xfrm>
                <a:off x="4745175" y="1541700"/>
                <a:ext cx="153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1513" extrusionOk="0">
                    <a:moveTo>
                      <a:pt x="356" y="1"/>
                    </a:moveTo>
                    <a:lnTo>
                      <a:pt x="0" y="1306"/>
                    </a:lnTo>
                    <a:lnTo>
                      <a:pt x="301" y="1512"/>
                    </a:lnTo>
                    <a:lnTo>
                      <a:pt x="614" y="125"/>
                    </a:lnTo>
                    <a:lnTo>
                      <a:pt x="356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1269;p37"/>
              <p:cNvSpPr/>
              <p:nvPr/>
            </p:nvSpPr>
            <p:spPr>
              <a:xfrm>
                <a:off x="4919300" y="1693725"/>
                <a:ext cx="4867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362" extrusionOk="0">
                    <a:moveTo>
                      <a:pt x="190" y="1"/>
                    </a:moveTo>
                    <a:lnTo>
                      <a:pt x="1" y="56"/>
                    </a:lnTo>
                    <a:lnTo>
                      <a:pt x="530" y="693"/>
                    </a:lnTo>
                    <a:lnTo>
                      <a:pt x="1101" y="1143"/>
                    </a:lnTo>
                    <a:lnTo>
                      <a:pt x="1251" y="1143"/>
                    </a:lnTo>
                    <a:lnTo>
                      <a:pt x="1809" y="1362"/>
                    </a:lnTo>
                    <a:lnTo>
                      <a:pt x="1946" y="1199"/>
                    </a:lnTo>
                    <a:lnTo>
                      <a:pt x="951" y="546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1270;p37"/>
              <p:cNvSpPr/>
              <p:nvPr/>
            </p:nvSpPr>
            <p:spPr>
              <a:xfrm>
                <a:off x="4963450" y="1728725"/>
                <a:ext cx="860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268" extrusionOk="0">
                    <a:moveTo>
                      <a:pt x="344" y="1"/>
                    </a:moveTo>
                    <a:lnTo>
                      <a:pt x="193" y="246"/>
                    </a:lnTo>
                    <a:lnTo>
                      <a:pt x="1" y="859"/>
                    </a:lnTo>
                    <a:lnTo>
                      <a:pt x="219" y="1267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1271;p37"/>
              <p:cNvSpPr/>
              <p:nvPr/>
            </p:nvSpPr>
            <p:spPr>
              <a:xfrm>
                <a:off x="4572825" y="1476425"/>
                <a:ext cx="2590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104" extrusionOk="0">
                    <a:moveTo>
                      <a:pt x="96" y="1"/>
                    </a:moveTo>
                    <a:lnTo>
                      <a:pt x="1" y="533"/>
                    </a:lnTo>
                    <a:lnTo>
                      <a:pt x="96" y="683"/>
                    </a:lnTo>
                    <a:lnTo>
                      <a:pt x="791" y="1104"/>
                    </a:lnTo>
                    <a:lnTo>
                      <a:pt x="1019" y="1078"/>
                    </a:lnTo>
                    <a:lnTo>
                      <a:pt x="1036" y="996"/>
                    </a:lnTo>
                    <a:lnTo>
                      <a:pt x="1036" y="941"/>
                    </a:lnTo>
                    <a:lnTo>
                      <a:pt x="383" y="219"/>
                    </a:lnTo>
                    <a:lnTo>
                      <a:pt x="233" y="99"/>
                    </a:lnTo>
                    <a:lnTo>
                      <a:pt x="177" y="43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1272;p37"/>
              <p:cNvSpPr/>
              <p:nvPr/>
            </p:nvSpPr>
            <p:spPr>
              <a:xfrm>
                <a:off x="4566050" y="1529475"/>
                <a:ext cx="49000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2070" extrusionOk="0">
                    <a:moveTo>
                      <a:pt x="1" y="0"/>
                    </a:moveTo>
                    <a:lnTo>
                      <a:pt x="1" y="43"/>
                    </a:lnTo>
                    <a:cubicBezTo>
                      <a:pt x="1" y="43"/>
                      <a:pt x="203" y="816"/>
                      <a:pt x="409" y="1061"/>
                    </a:cubicBezTo>
                    <a:cubicBezTo>
                      <a:pt x="572" y="1254"/>
                      <a:pt x="1388" y="1701"/>
                      <a:pt x="1796" y="1959"/>
                    </a:cubicBezTo>
                    <a:cubicBezTo>
                      <a:pt x="1891" y="2027"/>
                      <a:pt x="1959" y="2070"/>
                      <a:pt x="1959" y="2070"/>
                    </a:cubicBezTo>
                    <a:lnTo>
                      <a:pt x="637" y="1061"/>
                    </a:lnTo>
                    <a:lnTo>
                      <a:pt x="246" y="38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1273;p37"/>
              <p:cNvSpPr/>
              <p:nvPr/>
            </p:nvSpPr>
            <p:spPr>
              <a:xfrm>
                <a:off x="4564350" y="1497225"/>
                <a:ext cx="42850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904" extrusionOk="0">
                    <a:moveTo>
                      <a:pt x="421" y="1"/>
                    </a:moveTo>
                    <a:cubicBezTo>
                      <a:pt x="421" y="1"/>
                      <a:pt x="40" y="259"/>
                      <a:pt x="151" y="680"/>
                    </a:cubicBezTo>
                    <a:cubicBezTo>
                      <a:pt x="151" y="680"/>
                      <a:pt x="148" y="680"/>
                      <a:pt x="145" y="680"/>
                    </a:cubicBezTo>
                    <a:cubicBezTo>
                      <a:pt x="117" y="680"/>
                      <a:pt x="1" y="690"/>
                      <a:pt x="245" y="882"/>
                    </a:cubicBezTo>
                    <a:cubicBezTo>
                      <a:pt x="516" y="1101"/>
                      <a:pt x="1714" y="1904"/>
                      <a:pt x="1714" y="1904"/>
                    </a:cubicBezTo>
                    <a:cubicBezTo>
                      <a:pt x="1714" y="1904"/>
                      <a:pt x="1577" y="1809"/>
                      <a:pt x="1440" y="1604"/>
                    </a:cubicBezTo>
                    <a:cubicBezTo>
                      <a:pt x="774" y="1169"/>
                      <a:pt x="421" y="654"/>
                      <a:pt x="340" y="572"/>
                    </a:cubicBezTo>
                    <a:cubicBezTo>
                      <a:pt x="340" y="504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1274;p37"/>
              <p:cNvSpPr/>
              <p:nvPr/>
            </p:nvSpPr>
            <p:spPr>
              <a:xfrm>
                <a:off x="4862200" y="16958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7" y="1"/>
                    </a:moveTo>
                    <a:cubicBezTo>
                      <a:pt x="256" y="1"/>
                      <a:pt x="0" y="296"/>
                      <a:pt x="0" y="814"/>
                    </a:cubicBezTo>
                    <a:cubicBezTo>
                      <a:pt x="0" y="1536"/>
                      <a:pt x="516" y="2420"/>
                      <a:pt x="1143" y="2786"/>
                    </a:cubicBezTo>
                    <a:cubicBezTo>
                      <a:pt x="1324" y="2893"/>
                      <a:pt x="1497" y="2944"/>
                      <a:pt x="1651" y="2944"/>
                    </a:cubicBezTo>
                    <a:cubicBezTo>
                      <a:pt x="2024" y="2944"/>
                      <a:pt x="2285" y="2644"/>
                      <a:pt x="2285" y="2133"/>
                    </a:cubicBezTo>
                    <a:cubicBezTo>
                      <a:pt x="2285" y="1412"/>
                      <a:pt x="1766" y="527"/>
                      <a:pt x="1143" y="161"/>
                    </a:cubicBezTo>
                    <a:cubicBezTo>
                      <a:pt x="958" y="53"/>
                      <a:pt x="783" y="1"/>
                      <a:pt x="62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1275;p37"/>
              <p:cNvSpPr/>
              <p:nvPr/>
            </p:nvSpPr>
            <p:spPr>
              <a:xfrm>
                <a:off x="4617725" y="15541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9" y="1"/>
                    </a:moveTo>
                    <a:cubicBezTo>
                      <a:pt x="253" y="1"/>
                      <a:pt x="0" y="300"/>
                      <a:pt x="0" y="809"/>
                    </a:cubicBezTo>
                    <a:cubicBezTo>
                      <a:pt x="0" y="1544"/>
                      <a:pt x="503" y="2415"/>
                      <a:pt x="1142" y="2784"/>
                    </a:cubicBezTo>
                    <a:cubicBezTo>
                      <a:pt x="1327" y="2892"/>
                      <a:pt x="1502" y="2943"/>
                      <a:pt x="1657" y="2943"/>
                    </a:cubicBezTo>
                    <a:cubicBezTo>
                      <a:pt x="2028" y="2943"/>
                      <a:pt x="2285" y="2649"/>
                      <a:pt x="2285" y="2131"/>
                    </a:cubicBezTo>
                    <a:cubicBezTo>
                      <a:pt x="2285" y="1410"/>
                      <a:pt x="1769" y="525"/>
                      <a:pt x="1142" y="157"/>
                    </a:cubicBezTo>
                    <a:cubicBezTo>
                      <a:pt x="957" y="51"/>
                      <a:pt x="783" y="1"/>
                      <a:pt x="62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1276;p37"/>
              <p:cNvSpPr/>
              <p:nvPr/>
            </p:nvSpPr>
            <p:spPr>
              <a:xfrm>
                <a:off x="4608500" y="1542375"/>
                <a:ext cx="77950" cy="85450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418" extrusionOk="0">
                    <a:moveTo>
                      <a:pt x="838" y="1"/>
                    </a:moveTo>
                    <a:cubicBezTo>
                      <a:pt x="343" y="1"/>
                      <a:pt x="0" y="392"/>
                      <a:pt x="0" y="1077"/>
                    </a:cubicBezTo>
                    <a:lnTo>
                      <a:pt x="98" y="1443"/>
                    </a:lnTo>
                    <a:cubicBezTo>
                      <a:pt x="193" y="1511"/>
                      <a:pt x="261" y="1554"/>
                      <a:pt x="261" y="1554"/>
                    </a:cubicBezTo>
                    <a:lnTo>
                      <a:pt x="274" y="1567"/>
                    </a:lnTo>
                    <a:lnTo>
                      <a:pt x="180" y="1172"/>
                    </a:lnTo>
                    <a:cubicBezTo>
                      <a:pt x="180" y="576"/>
                      <a:pt x="479" y="223"/>
                      <a:pt x="914" y="223"/>
                    </a:cubicBezTo>
                    <a:cubicBezTo>
                      <a:pt x="1094" y="223"/>
                      <a:pt x="1297" y="283"/>
                      <a:pt x="1511" y="411"/>
                    </a:cubicBezTo>
                    <a:cubicBezTo>
                      <a:pt x="2246" y="832"/>
                      <a:pt x="2843" y="1867"/>
                      <a:pt x="2843" y="2722"/>
                    </a:cubicBezTo>
                    <a:lnTo>
                      <a:pt x="2938" y="3306"/>
                    </a:lnTo>
                    <a:lnTo>
                      <a:pt x="2967" y="3336"/>
                    </a:lnTo>
                    <a:lnTo>
                      <a:pt x="3117" y="3417"/>
                    </a:lnTo>
                    <a:lnTo>
                      <a:pt x="3019" y="2817"/>
                    </a:lnTo>
                    <a:cubicBezTo>
                      <a:pt x="3019" y="1867"/>
                      <a:pt x="2341" y="695"/>
                      <a:pt x="1511" y="206"/>
                    </a:cubicBezTo>
                    <a:cubicBezTo>
                      <a:pt x="1270" y="67"/>
                      <a:pt x="1041" y="1"/>
                      <a:pt x="838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1277;p37"/>
              <p:cNvSpPr/>
              <p:nvPr/>
            </p:nvSpPr>
            <p:spPr>
              <a:xfrm>
                <a:off x="4916200" y="1481575"/>
                <a:ext cx="84400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4094" extrusionOk="0">
                    <a:moveTo>
                      <a:pt x="193" y="0"/>
                    </a:moveTo>
                    <a:lnTo>
                      <a:pt x="1" y="13"/>
                    </a:lnTo>
                    <a:cubicBezTo>
                      <a:pt x="1" y="13"/>
                      <a:pt x="1212" y="1074"/>
                      <a:pt x="1891" y="1851"/>
                    </a:cubicBezTo>
                    <a:cubicBezTo>
                      <a:pt x="2380" y="2406"/>
                      <a:pt x="2707" y="2801"/>
                      <a:pt x="2912" y="3075"/>
                    </a:cubicBezTo>
                    <a:cubicBezTo>
                      <a:pt x="3196" y="3440"/>
                      <a:pt x="2788" y="4093"/>
                      <a:pt x="2788" y="4093"/>
                    </a:cubicBezTo>
                    <a:lnTo>
                      <a:pt x="3376" y="3359"/>
                    </a:lnTo>
                    <a:lnTo>
                      <a:pt x="2041" y="178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1278;p37"/>
              <p:cNvSpPr/>
              <p:nvPr/>
            </p:nvSpPr>
            <p:spPr>
              <a:xfrm>
                <a:off x="4617050" y="1473725"/>
                <a:ext cx="92500" cy="27950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1118" extrusionOk="0">
                    <a:moveTo>
                      <a:pt x="435" y="1"/>
                    </a:moveTo>
                    <a:lnTo>
                      <a:pt x="1" y="340"/>
                    </a:lnTo>
                    <a:lnTo>
                      <a:pt x="2883" y="1117"/>
                    </a:lnTo>
                    <a:lnTo>
                      <a:pt x="3699" y="451"/>
                    </a:lnTo>
                    <a:lnTo>
                      <a:pt x="3699" y="451"/>
                    </a:lnTo>
                    <a:lnTo>
                      <a:pt x="3020" y="954"/>
                    </a:lnTo>
                    <a:lnTo>
                      <a:pt x="435" y="164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1279;p37"/>
              <p:cNvSpPr/>
              <p:nvPr/>
            </p:nvSpPr>
            <p:spPr>
              <a:xfrm>
                <a:off x="4744200" y="1404050"/>
                <a:ext cx="78925" cy="21400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856" extrusionOk="0">
                    <a:moveTo>
                      <a:pt x="366" y="0"/>
                    </a:moveTo>
                    <a:lnTo>
                      <a:pt x="0" y="151"/>
                    </a:lnTo>
                    <a:lnTo>
                      <a:pt x="434" y="151"/>
                    </a:lnTo>
                    <a:lnTo>
                      <a:pt x="3059" y="816"/>
                    </a:lnTo>
                    <a:lnTo>
                      <a:pt x="3046" y="856"/>
                    </a:lnTo>
                    <a:lnTo>
                      <a:pt x="3046" y="856"/>
                    </a:lnTo>
                    <a:lnTo>
                      <a:pt x="3157" y="816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1280;p37"/>
              <p:cNvSpPr/>
              <p:nvPr/>
            </p:nvSpPr>
            <p:spPr>
              <a:xfrm>
                <a:off x="4862200" y="16958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7" y="1"/>
                    </a:moveTo>
                    <a:cubicBezTo>
                      <a:pt x="256" y="1"/>
                      <a:pt x="0" y="296"/>
                      <a:pt x="0" y="814"/>
                    </a:cubicBezTo>
                    <a:cubicBezTo>
                      <a:pt x="0" y="1536"/>
                      <a:pt x="516" y="2420"/>
                      <a:pt x="1143" y="2786"/>
                    </a:cubicBezTo>
                    <a:cubicBezTo>
                      <a:pt x="1324" y="2893"/>
                      <a:pt x="1497" y="2944"/>
                      <a:pt x="1651" y="2944"/>
                    </a:cubicBezTo>
                    <a:cubicBezTo>
                      <a:pt x="2024" y="2944"/>
                      <a:pt x="2285" y="2644"/>
                      <a:pt x="2285" y="2133"/>
                    </a:cubicBezTo>
                    <a:cubicBezTo>
                      <a:pt x="2285" y="1412"/>
                      <a:pt x="1766" y="527"/>
                      <a:pt x="1143" y="161"/>
                    </a:cubicBezTo>
                    <a:cubicBezTo>
                      <a:pt x="958" y="53"/>
                      <a:pt x="783" y="1"/>
                      <a:pt x="627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1281;p37"/>
              <p:cNvSpPr/>
              <p:nvPr/>
            </p:nvSpPr>
            <p:spPr>
              <a:xfrm>
                <a:off x="4862525" y="1697550"/>
                <a:ext cx="55100" cy="70725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829" extrusionOk="0">
                    <a:moveTo>
                      <a:pt x="606" y="1"/>
                    </a:moveTo>
                    <a:cubicBezTo>
                      <a:pt x="246" y="1"/>
                      <a:pt x="0" y="281"/>
                      <a:pt x="0" y="771"/>
                    </a:cubicBezTo>
                    <a:cubicBezTo>
                      <a:pt x="0" y="1480"/>
                      <a:pt x="490" y="2322"/>
                      <a:pt x="1100" y="2678"/>
                    </a:cubicBezTo>
                    <a:cubicBezTo>
                      <a:pt x="1279" y="2780"/>
                      <a:pt x="1447" y="2829"/>
                      <a:pt x="1595" y="2829"/>
                    </a:cubicBezTo>
                    <a:cubicBezTo>
                      <a:pt x="1957" y="2829"/>
                      <a:pt x="2203" y="2541"/>
                      <a:pt x="2203" y="2051"/>
                    </a:cubicBezTo>
                    <a:cubicBezTo>
                      <a:pt x="2203" y="1356"/>
                      <a:pt x="1714" y="500"/>
                      <a:pt x="1100" y="148"/>
                    </a:cubicBezTo>
                    <a:cubicBezTo>
                      <a:pt x="922" y="48"/>
                      <a:pt x="755" y="1"/>
                      <a:pt x="60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1282;p37"/>
              <p:cNvSpPr/>
              <p:nvPr/>
            </p:nvSpPr>
            <p:spPr>
              <a:xfrm>
                <a:off x="4866925" y="1703025"/>
                <a:ext cx="46625" cy="60200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408" extrusionOk="0">
                    <a:moveTo>
                      <a:pt x="514" y="0"/>
                    </a:moveTo>
                    <a:cubicBezTo>
                      <a:pt x="209" y="0"/>
                      <a:pt x="0" y="240"/>
                      <a:pt x="0" y="663"/>
                    </a:cubicBezTo>
                    <a:cubicBezTo>
                      <a:pt x="0" y="1261"/>
                      <a:pt x="421" y="1982"/>
                      <a:pt x="940" y="2279"/>
                    </a:cubicBezTo>
                    <a:cubicBezTo>
                      <a:pt x="1087" y="2367"/>
                      <a:pt x="1227" y="2408"/>
                      <a:pt x="1351" y="2408"/>
                    </a:cubicBezTo>
                    <a:cubicBezTo>
                      <a:pt x="1653" y="2408"/>
                      <a:pt x="1864" y="2164"/>
                      <a:pt x="1864" y="1750"/>
                    </a:cubicBezTo>
                    <a:cubicBezTo>
                      <a:pt x="1864" y="1153"/>
                      <a:pt x="1443" y="432"/>
                      <a:pt x="940" y="131"/>
                    </a:cubicBezTo>
                    <a:cubicBezTo>
                      <a:pt x="787" y="43"/>
                      <a:pt x="642" y="0"/>
                      <a:pt x="514" y="0"/>
                    </a:cubicBez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1283;p37"/>
              <p:cNvSpPr/>
              <p:nvPr/>
            </p:nvSpPr>
            <p:spPr>
              <a:xfrm>
                <a:off x="4868625" y="1703725"/>
                <a:ext cx="44275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2281" extrusionOk="0">
                    <a:moveTo>
                      <a:pt x="493" y="1"/>
                    </a:moveTo>
                    <a:cubicBezTo>
                      <a:pt x="201" y="1"/>
                      <a:pt x="1" y="229"/>
                      <a:pt x="1" y="635"/>
                    </a:cubicBezTo>
                    <a:cubicBezTo>
                      <a:pt x="1" y="1190"/>
                      <a:pt x="396" y="1872"/>
                      <a:pt x="886" y="2156"/>
                    </a:cubicBezTo>
                    <a:cubicBezTo>
                      <a:pt x="1029" y="2240"/>
                      <a:pt x="1164" y="2280"/>
                      <a:pt x="1283" y="2280"/>
                    </a:cubicBezTo>
                    <a:cubicBezTo>
                      <a:pt x="1572" y="2280"/>
                      <a:pt x="1770" y="2049"/>
                      <a:pt x="1770" y="1654"/>
                    </a:cubicBezTo>
                    <a:cubicBezTo>
                      <a:pt x="1770" y="1096"/>
                      <a:pt x="1375" y="404"/>
                      <a:pt x="886" y="116"/>
                    </a:cubicBezTo>
                    <a:cubicBezTo>
                      <a:pt x="744" y="38"/>
                      <a:pt x="611" y="1"/>
                      <a:pt x="493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1284;p37"/>
              <p:cNvSpPr/>
              <p:nvPr/>
            </p:nvSpPr>
            <p:spPr>
              <a:xfrm>
                <a:off x="4869625" y="1705575"/>
                <a:ext cx="41875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2139" extrusionOk="0">
                    <a:moveTo>
                      <a:pt x="472" y="1"/>
                    </a:moveTo>
                    <a:cubicBezTo>
                      <a:pt x="323" y="1"/>
                      <a:pt x="198" y="65"/>
                      <a:pt x="111" y="193"/>
                    </a:cubicBezTo>
                    <a:cubicBezTo>
                      <a:pt x="111" y="206"/>
                      <a:pt x="111" y="206"/>
                      <a:pt x="98" y="206"/>
                    </a:cubicBezTo>
                    <a:cubicBezTo>
                      <a:pt x="82" y="248"/>
                      <a:pt x="56" y="287"/>
                      <a:pt x="43" y="330"/>
                    </a:cubicBezTo>
                    <a:cubicBezTo>
                      <a:pt x="16" y="450"/>
                      <a:pt x="0" y="587"/>
                      <a:pt x="30" y="725"/>
                    </a:cubicBezTo>
                    <a:cubicBezTo>
                      <a:pt x="56" y="1051"/>
                      <a:pt x="219" y="1417"/>
                      <a:pt x="477" y="1717"/>
                    </a:cubicBezTo>
                    <a:cubicBezTo>
                      <a:pt x="724" y="1989"/>
                      <a:pt x="999" y="2139"/>
                      <a:pt x="1225" y="2139"/>
                    </a:cubicBezTo>
                    <a:cubicBezTo>
                      <a:pt x="1235" y="2139"/>
                      <a:pt x="1244" y="2138"/>
                      <a:pt x="1254" y="2138"/>
                    </a:cubicBezTo>
                    <a:cubicBezTo>
                      <a:pt x="1348" y="2125"/>
                      <a:pt x="1443" y="2095"/>
                      <a:pt x="1511" y="2014"/>
                    </a:cubicBezTo>
                    <a:cubicBezTo>
                      <a:pt x="1538" y="2001"/>
                      <a:pt x="1567" y="1975"/>
                      <a:pt x="1580" y="1932"/>
                    </a:cubicBezTo>
                    <a:lnTo>
                      <a:pt x="1593" y="1919"/>
                    </a:lnTo>
                    <a:cubicBezTo>
                      <a:pt x="1606" y="1893"/>
                      <a:pt x="1606" y="1880"/>
                      <a:pt x="1619" y="1851"/>
                    </a:cubicBezTo>
                    <a:cubicBezTo>
                      <a:pt x="1632" y="1825"/>
                      <a:pt x="1648" y="1785"/>
                      <a:pt x="1648" y="1756"/>
                    </a:cubicBezTo>
                    <a:cubicBezTo>
                      <a:pt x="1662" y="1687"/>
                      <a:pt x="1675" y="1622"/>
                      <a:pt x="1675" y="1554"/>
                    </a:cubicBezTo>
                    <a:lnTo>
                      <a:pt x="1675" y="1443"/>
                    </a:lnTo>
                    <a:cubicBezTo>
                      <a:pt x="1675" y="1430"/>
                      <a:pt x="1662" y="1417"/>
                      <a:pt x="1662" y="1403"/>
                    </a:cubicBezTo>
                    <a:lnTo>
                      <a:pt x="1662" y="1361"/>
                    </a:lnTo>
                    <a:lnTo>
                      <a:pt x="1662" y="1335"/>
                    </a:lnTo>
                    <a:cubicBezTo>
                      <a:pt x="1648" y="1296"/>
                      <a:pt x="1648" y="1266"/>
                      <a:pt x="1632" y="1240"/>
                    </a:cubicBezTo>
                    <a:cubicBezTo>
                      <a:pt x="1632" y="1214"/>
                      <a:pt x="1632" y="1198"/>
                      <a:pt x="1619" y="1185"/>
                    </a:cubicBezTo>
                    <a:cubicBezTo>
                      <a:pt x="1619" y="1172"/>
                      <a:pt x="1619" y="1159"/>
                      <a:pt x="1606" y="1146"/>
                    </a:cubicBezTo>
                    <a:cubicBezTo>
                      <a:pt x="1606" y="1133"/>
                      <a:pt x="1606" y="1103"/>
                      <a:pt x="1593" y="1090"/>
                    </a:cubicBezTo>
                    <a:cubicBezTo>
                      <a:pt x="1593" y="1077"/>
                      <a:pt x="1580" y="1064"/>
                      <a:pt x="1580" y="1051"/>
                    </a:cubicBezTo>
                    <a:cubicBezTo>
                      <a:pt x="1551" y="982"/>
                      <a:pt x="1524" y="927"/>
                      <a:pt x="1498" y="858"/>
                    </a:cubicBezTo>
                    <a:cubicBezTo>
                      <a:pt x="1498" y="845"/>
                      <a:pt x="1485" y="845"/>
                      <a:pt x="1485" y="832"/>
                    </a:cubicBezTo>
                    <a:cubicBezTo>
                      <a:pt x="1456" y="790"/>
                      <a:pt x="1443" y="751"/>
                      <a:pt x="1417" y="708"/>
                    </a:cubicBezTo>
                    <a:cubicBezTo>
                      <a:pt x="1417" y="695"/>
                      <a:pt x="1404" y="682"/>
                      <a:pt x="1404" y="669"/>
                    </a:cubicBezTo>
                    <a:cubicBezTo>
                      <a:pt x="1387" y="656"/>
                      <a:pt x="1374" y="643"/>
                      <a:pt x="1361" y="627"/>
                    </a:cubicBezTo>
                    <a:cubicBezTo>
                      <a:pt x="1322" y="545"/>
                      <a:pt x="1267" y="493"/>
                      <a:pt x="1211" y="424"/>
                    </a:cubicBezTo>
                    <a:cubicBezTo>
                      <a:pt x="1185" y="398"/>
                      <a:pt x="1159" y="369"/>
                      <a:pt x="1129" y="343"/>
                    </a:cubicBezTo>
                    <a:cubicBezTo>
                      <a:pt x="1116" y="330"/>
                      <a:pt x="1103" y="317"/>
                      <a:pt x="1090" y="300"/>
                    </a:cubicBezTo>
                    <a:lnTo>
                      <a:pt x="1077" y="287"/>
                    </a:lnTo>
                    <a:cubicBezTo>
                      <a:pt x="1061" y="274"/>
                      <a:pt x="1061" y="261"/>
                      <a:pt x="1048" y="261"/>
                    </a:cubicBezTo>
                    <a:cubicBezTo>
                      <a:pt x="914" y="137"/>
                      <a:pt x="777" y="72"/>
                      <a:pt x="653" y="29"/>
                    </a:cubicBezTo>
                    <a:cubicBezTo>
                      <a:pt x="590" y="10"/>
                      <a:pt x="529" y="1"/>
                      <a:pt x="47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1285;p37"/>
              <p:cNvSpPr/>
              <p:nvPr/>
            </p:nvSpPr>
            <p:spPr>
              <a:xfrm>
                <a:off x="4872400" y="1705575"/>
                <a:ext cx="32325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709" extrusionOk="0">
                    <a:moveTo>
                      <a:pt x="361" y="1"/>
                    </a:moveTo>
                    <a:cubicBezTo>
                      <a:pt x="212" y="1"/>
                      <a:pt x="87" y="65"/>
                      <a:pt x="0" y="193"/>
                    </a:cubicBezTo>
                    <a:cubicBezTo>
                      <a:pt x="120" y="152"/>
                      <a:pt x="229" y="135"/>
                      <a:pt x="329" y="135"/>
                    </a:cubicBezTo>
                    <a:cubicBezTo>
                      <a:pt x="764" y="135"/>
                      <a:pt x="1005" y="450"/>
                      <a:pt x="1005" y="450"/>
                    </a:cubicBezTo>
                    <a:lnTo>
                      <a:pt x="1018" y="708"/>
                    </a:lnTo>
                    <a:cubicBezTo>
                      <a:pt x="1100" y="695"/>
                      <a:pt x="1195" y="682"/>
                      <a:pt x="1293" y="669"/>
                    </a:cubicBezTo>
                    <a:cubicBezTo>
                      <a:pt x="1276" y="656"/>
                      <a:pt x="1263" y="643"/>
                      <a:pt x="1250" y="627"/>
                    </a:cubicBezTo>
                    <a:cubicBezTo>
                      <a:pt x="1211" y="545"/>
                      <a:pt x="1156" y="493"/>
                      <a:pt x="1100" y="424"/>
                    </a:cubicBezTo>
                    <a:cubicBezTo>
                      <a:pt x="1074" y="398"/>
                      <a:pt x="1048" y="369"/>
                      <a:pt x="1018" y="343"/>
                    </a:cubicBezTo>
                    <a:cubicBezTo>
                      <a:pt x="1005" y="330"/>
                      <a:pt x="992" y="317"/>
                      <a:pt x="979" y="300"/>
                    </a:cubicBezTo>
                    <a:lnTo>
                      <a:pt x="966" y="287"/>
                    </a:lnTo>
                    <a:cubicBezTo>
                      <a:pt x="950" y="274"/>
                      <a:pt x="950" y="261"/>
                      <a:pt x="937" y="261"/>
                    </a:cubicBezTo>
                    <a:cubicBezTo>
                      <a:pt x="803" y="137"/>
                      <a:pt x="666" y="72"/>
                      <a:pt x="542" y="29"/>
                    </a:cubicBezTo>
                    <a:cubicBezTo>
                      <a:pt x="479" y="10"/>
                      <a:pt x="418" y="1"/>
                      <a:pt x="361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1286;p37"/>
              <p:cNvSpPr/>
              <p:nvPr/>
            </p:nvSpPr>
            <p:spPr>
              <a:xfrm>
                <a:off x="4871325" y="1723275"/>
                <a:ext cx="272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967" extrusionOk="0">
                    <a:moveTo>
                      <a:pt x="1061" y="0"/>
                    </a:moveTo>
                    <a:cubicBezTo>
                      <a:pt x="795" y="16"/>
                      <a:pt x="514" y="19"/>
                      <a:pt x="308" y="19"/>
                    </a:cubicBezTo>
                    <a:cubicBezTo>
                      <a:pt x="124" y="19"/>
                      <a:pt x="1" y="17"/>
                      <a:pt x="1" y="17"/>
                    </a:cubicBezTo>
                    <a:lnTo>
                      <a:pt x="1" y="17"/>
                    </a:lnTo>
                    <a:cubicBezTo>
                      <a:pt x="1" y="17"/>
                      <a:pt x="219" y="301"/>
                      <a:pt x="438" y="369"/>
                    </a:cubicBezTo>
                    <a:cubicBezTo>
                      <a:pt x="667" y="451"/>
                      <a:pt x="1091" y="966"/>
                      <a:pt x="1091" y="966"/>
                    </a:cubicBezTo>
                    <a:lnTo>
                      <a:pt x="1061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1287;p37"/>
              <p:cNvSpPr/>
              <p:nvPr/>
            </p:nvSpPr>
            <p:spPr>
              <a:xfrm>
                <a:off x="4882275" y="1706300"/>
                <a:ext cx="2922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741" extrusionOk="0">
                    <a:moveTo>
                      <a:pt x="147" y="0"/>
                    </a:moveTo>
                    <a:cubicBezTo>
                      <a:pt x="121" y="26"/>
                      <a:pt x="95" y="56"/>
                      <a:pt x="82" y="82"/>
                    </a:cubicBezTo>
                    <a:cubicBezTo>
                      <a:pt x="65" y="124"/>
                      <a:pt x="39" y="150"/>
                      <a:pt x="39" y="190"/>
                    </a:cubicBezTo>
                    <a:cubicBezTo>
                      <a:pt x="13" y="245"/>
                      <a:pt x="13" y="301"/>
                      <a:pt x="0" y="369"/>
                    </a:cubicBezTo>
                    <a:cubicBezTo>
                      <a:pt x="0" y="421"/>
                      <a:pt x="0" y="464"/>
                      <a:pt x="13" y="516"/>
                    </a:cubicBezTo>
                    <a:cubicBezTo>
                      <a:pt x="39" y="803"/>
                      <a:pt x="176" y="1117"/>
                      <a:pt x="408" y="1374"/>
                    </a:cubicBezTo>
                    <a:cubicBezTo>
                      <a:pt x="516" y="1512"/>
                      <a:pt x="653" y="1606"/>
                      <a:pt x="774" y="1675"/>
                    </a:cubicBezTo>
                    <a:cubicBezTo>
                      <a:pt x="881" y="1714"/>
                      <a:pt x="979" y="1740"/>
                      <a:pt x="1061" y="1740"/>
                    </a:cubicBezTo>
                    <a:cubicBezTo>
                      <a:pt x="1074" y="1740"/>
                      <a:pt x="1074" y="1740"/>
                      <a:pt x="1087" y="1727"/>
                    </a:cubicBezTo>
                    <a:lnTo>
                      <a:pt x="1142" y="1727"/>
                    </a:lnTo>
                    <a:cubicBezTo>
                      <a:pt x="1156" y="1658"/>
                      <a:pt x="1169" y="1593"/>
                      <a:pt x="1169" y="1525"/>
                    </a:cubicBezTo>
                    <a:lnTo>
                      <a:pt x="1169" y="1414"/>
                    </a:lnTo>
                    <a:cubicBezTo>
                      <a:pt x="1169" y="1401"/>
                      <a:pt x="1156" y="1388"/>
                      <a:pt x="1156" y="1374"/>
                    </a:cubicBezTo>
                    <a:lnTo>
                      <a:pt x="1156" y="1332"/>
                    </a:lnTo>
                    <a:lnTo>
                      <a:pt x="1156" y="1306"/>
                    </a:lnTo>
                    <a:cubicBezTo>
                      <a:pt x="1142" y="1267"/>
                      <a:pt x="1142" y="1237"/>
                      <a:pt x="1126" y="1211"/>
                    </a:cubicBezTo>
                    <a:cubicBezTo>
                      <a:pt x="1126" y="1185"/>
                      <a:pt x="1126" y="1169"/>
                      <a:pt x="1113" y="1156"/>
                    </a:cubicBezTo>
                    <a:cubicBezTo>
                      <a:pt x="1113" y="1143"/>
                      <a:pt x="1113" y="1130"/>
                      <a:pt x="1100" y="1117"/>
                    </a:cubicBezTo>
                    <a:cubicBezTo>
                      <a:pt x="1100" y="1104"/>
                      <a:pt x="1100" y="1074"/>
                      <a:pt x="1087" y="1061"/>
                    </a:cubicBezTo>
                    <a:cubicBezTo>
                      <a:pt x="1087" y="1048"/>
                      <a:pt x="1074" y="1035"/>
                      <a:pt x="1074" y="1022"/>
                    </a:cubicBezTo>
                    <a:cubicBezTo>
                      <a:pt x="1045" y="953"/>
                      <a:pt x="1018" y="898"/>
                      <a:pt x="992" y="829"/>
                    </a:cubicBezTo>
                    <a:cubicBezTo>
                      <a:pt x="992" y="816"/>
                      <a:pt x="979" y="816"/>
                      <a:pt x="979" y="803"/>
                    </a:cubicBezTo>
                    <a:cubicBezTo>
                      <a:pt x="950" y="761"/>
                      <a:pt x="937" y="722"/>
                      <a:pt x="911" y="679"/>
                    </a:cubicBezTo>
                    <a:cubicBezTo>
                      <a:pt x="898" y="653"/>
                      <a:pt x="868" y="627"/>
                      <a:pt x="855" y="598"/>
                    </a:cubicBezTo>
                    <a:cubicBezTo>
                      <a:pt x="816" y="516"/>
                      <a:pt x="761" y="464"/>
                      <a:pt x="705" y="395"/>
                    </a:cubicBezTo>
                    <a:cubicBezTo>
                      <a:pt x="679" y="369"/>
                      <a:pt x="653" y="340"/>
                      <a:pt x="623" y="314"/>
                    </a:cubicBezTo>
                    <a:cubicBezTo>
                      <a:pt x="610" y="301"/>
                      <a:pt x="597" y="288"/>
                      <a:pt x="584" y="271"/>
                    </a:cubicBezTo>
                    <a:lnTo>
                      <a:pt x="571" y="258"/>
                    </a:lnTo>
                    <a:cubicBezTo>
                      <a:pt x="555" y="245"/>
                      <a:pt x="555" y="232"/>
                      <a:pt x="542" y="232"/>
                    </a:cubicBezTo>
                    <a:cubicBezTo>
                      <a:pt x="408" y="108"/>
                      <a:pt x="271" y="43"/>
                      <a:pt x="147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1288;p37"/>
              <p:cNvSpPr/>
              <p:nvPr/>
            </p:nvSpPr>
            <p:spPr>
              <a:xfrm>
                <a:off x="4895150" y="1712750"/>
                <a:ext cx="990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5" extrusionOk="0">
                    <a:moveTo>
                      <a:pt x="56" y="0"/>
                    </a:moveTo>
                    <a:cubicBezTo>
                      <a:pt x="27" y="13"/>
                      <a:pt x="1" y="30"/>
                      <a:pt x="1" y="30"/>
                    </a:cubicBezTo>
                    <a:lnTo>
                      <a:pt x="190" y="245"/>
                    </a:lnTo>
                    <a:lnTo>
                      <a:pt x="138" y="735"/>
                    </a:lnTo>
                    <a:lnTo>
                      <a:pt x="285" y="640"/>
                    </a:lnTo>
                    <a:lnTo>
                      <a:pt x="396" y="421"/>
                    </a:lnTo>
                    <a:cubicBezTo>
                      <a:pt x="383" y="395"/>
                      <a:pt x="353" y="369"/>
                      <a:pt x="340" y="340"/>
                    </a:cubicBezTo>
                    <a:cubicBezTo>
                      <a:pt x="301" y="258"/>
                      <a:pt x="246" y="206"/>
                      <a:pt x="190" y="137"/>
                    </a:cubicBezTo>
                    <a:cubicBezTo>
                      <a:pt x="164" y="111"/>
                      <a:pt x="138" y="82"/>
                      <a:pt x="108" y="56"/>
                    </a:cubicBezTo>
                    <a:cubicBezTo>
                      <a:pt x="95" y="43"/>
                      <a:pt x="82" y="30"/>
                      <a:pt x="69" y="13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1289;p37"/>
              <p:cNvSpPr/>
              <p:nvPr/>
            </p:nvSpPr>
            <p:spPr>
              <a:xfrm>
                <a:off x="4897850" y="1728725"/>
                <a:ext cx="122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144" extrusionOk="0">
                    <a:moveTo>
                      <a:pt x="177" y="1"/>
                    </a:moveTo>
                    <a:lnTo>
                      <a:pt x="30" y="96"/>
                    </a:lnTo>
                    <a:lnTo>
                      <a:pt x="0" y="288"/>
                    </a:lnTo>
                    <a:lnTo>
                      <a:pt x="151" y="778"/>
                    </a:lnTo>
                    <a:lnTo>
                      <a:pt x="219" y="993"/>
                    </a:lnTo>
                    <a:cubicBezTo>
                      <a:pt x="245" y="1036"/>
                      <a:pt x="177" y="1143"/>
                      <a:pt x="206" y="1143"/>
                    </a:cubicBezTo>
                    <a:cubicBezTo>
                      <a:pt x="258" y="1130"/>
                      <a:pt x="382" y="1062"/>
                      <a:pt x="451" y="1006"/>
                    </a:cubicBezTo>
                    <a:lnTo>
                      <a:pt x="464" y="993"/>
                    </a:lnTo>
                    <a:cubicBezTo>
                      <a:pt x="477" y="967"/>
                      <a:pt x="477" y="954"/>
                      <a:pt x="490" y="925"/>
                    </a:cubicBezTo>
                    <a:cubicBezTo>
                      <a:pt x="490" y="912"/>
                      <a:pt x="490" y="899"/>
                      <a:pt x="477" y="885"/>
                    </a:cubicBezTo>
                    <a:lnTo>
                      <a:pt x="464" y="830"/>
                    </a:lnTo>
                    <a:lnTo>
                      <a:pt x="193" y="27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290;p37"/>
              <p:cNvSpPr/>
              <p:nvPr/>
            </p:nvSpPr>
            <p:spPr>
              <a:xfrm>
                <a:off x="4871325" y="1712825"/>
                <a:ext cx="24175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719" extrusionOk="0">
                    <a:moveTo>
                      <a:pt x="199" y="0"/>
                    </a:moveTo>
                    <a:cubicBezTo>
                      <a:pt x="192" y="0"/>
                      <a:pt x="185" y="4"/>
                      <a:pt x="177" y="10"/>
                    </a:cubicBezTo>
                    <a:cubicBezTo>
                      <a:pt x="164" y="10"/>
                      <a:pt x="14" y="79"/>
                      <a:pt x="14" y="92"/>
                    </a:cubicBezTo>
                    <a:cubicBezTo>
                      <a:pt x="1" y="173"/>
                      <a:pt x="138" y="190"/>
                      <a:pt x="138" y="271"/>
                    </a:cubicBezTo>
                    <a:cubicBezTo>
                      <a:pt x="138" y="324"/>
                      <a:pt x="164" y="366"/>
                      <a:pt x="206" y="392"/>
                    </a:cubicBezTo>
                    <a:lnTo>
                      <a:pt x="804" y="624"/>
                    </a:lnTo>
                    <a:lnTo>
                      <a:pt x="967" y="719"/>
                    </a:lnTo>
                    <a:lnTo>
                      <a:pt x="967" y="324"/>
                    </a:lnTo>
                    <a:lnTo>
                      <a:pt x="954" y="324"/>
                    </a:lnTo>
                    <a:lnTo>
                      <a:pt x="219" y="10"/>
                    </a:lnTo>
                    <a:cubicBezTo>
                      <a:pt x="213" y="4"/>
                      <a:pt x="206" y="0"/>
                      <a:pt x="199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291;p37"/>
              <p:cNvSpPr/>
              <p:nvPr/>
            </p:nvSpPr>
            <p:spPr>
              <a:xfrm>
                <a:off x="4887000" y="1713275"/>
                <a:ext cx="16025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014" extrusionOk="0">
                    <a:moveTo>
                      <a:pt x="353" y="1"/>
                    </a:moveTo>
                    <a:cubicBezTo>
                      <a:pt x="341" y="1"/>
                      <a:pt x="333" y="8"/>
                      <a:pt x="327" y="22"/>
                    </a:cubicBezTo>
                    <a:lnTo>
                      <a:pt x="0" y="674"/>
                    </a:lnTo>
                    <a:lnTo>
                      <a:pt x="314" y="1014"/>
                    </a:lnTo>
                    <a:lnTo>
                      <a:pt x="627" y="374"/>
                    </a:lnTo>
                    <a:cubicBezTo>
                      <a:pt x="640" y="348"/>
                      <a:pt x="627" y="293"/>
                      <a:pt x="598" y="253"/>
                    </a:cubicBezTo>
                    <a:cubicBezTo>
                      <a:pt x="572" y="211"/>
                      <a:pt x="545" y="172"/>
                      <a:pt x="503" y="142"/>
                    </a:cubicBezTo>
                    <a:cubicBezTo>
                      <a:pt x="477" y="103"/>
                      <a:pt x="434" y="61"/>
                      <a:pt x="408" y="35"/>
                    </a:cubicBezTo>
                    <a:cubicBezTo>
                      <a:pt x="385" y="12"/>
                      <a:pt x="367" y="1"/>
                      <a:pt x="35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292;p37"/>
              <p:cNvSpPr/>
              <p:nvPr/>
            </p:nvSpPr>
            <p:spPr>
              <a:xfrm>
                <a:off x="4870675" y="1714975"/>
                <a:ext cx="21075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728" extrusionOk="0">
                    <a:moveTo>
                      <a:pt x="74" y="1"/>
                    </a:moveTo>
                    <a:cubicBezTo>
                      <a:pt x="55" y="1"/>
                      <a:pt x="36" y="14"/>
                      <a:pt x="27" y="35"/>
                    </a:cubicBezTo>
                    <a:cubicBezTo>
                      <a:pt x="14" y="117"/>
                      <a:pt x="1" y="185"/>
                      <a:pt x="14" y="280"/>
                    </a:cubicBezTo>
                    <a:cubicBezTo>
                      <a:pt x="14" y="319"/>
                      <a:pt x="40" y="375"/>
                      <a:pt x="82" y="388"/>
                    </a:cubicBezTo>
                    <a:lnTo>
                      <a:pt x="679" y="633"/>
                    </a:lnTo>
                    <a:lnTo>
                      <a:pt x="843" y="727"/>
                    </a:lnTo>
                    <a:lnTo>
                      <a:pt x="843" y="332"/>
                    </a:lnTo>
                    <a:lnTo>
                      <a:pt x="817" y="319"/>
                    </a:lnTo>
                    <a:lnTo>
                      <a:pt x="95" y="6"/>
                    </a:lnTo>
                    <a:cubicBezTo>
                      <a:pt x="88" y="2"/>
                      <a:pt x="81" y="1"/>
                      <a:pt x="7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293;p37"/>
              <p:cNvSpPr/>
              <p:nvPr/>
            </p:nvSpPr>
            <p:spPr>
              <a:xfrm>
                <a:off x="4891725" y="1731100"/>
                <a:ext cx="150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062" extrusionOk="0">
                    <a:moveTo>
                      <a:pt x="275" y="1"/>
                    </a:moveTo>
                    <a:lnTo>
                      <a:pt x="1" y="82"/>
                    </a:lnTo>
                    <a:lnTo>
                      <a:pt x="95" y="288"/>
                    </a:lnTo>
                    <a:lnTo>
                      <a:pt x="314" y="980"/>
                    </a:lnTo>
                    <a:cubicBezTo>
                      <a:pt x="340" y="1035"/>
                      <a:pt x="383" y="1061"/>
                      <a:pt x="409" y="1061"/>
                    </a:cubicBezTo>
                    <a:cubicBezTo>
                      <a:pt x="464" y="1048"/>
                      <a:pt x="520" y="1022"/>
                      <a:pt x="572" y="980"/>
                    </a:cubicBezTo>
                    <a:cubicBezTo>
                      <a:pt x="585" y="967"/>
                      <a:pt x="601" y="928"/>
                      <a:pt x="572" y="885"/>
                    </a:cubicBezTo>
                    <a:lnTo>
                      <a:pt x="288" y="30"/>
                    </a:lnTo>
                    <a:lnTo>
                      <a:pt x="27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294;p37"/>
              <p:cNvSpPr/>
              <p:nvPr/>
            </p:nvSpPr>
            <p:spPr>
              <a:xfrm>
                <a:off x="4873050" y="1716500"/>
                <a:ext cx="309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551" extrusionOk="0">
                    <a:moveTo>
                      <a:pt x="924" y="0"/>
                    </a:moveTo>
                    <a:lnTo>
                      <a:pt x="761" y="382"/>
                    </a:lnTo>
                    <a:lnTo>
                      <a:pt x="13" y="69"/>
                    </a:lnTo>
                    <a:cubicBezTo>
                      <a:pt x="13" y="108"/>
                      <a:pt x="0" y="164"/>
                      <a:pt x="13" y="206"/>
                    </a:cubicBezTo>
                    <a:cubicBezTo>
                      <a:pt x="13" y="219"/>
                      <a:pt x="26" y="245"/>
                      <a:pt x="26" y="245"/>
                    </a:cubicBezTo>
                    <a:lnTo>
                      <a:pt x="653" y="490"/>
                    </a:lnTo>
                    <a:lnTo>
                      <a:pt x="924" y="816"/>
                    </a:lnTo>
                    <a:lnTo>
                      <a:pt x="1143" y="1525"/>
                    </a:lnTo>
                    <a:cubicBezTo>
                      <a:pt x="1143" y="1538"/>
                      <a:pt x="1156" y="1538"/>
                      <a:pt x="1156" y="1551"/>
                    </a:cubicBezTo>
                    <a:cubicBezTo>
                      <a:pt x="1185" y="1538"/>
                      <a:pt x="1211" y="1525"/>
                      <a:pt x="1237" y="1512"/>
                    </a:cubicBezTo>
                    <a:lnTo>
                      <a:pt x="924" y="598"/>
                    </a:lnTo>
                    <a:lnTo>
                      <a:pt x="1087" y="206"/>
                    </a:lnTo>
                    <a:lnTo>
                      <a:pt x="1087" y="177"/>
                    </a:lnTo>
                    <a:cubicBezTo>
                      <a:pt x="1061" y="137"/>
                      <a:pt x="1022" y="108"/>
                      <a:pt x="992" y="69"/>
                    </a:cubicBezTo>
                    <a:cubicBezTo>
                      <a:pt x="966" y="43"/>
                      <a:pt x="953" y="13"/>
                      <a:pt x="924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295;p37"/>
              <p:cNvSpPr/>
              <p:nvPr/>
            </p:nvSpPr>
            <p:spPr>
              <a:xfrm>
                <a:off x="4617725" y="15541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9" y="1"/>
                    </a:moveTo>
                    <a:cubicBezTo>
                      <a:pt x="253" y="1"/>
                      <a:pt x="0" y="300"/>
                      <a:pt x="0" y="809"/>
                    </a:cubicBezTo>
                    <a:cubicBezTo>
                      <a:pt x="0" y="1544"/>
                      <a:pt x="503" y="2415"/>
                      <a:pt x="1142" y="2784"/>
                    </a:cubicBezTo>
                    <a:cubicBezTo>
                      <a:pt x="1327" y="2892"/>
                      <a:pt x="1502" y="2943"/>
                      <a:pt x="1657" y="2943"/>
                    </a:cubicBezTo>
                    <a:cubicBezTo>
                      <a:pt x="2028" y="2943"/>
                      <a:pt x="2285" y="2649"/>
                      <a:pt x="2285" y="2131"/>
                    </a:cubicBezTo>
                    <a:cubicBezTo>
                      <a:pt x="2285" y="1410"/>
                      <a:pt x="1769" y="525"/>
                      <a:pt x="1142" y="157"/>
                    </a:cubicBezTo>
                    <a:cubicBezTo>
                      <a:pt x="957" y="51"/>
                      <a:pt x="783" y="1"/>
                      <a:pt x="629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296;p37"/>
              <p:cNvSpPr/>
              <p:nvPr/>
            </p:nvSpPr>
            <p:spPr>
              <a:xfrm>
                <a:off x="4617725" y="1554125"/>
                <a:ext cx="571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944" extrusionOk="0">
                    <a:moveTo>
                      <a:pt x="629" y="1"/>
                    </a:moveTo>
                    <a:cubicBezTo>
                      <a:pt x="253" y="1"/>
                      <a:pt x="0" y="300"/>
                      <a:pt x="0" y="809"/>
                    </a:cubicBezTo>
                    <a:cubicBezTo>
                      <a:pt x="0" y="1544"/>
                      <a:pt x="503" y="2415"/>
                      <a:pt x="1142" y="2784"/>
                    </a:cubicBezTo>
                    <a:cubicBezTo>
                      <a:pt x="1327" y="2892"/>
                      <a:pt x="1502" y="2943"/>
                      <a:pt x="1657" y="2943"/>
                    </a:cubicBezTo>
                    <a:cubicBezTo>
                      <a:pt x="2028" y="2943"/>
                      <a:pt x="2285" y="2649"/>
                      <a:pt x="2285" y="2131"/>
                    </a:cubicBezTo>
                    <a:cubicBezTo>
                      <a:pt x="2285" y="1410"/>
                      <a:pt x="1769" y="525"/>
                      <a:pt x="1142" y="157"/>
                    </a:cubicBezTo>
                    <a:cubicBezTo>
                      <a:pt x="957" y="51"/>
                      <a:pt x="783" y="1"/>
                      <a:pt x="629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297;p37"/>
              <p:cNvSpPr/>
              <p:nvPr/>
            </p:nvSpPr>
            <p:spPr>
              <a:xfrm>
                <a:off x="4618050" y="1555950"/>
                <a:ext cx="54775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823" extrusionOk="0">
                    <a:moveTo>
                      <a:pt x="607" y="1"/>
                    </a:moveTo>
                    <a:cubicBezTo>
                      <a:pt x="246" y="1"/>
                      <a:pt x="0" y="287"/>
                      <a:pt x="0" y="779"/>
                    </a:cubicBezTo>
                    <a:cubicBezTo>
                      <a:pt x="0" y="1471"/>
                      <a:pt x="490" y="2329"/>
                      <a:pt x="1103" y="2669"/>
                    </a:cubicBezTo>
                    <a:cubicBezTo>
                      <a:pt x="1280" y="2773"/>
                      <a:pt x="1447" y="2823"/>
                      <a:pt x="1595" y="2823"/>
                    </a:cubicBezTo>
                    <a:cubicBezTo>
                      <a:pt x="1947" y="2823"/>
                      <a:pt x="2190" y="2541"/>
                      <a:pt x="2190" y="2042"/>
                    </a:cubicBezTo>
                    <a:cubicBezTo>
                      <a:pt x="2190" y="1350"/>
                      <a:pt x="1701" y="508"/>
                      <a:pt x="1103" y="152"/>
                    </a:cubicBezTo>
                    <a:cubicBezTo>
                      <a:pt x="924" y="49"/>
                      <a:pt x="756" y="1"/>
                      <a:pt x="60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298;p37"/>
              <p:cNvSpPr/>
              <p:nvPr/>
            </p:nvSpPr>
            <p:spPr>
              <a:xfrm>
                <a:off x="4622450" y="1561325"/>
                <a:ext cx="46625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409" extrusionOk="0">
                    <a:moveTo>
                      <a:pt x="509" y="1"/>
                    </a:moveTo>
                    <a:cubicBezTo>
                      <a:pt x="205" y="1"/>
                      <a:pt x="0" y="245"/>
                      <a:pt x="0" y="658"/>
                    </a:cubicBezTo>
                    <a:cubicBezTo>
                      <a:pt x="0" y="1256"/>
                      <a:pt x="408" y="1977"/>
                      <a:pt x="927" y="2277"/>
                    </a:cubicBezTo>
                    <a:cubicBezTo>
                      <a:pt x="1080" y="2366"/>
                      <a:pt x="1224" y="2408"/>
                      <a:pt x="1351" y="2408"/>
                    </a:cubicBezTo>
                    <a:cubicBezTo>
                      <a:pt x="1655" y="2408"/>
                      <a:pt x="1864" y="2168"/>
                      <a:pt x="1864" y="1745"/>
                    </a:cubicBezTo>
                    <a:cubicBezTo>
                      <a:pt x="1864" y="1148"/>
                      <a:pt x="1443" y="427"/>
                      <a:pt x="927" y="130"/>
                    </a:cubicBezTo>
                    <a:cubicBezTo>
                      <a:pt x="776" y="42"/>
                      <a:pt x="634" y="1"/>
                      <a:pt x="509" y="1"/>
                    </a:cubicBez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299;p37"/>
              <p:cNvSpPr/>
              <p:nvPr/>
            </p:nvSpPr>
            <p:spPr>
              <a:xfrm>
                <a:off x="4624150" y="1562125"/>
                <a:ext cx="44275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2286" extrusionOk="0">
                    <a:moveTo>
                      <a:pt x="488" y="0"/>
                    </a:moveTo>
                    <a:cubicBezTo>
                      <a:pt x="199" y="0"/>
                      <a:pt x="1" y="232"/>
                      <a:pt x="1" y="626"/>
                    </a:cubicBezTo>
                    <a:cubicBezTo>
                      <a:pt x="1" y="1185"/>
                      <a:pt x="396" y="1877"/>
                      <a:pt x="885" y="2164"/>
                    </a:cubicBezTo>
                    <a:cubicBezTo>
                      <a:pt x="1028" y="2247"/>
                      <a:pt x="1163" y="2286"/>
                      <a:pt x="1282" y="2286"/>
                    </a:cubicBezTo>
                    <a:cubicBezTo>
                      <a:pt x="1572" y="2286"/>
                      <a:pt x="1770" y="2053"/>
                      <a:pt x="1770" y="1648"/>
                    </a:cubicBezTo>
                    <a:cubicBezTo>
                      <a:pt x="1770" y="1090"/>
                      <a:pt x="1375" y="408"/>
                      <a:pt x="885" y="124"/>
                    </a:cubicBezTo>
                    <a:cubicBezTo>
                      <a:pt x="742" y="40"/>
                      <a:pt x="607" y="0"/>
                      <a:pt x="48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300;p37"/>
              <p:cNvSpPr/>
              <p:nvPr/>
            </p:nvSpPr>
            <p:spPr>
              <a:xfrm>
                <a:off x="4625225" y="1563825"/>
                <a:ext cx="41800" cy="534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2137" extrusionOk="0">
                    <a:moveTo>
                      <a:pt x="468" y="1"/>
                    </a:moveTo>
                    <a:cubicBezTo>
                      <a:pt x="315" y="1"/>
                      <a:pt x="186" y="67"/>
                      <a:pt x="108" y="206"/>
                    </a:cubicBezTo>
                    <a:cubicBezTo>
                      <a:pt x="108" y="206"/>
                      <a:pt x="95" y="206"/>
                      <a:pt x="95" y="219"/>
                    </a:cubicBezTo>
                    <a:cubicBezTo>
                      <a:pt x="66" y="258"/>
                      <a:pt x="53" y="301"/>
                      <a:pt x="40" y="340"/>
                    </a:cubicBezTo>
                    <a:cubicBezTo>
                      <a:pt x="13" y="451"/>
                      <a:pt x="0" y="585"/>
                      <a:pt x="13" y="735"/>
                    </a:cubicBezTo>
                    <a:cubicBezTo>
                      <a:pt x="53" y="1048"/>
                      <a:pt x="216" y="1417"/>
                      <a:pt x="474" y="1714"/>
                    </a:cubicBezTo>
                    <a:cubicBezTo>
                      <a:pt x="705" y="1998"/>
                      <a:pt x="987" y="2136"/>
                      <a:pt x="1213" y="2136"/>
                    </a:cubicBezTo>
                    <a:cubicBezTo>
                      <a:pt x="1226" y="2136"/>
                      <a:pt x="1238" y="2136"/>
                      <a:pt x="1250" y="2135"/>
                    </a:cubicBezTo>
                    <a:cubicBezTo>
                      <a:pt x="1345" y="2135"/>
                      <a:pt x="1440" y="2096"/>
                      <a:pt x="1508" y="2027"/>
                    </a:cubicBezTo>
                    <a:cubicBezTo>
                      <a:pt x="1534" y="2001"/>
                      <a:pt x="1551" y="1972"/>
                      <a:pt x="1577" y="1946"/>
                    </a:cubicBezTo>
                    <a:lnTo>
                      <a:pt x="1577" y="1933"/>
                    </a:lnTo>
                    <a:cubicBezTo>
                      <a:pt x="1590" y="1907"/>
                      <a:pt x="1603" y="1877"/>
                      <a:pt x="1616" y="1864"/>
                    </a:cubicBezTo>
                    <a:cubicBezTo>
                      <a:pt x="1632" y="1825"/>
                      <a:pt x="1645" y="1796"/>
                      <a:pt x="1645" y="1756"/>
                    </a:cubicBezTo>
                    <a:cubicBezTo>
                      <a:pt x="1658" y="1688"/>
                      <a:pt x="1672" y="1619"/>
                      <a:pt x="1672" y="1551"/>
                    </a:cubicBezTo>
                    <a:cubicBezTo>
                      <a:pt x="1672" y="1525"/>
                      <a:pt x="1672" y="1482"/>
                      <a:pt x="1658" y="1456"/>
                    </a:cubicBezTo>
                    <a:lnTo>
                      <a:pt x="1658" y="1401"/>
                    </a:lnTo>
                    <a:lnTo>
                      <a:pt x="1658" y="1375"/>
                    </a:lnTo>
                    <a:cubicBezTo>
                      <a:pt x="1658" y="1361"/>
                      <a:pt x="1645" y="1348"/>
                      <a:pt x="1645" y="1335"/>
                    </a:cubicBezTo>
                    <a:cubicBezTo>
                      <a:pt x="1645" y="1306"/>
                      <a:pt x="1632" y="1267"/>
                      <a:pt x="1632" y="1237"/>
                    </a:cubicBezTo>
                    <a:cubicBezTo>
                      <a:pt x="1632" y="1224"/>
                      <a:pt x="1616" y="1211"/>
                      <a:pt x="1616" y="1198"/>
                    </a:cubicBezTo>
                    <a:cubicBezTo>
                      <a:pt x="1616" y="1185"/>
                      <a:pt x="1603" y="1172"/>
                      <a:pt x="1603" y="1156"/>
                    </a:cubicBezTo>
                    <a:cubicBezTo>
                      <a:pt x="1603" y="1130"/>
                      <a:pt x="1590" y="1117"/>
                      <a:pt x="1590" y="1091"/>
                    </a:cubicBezTo>
                    <a:cubicBezTo>
                      <a:pt x="1577" y="1074"/>
                      <a:pt x="1577" y="1061"/>
                      <a:pt x="1577" y="1048"/>
                    </a:cubicBezTo>
                    <a:cubicBezTo>
                      <a:pt x="1551" y="993"/>
                      <a:pt x="1521" y="927"/>
                      <a:pt x="1495" y="872"/>
                    </a:cubicBezTo>
                    <a:cubicBezTo>
                      <a:pt x="1495" y="859"/>
                      <a:pt x="1482" y="846"/>
                      <a:pt x="1482" y="829"/>
                    </a:cubicBezTo>
                    <a:cubicBezTo>
                      <a:pt x="1453" y="790"/>
                      <a:pt x="1440" y="748"/>
                      <a:pt x="1414" y="709"/>
                    </a:cubicBezTo>
                    <a:lnTo>
                      <a:pt x="1388" y="683"/>
                    </a:lnTo>
                    <a:cubicBezTo>
                      <a:pt x="1388" y="666"/>
                      <a:pt x="1371" y="640"/>
                      <a:pt x="1358" y="627"/>
                    </a:cubicBezTo>
                    <a:cubicBezTo>
                      <a:pt x="1319" y="558"/>
                      <a:pt x="1264" y="490"/>
                      <a:pt x="1208" y="438"/>
                    </a:cubicBezTo>
                    <a:cubicBezTo>
                      <a:pt x="1182" y="395"/>
                      <a:pt x="1156" y="369"/>
                      <a:pt x="1126" y="340"/>
                    </a:cubicBezTo>
                    <a:lnTo>
                      <a:pt x="1087" y="301"/>
                    </a:lnTo>
                    <a:lnTo>
                      <a:pt x="1074" y="288"/>
                    </a:lnTo>
                    <a:cubicBezTo>
                      <a:pt x="1061" y="288"/>
                      <a:pt x="1045" y="275"/>
                      <a:pt x="1045" y="258"/>
                    </a:cubicBezTo>
                    <a:cubicBezTo>
                      <a:pt x="911" y="150"/>
                      <a:pt x="774" y="69"/>
                      <a:pt x="653" y="30"/>
                    </a:cubicBezTo>
                    <a:cubicBezTo>
                      <a:pt x="589" y="11"/>
                      <a:pt x="527" y="1"/>
                      <a:pt x="46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301;p37"/>
              <p:cNvSpPr/>
              <p:nvPr/>
            </p:nvSpPr>
            <p:spPr>
              <a:xfrm>
                <a:off x="4627925" y="1563825"/>
                <a:ext cx="3200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709" extrusionOk="0">
                    <a:moveTo>
                      <a:pt x="360" y="1"/>
                    </a:moveTo>
                    <a:cubicBezTo>
                      <a:pt x="207" y="1"/>
                      <a:pt x="78" y="67"/>
                      <a:pt x="0" y="206"/>
                    </a:cubicBezTo>
                    <a:cubicBezTo>
                      <a:pt x="123" y="162"/>
                      <a:pt x="235" y="144"/>
                      <a:pt x="337" y="144"/>
                    </a:cubicBezTo>
                    <a:cubicBezTo>
                      <a:pt x="766" y="144"/>
                      <a:pt x="1005" y="464"/>
                      <a:pt x="1005" y="464"/>
                    </a:cubicBezTo>
                    <a:lnTo>
                      <a:pt x="1005" y="709"/>
                    </a:lnTo>
                    <a:cubicBezTo>
                      <a:pt x="1100" y="696"/>
                      <a:pt x="1198" y="696"/>
                      <a:pt x="1280" y="683"/>
                    </a:cubicBezTo>
                    <a:cubicBezTo>
                      <a:pt x="1280" y="666"/>
                      <a:pt x="1263" y="640"/>
                      <a:pt x="1250" y="627"/>
                    </a:cubicBezTo>
                    <a:cubicBezTo>
                      <a:pt x="1211" y="558"/>
                      <a:pt x="1156" y="490"/>
                      <a:pt x="1100" y="438"/>
                    </a:cubicBezTo>
                    <a:cubicBezTo>
                      <a:pt x="1074" y="395"/>
                      <a:pt x="1048" y="369"/>
                      <a:pt x="1018" y="340"/>
                    </a:cubicBezTo>
                    <a:lnTo>
                      <a:pt x="979" y="301"/>
                    </a:lnTo>
                    <a:lnTo>
                      <a:pt x="966" y="288"/>
                    </a:lnTo>
                    <a:cubicBezTo>
                      <a:pt x="953" y="288"/>
                      <a:pt x="937" y="275"/>
                      <a:pt x="937" y="258"/>
                    </a:cubicBezTo>
                    <a:cubicBezTo>
                      <a:pt x="803" y="150"/>
                      <a:pt x="666" y="69"/>
                      <a:pt x="545" y="30"/>
                    </a:cubicBezTo>
                    <a:cubicBezTo>
                      <a:pt x="481" y="11"/>
                      <a:pt x="419" y="1"/>
                      <a:pt x="36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302;p37"/>
              <p:cNvSpPr/>
              <p:nvPr/>
            </p:nvSpPr>
            <p:spPr>
              <a:xfrm>
                <a:off x="4626850" y="1581525"/>
                <a:ext cx="272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967" extrusionOk="0">
                    <a:moveTo>
                      <a:pt x="1048" y="1"/>
                    </a:moveTo>
                    <a:cubicBezTo>
                      <a:pt x="833" y="17"/>
                      <a:pt x="610" y="22"/>
                      <a:pt x="425" y="22"/>
                    </a:cubicBezTo>
                    <a:cubicBezTo>
                      <a:pt x="179" y="22"/>
                      <a:pt x="1" y="14"/>
                      <a:pt x="1" y="14"/>
                    </a:cubicBezTo>
                    <a:lnTo>
                      <a:pt x="1" y="14"/>
                    </a:lnTo>
                    <a:cubicBezTo>
                      <a:pt x="1" y="14"/>
                      <a:pt x="219" y="301"/>
                      <a:pt x="438" y="383"/>
                    </a:cubicBezTo>
                    <a:cubicBezTo>
                      <a:pt x="653" y="448"/>
                      <a:pt x="1091" y="967"/>
                      <a:pt x="1091" y="967"/>
                    </a:cubicBezTo>
                    <a:lnTo>
                      <a:pt x="104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303;p37"/>
              <p:cNvSpPr/>
              <p:nvPr/>
            </p:nvSpPr>
            <p:spPr>
              <a:xfrm>
                <a:off x="4637800" y="1564550"/>
                <a:ext cx="2922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741" extrusionOk="0">
                    <a:moveTo>
                      <a:pt x="150" y="1"/>
                    </a:moveTo>
                    <a:cubicBezTo>
                      <a:pt x="121" y="27"/>
                      <a:pt x="95" y="53"/>
                      <a:pt x="82" y="95"/>
                    </a:cubicBezTo>
                    <a:cubicBezTo>
                      <a:pt x="52" y="121"/>
                      <a:pt x="39" y="164"/>
                      <a:pt x="26" y="190"/>
                    </a:cubicBezTo>
                    <a:cubicBezTo>
                      <a:pt x="13" y="246"/>
                      <a:pt x="0" y="311"/>
                      <a:pt x="0" y="366"/>
                    </a:cubicBezTo>
                    <a:cubicBezTo>
                      <a:pt x="0" y="422"/>
                      <a:pt x="0" y="474"/>
                      <a:pt x="13" y="529"/>
                    </a:cubicBezTo>
                    <a:cubicBezTo>
                      <a:pt x="39" y="800"/>
                      <a:pt x="176" y="1127"/>
                      <a:pt x="395" y="1372"/>
                    </a:cubicBezTo>
                    <a:cubicBezTo>
                      <a:pt x="516" y="1509"/>
                      <a:pt x="653" y="1616"/>
                      <a:pt x="774" y="1672"/>
                    </a:cubicBezTo>
                    <a:cubicBezTo>
                      <a:pt x="868" y="1727"/>
                      <a:pt x="979" y="1740"/>
                      <a:pt x="1061" y="1740"/>
                    </a:cubicBezTo>
                    <a:lnTo>
                      <a:pt x="1087" y="1740"/>
                    </a:lnTo>
                    <a:cubicBezTo>
                      <a:pt x="1100" y="1740"/>
                      <a:pt x="1129" y="1740"/>
                      <a:pt x="1142" y="1727"/>
                    </a:cubicBezTo>
                    <a:cubicBezTo>
                      <a:pt x="1155" y="1659"/>
                      <a:pt x="1169" y="1590"/>
                      <a:pt x="1169" y="1522"/>
                    </a:cubicBezTo>
                    <a:cubicBezTo>
                      <a:pt x="1169" y="1496"/>
                      <a:pt x="1169" y="1453"/>
                      <a:pt x="1155" y="1427"/>
                    </a:cubicBezTo>
                    <a:lnTo>
                      <a:pt x="1155" y="1372"/>
                    </a:lnTo>
                    <a:lnTo>
                      <a:pt x="1155" y="1346"/>
                    </a:lnTo>
                    <a:cubicBezTo>
                      <a:pt x="1155" y="1332"/>
                      <a:pt x="1142" y="1319"/>
                      <a:pt x="1142" y="1306"/>
                    </a:cubicBezTo>
                    <a:cubicBezTo>
                      <a:pt x="1142" y="1277"/>
                      <a:pt x="1129" y="1238"/>
                      <a:pt x="1129" y="1208"/>
                    </a:cubicBezTo>
                    <a:cubicBezTo>
                      <a:pt x="1129" y="1195"/>
                      <a:pt x="1113" y="1182"/>
                      <a:pt x="1113" y="1169"/>
                    </a:cubicBezTo>
                    <a:cubicBezTo>
                      <a:pt x="1113" y="1156"/>
                      <a:pt x="1100" y="1143"/>
                      <a:pt x="1100" y="1127"/>
                    </a:cubicBezTo>
                    <a:cubicBezTo>
                      <a:pt x="1100" y="1101"/>
                      <a:pt x="1087" y="1088"/>
                      <a:pt x="1087" y="1062"/>
                    </a:cubicBezTo>
                    <a:cubicBezTo>
                      <a:pt x="1074" y="1045"/>
                      <a:pt x="1074" y="1032"/>
                      <a:pt x="1074" y="1019"/>
                    </a:cubicBezTo>
                    <a:cubicBezTo>
                      <a:pt x="1048" y="964"/>
                      <a:pt x="1018" y="898"/>
                      <a:pt x="992" y="843"/>
                    </a:cubicBezTo>
                    <a:cubicBezTo>
                      <a:pt x="992" y="830"/>
                      <a:pt x="979" y="817"/>
                      <a:pt x="979" y="800"/>
                    </a:cubicBezTo>
                    <a:cubicBezTo>
                      <a:pt x="950" y="761"/>
                      <a:pt x="937" y="719"/>
                      <a:pt x="911" y="680"/>
                    </a:cubicBezTo>
                    <a:cubicBezTo>
                      <a:pt x="898" y="654"/>
                      <a:pt x="868" y="624"/>
                      <a:pt x="855" y="598"/>
                    </a:cubicBezTo>
                    <a:cubicBezTo>
                      <a:pt x="816" y="529"/>
                      <a:pt x="761" y="461"/>
                      <a:pt x="705" y="409"/>
                    </a:cubicBezTo>
                    <a:cubicBezTo>
                      <a:pt x="679" y="366"/>
                      <a:pt x="653" y="340"/>
                      <a:pt x="623" y="311"/>
                    </a:cubicBezTo>
                    <a:lnTo>
                      <a:pt x="584" y="272"/>
                    </a:lnTo>
                    <a:lnTo>
                      <a:pt x="571" y="259"/>
                    </a:lnTo>
                    <a:cubicBezTo>
                      <a:pt x="558" y="259"/>
                      <a:pt x="542" y="246"/>
                      <a:pt x="542" y="229"/>
                    </a:cubicBezTo>
                    <a:cubicBezTo>
                      <a:pt x="408" y="121"/>
                      <a:pt x="271" y="40"/>
                      <a:pt x="15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304;p37"/>
              <p:cNvSpPr/>
              <p:nvPr/>
            </p:nvSpPr>
            <p:spPr>
              <a:xfrm>
                <a:off x="4650675" y="1571000"/>
                <a:ext cx="990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5" extrusionOk="0">
                    <a:moveTo>
                      <a:pt x="56" y="1"/>
                    </a:moveTo>
                    <a:cubicBezTo>
                      <a:pt x="27" y="27"/>
                      <a:pt x="1" y="40"/>
                      <a:pt x="1" y="40"/>
                    </a:cubicBezTo>
                    <a:lnTo>
                      <a:pt x="190" y="258"/>
                    </a:lnTo>
                    <a:lnTo>
                      <a:pt x="138" y="735"/>
                    </a:lnTo>
                    <a:lnTo>
                      <a:pt x="288" y="653"/>
                    </a:lnTo>
                    <a:lnTo>
                      <a:pt x="396" y="422"/>
                    </a:lnTo>
                    <a:cubicBezTo>
                      <a:pt x="383" y="396"/>
                      <a:pt x="353" y="366"/>
                      <a:pt x="340" y="340"/>
                    </a:cubicBezTo>
                    <a:cubicBezTo>
                      <a:pt x="301" y="271"/>
                      <a:pt x="246" y="203"/>
                      <a:pt x="190" y="151"/>
                    </a:cubicBezTo>
                    <a:cubicBezTo>
                      <a:pt x="164" y="108"/>
                      <a:pt x="138" y="82"/>
                      <a:pt x="108" y="53"/>
                    </a:cubicBezTo>
                    <a:lnTo>
                      <a:pt x="69" y="14"/>
                    </a:ln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305;p37"/>
              <p:cNvSpPr/>
              <p:nvPr/>
            </p:nvSpPr>
            <p:spPr>
              <a:xfrm>
                <a:off x="4653375" y="1587325"/>
                <a:ext cx="1227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131" extrusionOk="0">
                    <a:moveTo>
                      <a:pt x="180" y="0"/>
                    </a:moveTo>
                    <a:lnTo>
                      <a:pt x="30" y="82"/>
                    </a:lnTo>
                    <a:lnTo>
                      <a:pt x="0" y="284"/>
                    </a:lnTo>
                    <a:lnTo>
                      <a:pt x="151" y="761"/>
                    </a:lnTo>
                    <a:lnTo>
                      <a:pt x="219" y="980"/>
                    </a:lnTo>
                    <a:cubicBezTo>
                      <a:pt x="244" y="1029"/>
                      <a:pt x="187" y="1131"/>
                      <a:pt x="203" y="1131"/>
                    </a:cubicBezTo>
                    <a:cubicBezTo>
                      <a:pt x="203" y="1131"/>
                      <a:pt x="205" y="1130"/>
                      <a:pt x="206" y="1130"/>
                    </a:cubicBezTo>
                    <a:cubicBezTo>
                      <a:pt x="262" y="1130"/>
                      <a:pt x="382" y="1048"/>
                      <a:pt x="451" y="1006"/>
                    </a:cubicBezTo>
                    <a:lnTo>
                      <a:pt x="451" y="993"/>
                    </a:lnTo>
                    <a:cubicBezTo>
                      <a:pt x="464" y="967"/>
                      <a:pt x="477" y="937"/>
                      <a:pt x="490" y="924"/>
                    </a:cubicBezTo>
                    <a:cubicBezTo>
                      <a:pt x="490" y="911"/>
                      <a:pt x="477" y="898"/>
                      <a:pt x="477" y="885"/>
                    </a:cubicBezTo>
                    <a:lnTo>
                      <a:pt x="464" y="829"/>
                    </a:lnTo>
                    <a:lnTo>
                      <a:pt x="193" y="26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306;p37"/>
              <p:cNvSpPr/>
              <p:nvPr/>
            </p:nvSpPr>
            <p:spPr>
              <a:xfrm>
                <a:off x="4626850" y="1571325"/>
                <a:ext cx="241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722" extrusionOk="0">
                    <a:moveTo>
                      <a:pt x="164" y="1"/>
                    </a:moveTo>
                    <a:cubicBezTo>
                      <a:pt x="164" y="1"/>
                      <a:pt x="17" y="82"/>
                      <a:pt x="17" y="95"/>
                    </a:cubicBezTo>
                    <a:cubicBezTo>
                      <a:pt x="1" y="164"/>
                      <a:pt x="125" y="177"/>
                      <a:pt x="138" y="272"/>
                    </a:cubicBezTo>
                    <a:cubicBezTo>
                      <a:pt x="138" y="314"/>
                      <a:pt x="164" y="366"/>
                      <a:pt x="206" y="383"/>
                    </a:cubicBezTo>
                    <a:lnTo>
                      <a:pt x="804" y="627"/>
                    </a:lnTo>
                    <a:lnTo>
                      <a:pt x="967" y="722"/>
                    </a:lnTo>
                    <a:lnTo>
                      <a:pt x="967" y="327"/>
                    </a:lnTo>
                    <a:lnTo>
                      <a:pt x="941" y="314"/>
                    </a:lnTo>
                    <a:lnTo>
                      <a:pt x="219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307;p37"/>
              <p:cNvSpPr/>
              <p:nvPr/>
            </p:nvSpPr>
            <p:spPr>
              <a:xfrm>
                <a:off x="4642525" y="1571825"/>
                <a:ext cx="1602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016" extrusionOk="0">
                    <a:moveTo>
                      <a:pt x="351" y="0"/>
                    </a:moveTo>
                    <a:cubicBezTo>
                      <a:pt x="334" y="0"/>
                      <a:pt x="320" y="7"/>
                      <a:pt x="314" y="20"/>
                    </a:cubicBezTo>
                    <a:lnTo>
                      <a:pt x="0" y="660"/>
                    </a:lnTo>
                    <a:lnTo>
                      <a:pt x="314" y="1015"/>
                    </a:lnTo>
                    <a:lnTo>
                      <a:pt x="627" y="363"/>
                    </a:lnTo>
                    <a:cubicBezTo>
                      <a:pt x="640" y="333"/>
                      <a:pt x="627" y="294"/>
                      <a:pt x="598" y="252"/>
                    </a:cubicBezTo>
                    <a:cubicBezTo>
                      <a:pt x="572" y="212"/>
                      <a:pt x="532" y="170"/>
                      <a:pt x="503" y="131"/>
                    </a:cubicBezTo>
                    <a:cubicBezTo>
                      <a:pt x="477" y="88"/>
                      <a:pt x="434" y="62"/>
                      <a:pt x="408" y="20"/>
                    </a:cubicBezTo>
                    <a:cubicBezTo>
                      <a:pt x="389" y="7"/>
                      <a:pt x="368" y="0"/>
                      <a:pt x="35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308;p37"/>
              <p:cNvSpPr/>
              <p:nvPr/>
            </p:nvSpPr>
            <p:spPr>
              <a:xfrm>
                <a:off x="4626200" y="1573350"/>
                <a:ext cx="21075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723" extrusionOk="0">
                    <a:moveTo>
                      <a:pt x="58" y="1"/>
                    </a:moveTo>
                    <a:cubicBezTo>
                      <a:pt x="39" y="1"/>
                      <a:pt x="27" y="15"/>
                      <a:pt x="27" y="40"/>
                    </a:cubicBezTo>
                    <a:cubicBezTo>
                      <a:pt x="14" y="109"/>
                      <a:pt x="1" y="191"/>
                      <a:pt x="14" y="272"/>
                    </a:cubicBezTo>
                    <a:cubicBezTo>
                      <a:pt x="14" y="315"/>
                      <a:pt x="43" y="367"/>
                      <a:pt x="82" y="396"/>
                    </a:cubicBezTo>
                    <a:lnTo>
                      <a:pt x="679" y="628"/>
                    </a:lnTo>
                    <a:lnTo>
                      <a:pt x="843" y="723"/>
                    </a:lnTo>
                    <a:lnTo>
                      <a:pt x="843" y="328"/>
                    </a:lnTo>
                    <a:lnTo>
                      <a:pt x="817" y="315"/>
                    </a:lnTo>
                    <a:lnTo>
                      <a:pt x="95" y="14"/>
                    </a:lnTo>
                    <a:cubicBezTo>
                      <a:pt x="81" y="5"/>
                      <a:pt x="69" y="1"/>
                      <a:pt x="5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309;p37"/>
              <p:cNvSpPr/>
              <p:nvPr/>
            </p:nvSpPr>
            <p:spPr>
              <a:xfrm>
                <a:off x="4647250" y="1589350"/>
                <a:ext cx="147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1065" extrusionOk="0">
                    <a:moveTo>
                      <a:pt x="275" y="1"/>
                    </a:moveTo>
                    <a:lnTo>
                      <a:pt x="1" y="83"/>
                    </a:lnTo>
                    <a:lnTo>
                      <a:pt x="99" y="285"/>
                    </a:lnTo>
                    <a:lnTo>
                      <a:pt x="314" y="993"/>
                    </a:lnTo>
                    <a:cubicBezTo>
                      <a:pt x="325" y="1027"/>
                      <a:pt x="369" y="1064"/>
                      <a:pt x="398" y="1064"/>
                    </a:cubicBezTo>
                    <a:cubicBezTo>
                      <a:pt x="402" y="1064"/>
                      <a:pt x="405" y="1063"/>
                      <a:pt x="409" y="1062"/>
                    </a:cubicBezTo>
                    <a:cubicBezTo>
                      <a:pt x="464" y="1049"/>
                      <a:pt x="520" y="1019"/>
                      <a:pt x="572" y="993"/>
                    </a:cubicBezTo>
                    <a:cubicBezTo>
                      <a:pt x="588" y="967"/>
                      <a:pt x="588" y="925"/>
                      <a:pt x="572" y="886"/>
                    </a:cubicBezTo>
                    <a:lnTo>
                      <a:pt x="275" y="27"/>
                    </a:lnTo>
                    <a:lnTo>
                      <a:pt x="27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310;p37"/>
              <p:cNvSpPr/>
              <p:nvPr/>
            </p:nvSpPr>
            <p:spPr>
              <a:xfrm>
                <a:off x="4628575" y="1574750"/>
                <a:ext cx="30950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552" extrusionOk="0">
                    <a:moveTo>
                      <a:pt x="927" y="1"/>
                    </a:moveTo>
                    <a:lnTo>
                      <a:pt x="764" y="392"/>
                    </a:lnTo>
                    <a:lnTo>
                      <a:pt x="13" y="66"/>
                    </a:lnTo>
                    <a:cubicBezTo>
                      <a:pt x="0" y="121"/>
                      <a:pt x="0" y="164"/>
                      <a:pt x="0" y="216"/>
                    </a:cubicBezTo>
                    <a:cubicBezTo>
                      <a:pt x="0" y="229"/>
                      <a:pt x="13" y="246"/>
                      <a:pt x="30" y="259"/>
                    </a:cubicBezTo>
                    <a:lnTo>
                      <a:pt x="640" y="503"/>
                    </a:lnTo>
                    <a:lnTo>
                      <a:pt x="927" y="817"/>
                    </a:lnTo>
                    <a:lnTo>
                      <a:pt x="1143" y="1535"/>
                    </a:lnTo>
                    <a:lnTo>
                      <a:pt x="1156" y="1551"/>
                    </a:lnTo>
                    <a:cubicBezTo>
                      <a:pt x="1185" y="1535"/>
                      <a:pt x="1211" y="1535"/>
                      <a:pt x="1237" y="1522"/>
                    </a:cubicBezTo>
                    <a:lnTo>
                      <a:pt x="927" y="611"/>
                    </a:lnTo>
                    <a:lnTo>
                      <a:pt x="1090" y="216"/>
                    </a:lnTo>
                    <a:cubicBezTo>
                      <a:pt x="1090" y="203"/>
                      <a:pt x="1090" y="190"/>
                      <a:pt x="1074" y="190"/>
                    </a:cubicBezTo>
                    <a:cubicBezTo>
                      <a:pt x="1048" y="148"/>
                      <a:pt x="1022" y="108"/>
                      <a:pt x="992" y="82"/>
                    </a:cubicBezTo>
                    <a:cubicBezTo>
                      <a:pt x="966" y="53"/>
                      <a:pt x="953" y="27"/>
                      <a:pt x="927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311;p37"/>
              <p:cNvSpPr/>
              <p:nvPr/>
            </p:nvSpPr>
            <p:spPr>
              <a:xfrm>
                <a:off x="4968925" y="1669575"/>
                <a:ext cx="12822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5129" h="3634" extrusionOk="0">
                    <a:moveTo>
                      <a:pt x="5128" y="1"/>
                    </a:moveTo>
                    <a:lnTo>
                      <a:pt x="3973" y="830"/>
                    </a:lnTo>
                    <a:lnTo>
                      <a:pt x="2817" y="1593"/>
                    </a:lnTo>
                    <a:lnTo>
                      <a:pt x="1319" y="2354"/>
                    </a:lnTo>
                    <a:lnTo>
                      <a:pt x="125" y="2367"/>
                    </a:lnTo>
                    <a:lnTo>
                      <a:pt x="0" y="3633"/>
                    </a:lnTo>
                    <a:lnTo>
                      <a:pt x="1619" y="3428"/>
                    </a:lnTo>
                    <a:lnTo>
                      <a:pt x="4515" y="1757"/>
                    </a:lnTo>
                    <a:lnTo>
                      <a:pt x="5102" y="314"/>
                    </a:lnTo>
                    <a:lnTo>
                      <a:pt x="5128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312;p37"/>
              <p:cNvSpPr/>
              <p:nvPr/>
            </p:nvSpPr>
            <p:spPr>
              <a:xfrm>
                <a:off x="4994475" y="1686225"/>
                <a:ext cx="94175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2233" extrusionOk="0">
                    <a:moveTo>
                      <a:pt x="3767" y="0"/>
                    </a:moveTo>
                    <a:lnTo>
                      <a:pt x="3140" y="95"/>
                    </a:lnTo>
                    <a:cubicBezTo>
                      <a:pt x="3140" y="95"/>
                      <a:pt x="2758" y="382"/>
                      <a:pt x="2229" y="683"/>
                    </a:cubicBezTo>
                    <a:cubicBezTo>
                      <a:pt x="1684" y="993"/>
                      <a:pt x="1018" y="1306"/>
                      <a:pt x="1018" y="1306"/>
                    </a:cubicBezTo>
                    <a:lnTo>
                      <a:pt x="0" y="2233"/>
                    </a:lnTo>
                    <a:cubicBezTo>
                      <a:pt x="0" y="2233"/>
                      <a:pt x="434" y="2096"/>
                      <a:pt x="610" y="2083"/>
                    </a:cubicBezTo>
                    <a:cubicBezTo>
                      <a:pt x="898" y="2070"/>
                      <a:pt x="2775" y="1074"/>
                      <a:pt x="2951" y="872"/>
                    </a:cubicBezTo>
                    <a:cubicBezTo>
                      <a:pt x="3153" y="640"/>
                      <a:pt x="3767" y="0"/>
                      <a:pt x="3767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313;p37"/>
              <p:cNvSpPr/>
              <p:nvPr/>
            </p:nvSpPr>
            <p:spPr>
              <a:xfrm>
                <a:off x="4924050" y="1693725"/>
                <a:ext cx="9010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362" extrusionOk="0">
                    <a:moveTo>
                      <a:pt x="0" y="1"/>
                    </a:moveTo>
                    <a:lnTo>
                      <a:pt x="859" y="856"/>
                    </a:lnTo>
                    <a:lnTo>
                      <a:pt x="1619" y="1362"/>
                    </a:lnTo>
                    <a:lnTo>
                      <a:pt x="3062" y="1362"/>
                    </a:lnTo>
                    <a:lnTo>
                      <a:pt x="3509" y="967"/>
                    </a:lnTo>
                    <a:lnTo>
                      <a:pt x="3604" y="722"/>
                    </a:lnTo>
                    <a:lnTo>
                      <a:pt x="2667" y="911"/>
                    </a:lnTo>
                    <a:lnTo>
                      <a:pt x="1525" y="7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314;p37"/>
              <p:cNvSpPr/>
              <p:nvPr/>
            </p:nvSpPr>
            <p:spPr>
              <a:xfrm>
                <a:off x="4931550" y="1701225"/>
                <a:ext cx="72400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2896" h="1015" extrusionOk="0">
                    <a:moveTo>
                      <a:pt x="108" y="1"/>
                    </a:moveTo>
                    <a:lnTo>
                      <a:pt x="1" y="148"/>
                    </a:lnTo>
                    <a:cubicBezTo>
                      <a:pt x="1" y="148"/>
                      <a:pt x="121" y="353"/>
                      <a:pt x="314" y="543"/>
                    </a:cubicBezTo>
                    <a:cubicBezTo>
                      <a:pt x="490" y="719"/>
                      <a:pt x="1101" y="980"/>
                      <a:pt x="1277" y="993"/>
                    </a:cubicBezTo>
                    <a:cubicBezTo>
                      <a:pt x="1430" y="1009"/>
                      <a:pt x="1595" y="1015"/>
                      <a:pt x="1758" y="1015"/>
                    </a:cubicBezTo>
                    <a:cubicBezTo>
                      <a:pt x="1872" y="1015"/>
                      <a:pt x="1986" y="1012"/>
                      <a:pt x="2093" y="1006"/>
                    </a:cubicBezTo>
                    <a:lnTo>
                      <a:pt x="2122" y="1006"/>
                    </a:lnTo>
                    <a:cubicBezTo>
                      <a:pt x="2161" y="1006"/>
                      <a:pt x="2204" y="993"/>
                      <a:pt x="2243" y="980"/>
                    </a:cubicBezTo>
                    <a:cubicBezTo>
                      <a:pt x="2256" y="980"/>
                      <a:pt x="2272" y="964"/>
                      <a:pt x="2298" y="964"/>
                    </a:cubicBezTo>
                    <a:cubicBezTo>
                      <a:pt x="2556" y="856"/>
                      <a:pt x="2857" y="624"/>
                      <a:pt x="2896" y="585"/>
                    </a:cubicBezTo>
                    <a:lnTo>
                      <a:pt x="2762" y="530"/>
                    </a:lnTo>
                    <a:cubicBezTo>
                      <a:pt x="2733" y="517"/>
                      <a:pt x="2706" y="517"/>
                      <a:pt x="2680" y="517"/>
                    </a:cubicBezTo>
                    <a:cubicBezTo>
                      <a:pt x="2638" y="504"/>
                      <a:pt x="2582" y="491"/>
                      <a:pt x="2543" y="491"/>
                    </a:cubicBezTo>
                    <a:cubicBezTo>
                      <a:pt x="2191" y="435"/>
                      <a:pt x="1685" y="422"/>
                      <a:pt x="1345" y="353"/>
                    </a:cubicBezTo>
                    <a:cubicBezTo>
                      <a:pt x="1061" y="298"/>
                      <a:pt x="774" y="190"/>
                      <a:pt x="585" y="122"/>
                    </a:cubicBezTo>
                    <a:cubicBezTo>
                      <a:pt x="490" y="83"/>
                      <a:pt x="409" y="53"/>
                      <a:pt x="366" y="40"/>
                    </a:cubicBezTo>
                    <a:cubicBezTo>
                      <a:pt x="298" y="14"/>
                      <a:pt x="232" y="14"/>
                      <a:pt x="190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315;p37"/>
              <p:cNvSpPr/>
              <p:nvPr/>
            </p:nvSpPr>
            <p:spPr>
              <a:xfrm>
                <a:off x="4931550" y="1701225"/>
                <a:ext cx="72400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2896" h="1015" extrusionOk="0">
                    <a:moveTo>
                      <a:pt x="108" y="1"/>
                    </a:moveTo>
                    <a:lnTo>
                      <a:pt x="1" y="148"/>
                    </a:lnTo>
                    <a:cubicBezTo>
                      <a:pt x="1" y="148"/>
                      <a:pt x="121" y="353"/>
                      <a:pt x="314" y="543"/>
                    </a:cubicBezTo>
                    <a:cubicBezTo>
                      <a:pt x="490" y="719"/>
                      <a:pt x="1101" y="980"/>
                      <a:pt x="1277" y="993"/>
                    </a:cubicBezTo>
                    <a:cubicBezTo>
                      <a:pt x="1430" y="1009"/>
                      <a:pt x="1595" y="1015"/>
                      <a:pt x="1758" y="1015"/>
                    </a:cubicBezTo>
                    <a:cubicBezTo>
                      <a:pt x="1872" y="1015"/>
                      <a:pt x="1986" y="1012"/>
                      <a:pt x="2093" y="1006"/>
                    </a:cubicBezTo>
                    <a:lnTo>
                      <a:pt x="2122" y="1006"/>
                    </a:lnTo>
                    <a:cubicBezTo>
                      <a:pt x="2148" y="1006"/>
                      <a:pt x="2191" y="993"/>
                      <a:pt x="2243" y="980"/>
                    </a:cubicBezTo>
                    <a:cubicBezTo>
                      <a:pt x="2256" y="980"/>
                      <a:pt x="2272" y="964"/>
                      <a:pt x="2298" y="964"/>
                    </a:cubicBezTo>
                    <a:cubicBezTo>
                      <a:pt x="2556" y="856"/>
                      <a:pt x="2857" y="624"/>
                      <a:pt x="2896" y="585"/>
                    </a:cubicBezTo>
                    <a:lnTo>
                      <a:pt x="2762" y="530"/>
                    </a:lnTo>
                    <a:cubicBezTo>
                      <a:pt x="2733" y="517"/>
                      <a:pt x="2706" y="517"/>
                      <a:pt x="2680" y="517"/>
                    </a:cubicBezTo>
                    <a:cubicBezTo>
                      <a:pt x="2569" y="598"/>
                      <a:pt x="2243" y="830"/>
                      <a:pt x="2080" y="856"/>
                    </a:cubicBezTo>
                    <a:cubicBezTo>
                      <a:pt x="2017" y="870"/>
                      <a:pt x="1906" y="875"/>
                      <a:pt x="1787" y="875"/>
                    </a:cubicBezTo>
                    <a:cubicBezTo>
                      <a:pt x="1550" y="875"/>
                      <a:pt x="1277" y="856"/>
                      <a:pt x="1277" y="856"/>
                    </a:cubicBezTo>
                    <a:cubicBezTo>
                      <a:pt x="1277" y="856"/>
                      <a:pt x="559" y="624"/>
                      <a:pt x="422" y="530"/>
                    </a:cubicBezTo>
                    <a:cubicBezTo>
                      <a:pt x="271" y="435"/>
                      <a:pt x="82" y="135"/>
                      <a:pt x="82" y="135"/>
                    </a:cubicBezTo>
                    <a:lnTo>
                      <a:pt x="190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316;p37"/>
              <p:cNvSpPr/>
              <p:nvPr/>
            </p:nvSpPr>
            <p:spPr>
              <a:xfrm>
                <a:off x="5075325" y="1634900"/>
                <a:ext cx="23200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728" extrusionOk="0">
                    <a:moveTo>
                      <a:pt x="559" y="0"/>
                    </a:moveTo>
                    <a:cubicBezTo>
                      <a:pt x="559" y="1"/>
                      <a:pt x="748" y="288"/>
                      <a:pt x="765" y="382"/>
                    </a:cubicBezTo>
                    <a:cubicBezTo>
                      <a:pt x="765" y="421"/>
                      <a:pt x="748" y="653"/>
                      <a:pt x="696" y="735"/>
                    </a:cubicBezTo>
                    <a:cubicBezTo>
                      <a:pt x="572" y="911"/>
                      <a:pt x="340" y="1293"/>
                      <a:pt x="125" y="1538"/>
                    </a:cubicBezTo>
                    <a:lnTo>
                      <a:pt x="1" y="1727"/>
                    </a:lnTo>
                    <a:cubicBezTo>
                      <a:pt x="6" y="1727"/>
                      <a:pt x="12" y="1727"/>
                      <a:pt x="18" y="1727"/>
                    </a:cubicBezTo>
                    <a:cubicBezTo>
                      <a:pt x="278" y="1727"/>
                      <a:pt x="723" y="1442"/>
                      <a:pt x="765" y="1388"/>
                    </a:cubicBezTo>
                    <a:cubicBezTo>
                      <a:pt x="791" y="1348"/>
                      <a:pt x="817" y="1319"/>
                      <a:pt x="830" y="1280"/>
                    </a:cubicBezTo>
                    <a:cubicBezTo>
                      <a:pt x="885" y="1061"/>
                      <a:pt x="911" y="872"/>
                      <a:pt x="928" y="872"/>
                    </a:cubicBezTo>
                    <a:cubicBezTo>
                      <a:pt x="928" y="872"/>
                      <a:pt x="911" y="653"/>
                      <a:pt x="817" y="421"/>
                    </a:cubicBezTo>
                    <a:cubicBezTo>
                      <a:pt x="722" y="206"/>
                      <a:pt x="559" y="1"/>
                      <a:pt x="559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317;p37"/>
              <p:cNvSpPr/>
              <p:nvPr/>
            </p:nvSpPr>
            <p:spPr>
              <a:xfrm>
                <a:off x="4994050" y="1683525"/>
                <a:ext cx="94275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217" extrusionOk="0">
                    <a:moveTo>
                      <a:pt x="3771" y="1"/>
                    </a:moveTo>
                    <a:lnTo>
                      <a:pt x="3131" y="69"/>
                    </a:lnTo>
                    <a:cubicBezTo>
                      <a:pt x="3131" y="69"/>
                      <a:pt x="2762" y="353"/>
                      <a:pt x="2220" y="653"/>
                    </a:cubicBezTo>
                    <a:cubicBezTo>
                      <a:pt x="1675" y="954"/>
                      <a:pt x="1009" y="1306"/>
                      <a:pt x="1009" y="1306"/>
                    </a:cubicBezTo>
                    <a:lnTo>
                      <a:pt x="1" y="2217"/>
                    </a:lnTo>
                    <a:cubicBezTo>
                      <a:pt x="1" y="2217"/>
                      <a:pt x="438" y="2096"/>
                      <a:pt x="601" y="2080"/>
                    </a:cubicBezTo>
                    <a:cubicBezTo>
                      <a:pt x="885" y="2067"/>
                      <a:pt x="2762" y="1075"/>
                      <a:pt x="2938" y="872"/>
                    </a:cubicBezTo>
                    <a:cubicBezTo>
                      <a:pt x="3157" y="627"/>
                      <a:pt x="3771" y="1"/>
                      <a:pt x="3771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318;p37"/>
              <p:cNvSpPr/>
              <p:nvPr/>
            </p:nvSpPr>
            <p:spPr>
              <a:xfrm>
                <a:off x="4994050" y="1683525"/>
                <a:ext cx="94275" cy="55425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217" extrusionOk="0">
                    <a:moveTo>
                      <a:pt x="3771" y="1"/>
                    </a:moveTo>
                    <a:lnTo>
                      <a:pt x="3376" y="40"/>
                    </a:lnTo>
                    <a:cubicBezTo>
                      <a:pt x="3183" y="245"/>
                      <a:pt x="2886" y="559"/>
                      <a:pt x="2749" y="709"/>
                    </a:cubicBezTo>
                    <a:cubicBezTo>
                      <a:pt x="2573" y="911"/>
                      <a:pt x="696" y="1904"/>
                      <a:pt x="409" y="1917"/>
                    </a:cubicBezTo>
                    <a:cubicBezTo>
                      <a:pt x="383" y="1917"/>
                      <a:pt x="357" y="1917"/>
                      <a:pt x="314" y="1933"/>
                    </a:cubicBezTo>
                    <a:lnTo>
                      <a:pt x="1" y="2217"/>
                    </a:lnTo>
                    <a:cubicBezTo>
                      <a:pt x="1" y="2217"/>
                      <a:pt x="438" y="2096"/>
                      <a:pt x="601" y="2080"/>
                    </a:cubicBezTo>
                    <a:cubicBezTo>
                      <a:pt x="885" y="2067"/>
                      <a:pt x="2762" y="1075"/>
                      <a:pt x="2938" y="872"/>
                    </a:cubicBezTo>
                    <a:cubicBezTo>
                      <a:pt x="3157" y="627"/>
                      <a:pt x="3771" y="1"/>
                      <a:pt x="3771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319;p37"/>
              <p:cNvSpPr/>
              <p:nvPr/>
            </p:nvSpPr>
            <p:spPr>
              <a:xfrm>
                <a:off x="5078425" y="1640000"/>
                <a:ext cx="176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334" extrusionOk="0">
                    <a:moveTo>
                      <a:pt x="569" y="0"/>
                    </a:moveTo>
                    <a:cubicBezTo>
                      <a:pt x="567" y="0"/>
                      <a:pt x="571" y="13"/>
                      <a:pt x="585" y="41"/>
                    </a:cubicBezTo>
                    <a:cubicBezTo>
                      <a:pt x="611" y="110"/>
                      <a:pt x="611" y="178"/>
                      <a:pt x="598" y="247"/>
                    </a:cubicBezTo>
                    <a:cubicBezTo>
                      <a:pt x="598" y="299"/>
                      <a:pt x="585" y="354"/>
                      <a:pt x="559" y="410"/>
                    </a:cubicBezTo>
                    <a:cubicBezTo>
                      <a:pt x="543" y="449"/>
                      <a:pt x="530" y="475"/>
                      <a:pt x="503" y="505"/>
                    </a:cubicBezTo>
                    <a:cubicBezTo>
                      <a:pt x="435" y="625"/>
                      <a:pt x="177" y="1063"/>
                      <a:pt x="53" y="1265"/>
                    </a:cubicBezTo>
                    <a:cubicBezTo>
                      <a:pt x="40" y="1278"/>
                      <a:pt x="27" y="1291"/>
                      <a:pt x="27" y="1308"/>
                    </a:cubicBezTo>
                    <a:cubicBezTo>
                      <a:pt x="14" y="1321"/>
                      <a:pt x="14" y="1334"/>
                      <a:pt x="1" y="1334"/>
                    </a:cubicBezTo>
                    <a:cubicBezTo>
                      <a:pt x="53" y="1334"/>
                      <a:pt x="95" y="1321"/>
                      <a:pt x="135" y="1308"/>
                    </a:cubicBezTo>
                    <a:cubicBezTo>
                      <a:pt x="327" y="1226"/>
                      <a:pt x="503" y="1007"/>
                      <a:pt x="598" y="789"/>
                    </a:cubicBezTo>
                    <a:cubicBezTo>
                      <a:pt x="680" y="638"/>
                      <a:pt x="706" y="492"/>
                      <a:pt x="706" y="394"/>
                    </a:cubicBezTo>
                    <a:cubicBezTo>
                      <a:pt x="685" y="189"/>
                      <a:pt x="578" y="0"/>
                      <a:pt x="569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320;p37"/>
              <p:cNvSpPr/>
              <p:nvPr/>
            </p:nvSpPr>
            <p:spPr>
              <a:xfrm>
                <a:off x="4869300" y="1679750"/>
                <a:ext cx="62400" cy="62850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2514" extrusionOk="0">
                    <a:moveTo>
                      <a:pt x="635" y="0"/>
                    </a:moveTo>
                    <a:cubicBezTo>
                      <a:pt x="421" y="0"/>
                      <a:pt x="283" y="115"/>
                      <a:pt x="0" y="191"/>
                    </a:cubicBezTo>
                    <a:cubicBezTo>
                      <a:pt x="1237" y="534"/>
                      <a:pt x="1701" y="1186"/>
                      <a:pt x="1932" y="1620"/>
                    </a:cubicBezTo>
                    <a:cubicBezTo>
                      <a:pt x="2151" y="2055"/>
                      <a:pt x="2314" y="2505"/>
                      <a:pt x="2314" y="2505"/>
                    </a:cubicBezTo>
                    <a:cubicBezTo>
                      <a:pt x="2317" y="2511"/>
                      <a:pt x="2320" y="2514"/>
                      <a:pt x="2324" y="2514"/>
                    </a:cubicBezTo>
                    <a:cubicBezTo>
                      <a:pt x="2392" y="2514"/>
                      <a:pt x="2496" y="1190"/>
                      <a:pt x="1142" y="152"/>
                    </a:cubicBezTo>
                    <a:cubicBezTo>
                      <a:pt x="916" y="40"/>
                      <a:pt x="762" y="0"/>
                      <a:pt x="635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321;p37"/>
              <p:cNvSpPr/>
              <p:nvPr/>
            </p:nvSpPr>
            <p:spPr>
              <a:xfrm>
                <a:off x="4850925" y="1675075"/>
                <a:ext cx="554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984" extrusionOk="0">
                    <a:moveTo>
                      <a:pt x="1034" y="0"/>
                    </a:moveTo>
                    <a:cubicBezTo>
                      <a:pt x="887" y="0"/>
                      <a:pt x="786" y="51"/>
                      <a:pt x="683" y="94"/>
                    </a:cubicBezTo>
                    <a:cubicBezTo>
                      <a:pt x="219" y="296"/>
                      <a:pt x="1" y="978"/>
                      <a:pt x="56" y="1386"/>
                    </a:cubicBezTo>
                    <a:cubicBezTo>
                      <a:pt x="112" y="1794"/>
                      <a:pt x="206" y="1984"/>
                      <a:pt x="206" y="1984"/>
                    </a:cubicBezTo>
                    <a:cubicBezTo>
                      <a:pt x="206" y="1984"/>
                      <a:pt x="125" y="1318"/>
                      <a:pt x="232" y="1099"/>
                    </a:cubicBezTo>
                    <a:cubicBezTo>
                      <a:pt x="340" y="867"/>
                      <a:pt x="370" y="704"/>
                      <a:pt x="667" y="502"/>
                    </a:cubicBezTo>
                    <a:cubicBezTo>
                      <a:pt x="743" y="443"/>
                      <a:pt x="843" y="422"/>
                      <a:pt x="948" y="422"/>
                    </a:cubicBezTo>
                    <a:cubicBezTo>
                      <a:pt x="1236" y="422"/>
                      <a:pt x="1564" y="583"/>
                      <a:pt x="1564" y="583"/>
                    </a:cubicBezTo>
                    <a:lnTo>
                      <a:pt x="2217" y="910"/>
                    </a:lnTo>
                    <a:lnTo>
                      <a:pt x="1877" y="339"/>
                    </a:lnTo>
                    <a:cubicBezTo>
                      <a:pt x="1466" y="77"/>
                      <a:pt x="1215" y="0"/>
                      <a:pt x="1034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322;p37"/>
              <p:cNvSpPr/>
              <p:nvPr/>
            </p:nvSpPr>
            <p:spPr>
              <a:xfrm>
                <a:off x="4852975" y="1684050"/>
                <a:ext cx="77875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3407" extrusionOk="0">
                    <a:moveTo>
                      <a:pt x="835" y="1"/>
                    </a:moveTo>
                    <a:cubicBezTo>
                      <a:pt x="342" y="1"/>
                      <a:pt x="0" y="395"/>
                      <a:pt x="0" y="1067"/>
                    </a:cubicBezTo>
                    <a:lnTo>
                      <a:pt x="95" y="1667"/>
                    </a:lnTo>
                    <a:lnTo>
                      <a:pt x="274" y="1762"/>
                    </a:lnTo>
                    <a:lnTo>
                      <a:pt x="177" y="1161"/>
                    </a:lnTo>
                    <a:cubicBezTo>
                      <a:pt x="177" y="564"/>
                      <a:pt x="478" y="220"/>
                      <a:pt x="916" y="220"/>
                    </a:cubicBezTo>
                    <a:cubicBezTo>
                      <a:pt x="1095" y="220"/>
                      <a:pt x="1298" y="278"/>
                      <a:pt x="1512" y="401"/>
                    </a:cubicBezTo>
                    <a:cubicBezTo>
                      <a:pt x="2246" y="835"/>
                      <a:pt x="2843" y="1870"/>
                      <a:pt x="2843" y="2712"/>
                    </a:cubicBezTo>
                    <a:lnTo>
                      <a:pt x="2938" y="3312"/>
                    </a:lnTo>
                    <a:lnTo>
                      <a:pt x="3075" y="3381"/>
                    </a:lnTo>
                    <a:lnTo>
                      <a:pt x="3114" y="3407"/>
                    </a:lnTo>
                    <a:lnTo>
                      <a:pt x="3020" y="2810"/>
                    </a:lnTo>
                    <a:cubicBezTo>
                      <a:pt x="3020" y="1856"/>
                      <a:pt x="2341" y="688"/>
                      <a:pt x="1512" y="211"/>
                    </a:cubicBezTo>
                    <a:cubicBezTo>
                      <a:pt x="1269" y="68"/>
                      <a:pt x="1039" y="1"/>
                      <a:pt x="835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323;p37"/>
              <p:cNvSpPr/>
              <p:nvPr/>
            </p:nvSpPr>
            <p:spPr>
              <a:xfrm>
                <a:off x="4938000" y="1684175"/>
                <a:ext cx="1621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6487" h="3335" extrusionOk="0">
                    <a:moveTo>
                      <a:pt x="6486" y="1"/>
                    </a:moveTo>
                    <a:lnTo>
                      <a:pt x="6486" y="1"/>
                    </a:lnTo>
                    <a:cubicBezTo>
                      <a:pt x="6160" y="409"/>
                      <a:pt x="5915" y="572"/>
                      <a:pt x="5481" y="928"/>
                    </a:cubicBezTo>
                    <a:cubicBezTo>
                      <a:pt x="5060" y="1267"/>
                      <a:pt x="3454" y="2233"/>
                      <a:pt x="2925" y="2367"/>
                    </a:cubicBezTo>
                    <a:cubicBezTo>
                      <a:pt x="2539" y="2467"/>
                      <a:pt x="2162" y="2593"/>
                      <a:pt x="1704" y="2593"/>
                    </a:cubicBezTo>
                    <a:cubicBezTo>
                      <a:pt x="1530" y="2593"/>
                      <a:pt x="1345" y="2575"/>
                      <a:pt x="1143" y="2530"/>
                    </a:cubicBezTo>
                    <a:cubicBezTo>
                      <a:pt x="395" y="2354"/>
                      <a:pt x="1" y="2233"/>
                      <a:pt x="0" y="2233"/>
                    </a:cubicBezTo>
                    <a:lnTo>
                      <a:pt x="0" y="2233"/>
                    </a:lnTo>
                    <a:lnTo>
                      <a:pt x="121" y="2530"/>
                    </a:lnTo>
                    <a:cubicBezTo>
                      <a:pt x="121" y="2530"/>
                      <a:pt x="190" y="3278"/>
                      <a:pt x="598" y="3320"/>
                    </a:cubicBezTo>
                    <a:cubicBezTo>
                      <a:pt x="668" y="3330"/>
                      <a:pt x="749" y="3335"/>
                      <a:pt x="838" y="3335"/>
                    </a:cubicBezTo>
                    <a:cubicBezTo>
                      <a:pt x="1263" y="3335"/>
                      <a:pt x="1879" y="3230"/>
                      <a:pt x="2543" y="3062"/>
                    </a:cubicBezTo>
                    <a:cubicBezTo>
                      <a:pt x="3333" y="2857"/>
                      <a:pt x="5141" y="1701"/>
                      <a:pt x="5141" y="1701"/>
                    </a:cubicBezTo>
                    <a:lnTo>
                      <a:pt x="5820" y="1156"/>
                    </a:lnTo>
                    <a:lnTo>
                      <a:pt x="6271" y="477"/>
                    </a:lnTo>
                    <a:lnTo>
                      <a:pt x="6447" y="177"/>
                    </a:lnTo>
                    <a:lnTo>
                      <a:pt x="6486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324;p37"/>
              <p:cNvSpPr/>
              <p:nvPr/>
            </p:nvSpPr>
            <p:spPr>
              <a:xfrm>
                <a:off x="4927475" y="1695450"/>
                <a:ext cx="168275" cy="78525"/>
              </a:xfrm>
              <a:custGeom>
                <a:avLst/>
                <a:gdLst/>
                <a:ahLst/>
                <a:cxnLst/>
                <a:rect l="l" t="t" r="r" b="b"/>
                <a:pathLst>
                  <a:path w="6731" h="3141" extrusionOk="0">
                    <a:moveTo>
                      <a:pt x="6692" y="0"/>
                    </a:moveTo>
                    <a:lnTo>
                      <a:pt x="6636" y="39"/>
                    </a:lnTo>
                    <a:lnTo>
                      <a:pt x="6473" y="203"/>
                    </a:lnTo>
                    <a:lnTo>
                      <a:pt x="6284" y="408"/>
                    </a:lnTo>
                    <a:lnTo>
                      <a:pt x="5712" y="911"/>
                    </a:lnTo>
                    <a:lnTo>
                      <a:pt x="3806" y="2027"/>
                    </a:lnTo>
                    <a:lnTo>
                      <a:pt x="2337" y="2611"/>
                    </a:lnTo>
                    <a:cubicBezTo>
                      <a:pt x="2337" y="2611"/>
                      <a:pt x="1985" y="2693"/>
                      <a:pt x="1632" y="2719"/>
                    </a:cubicBezTo>
                    <a:cubicBezTo>
                      <a:pt x="1570" y="2725"/>
                      <a:pt x="1508" y="2728"/>
                      <a:pt x="1448" y="2728"/>
                    </a:cubicBezTo>
                    <a:cubicBezTo>
                      <a:pt x="1363" y="2728"/>
                      <a:pt x="1282" y="2721"/>
                      <a:pt x="1211" y="2706"/>
                    </a:cubicBezTo>
                    <a:lnTo>
                      <a:pt x="1169" y="2706"/>
                    </a:lnTo>
                    <a:cubicBezTo>
                      <a:pt x="816" y="2611"/>
                      <a:pt x="542" y="2079"/>
                      <a:pt x="542" y="2079"/>
                    </a:cubicBezTo>
                    <a:cubicBezTo>
                      <a:pt x="542" y="2079"/>
                      <a:pt x="177" y="2474"/>
                      <a:pt x="134" y="2598"/>
                    </a:cubicBezTo>
                    <a:cubicBezTo>
                      <a:pt x="108" y="2651"/>
                      <a:pt x="13" y="2762"/>
                      <a:pt x="0" y="2882"/>
                    </a:cubicBezTo>
                    <a:lnTo>
                      <a:pt x="95" y="2925"/>
                    </a:lnTo>
                    <a:lnTo>
                      <a:pt x="134" y="2951"/>
                    </a:lnTo>
                    <a:lnTo>
                      <a:pt x="1264" y="3140"/>
                    </a:lnTo>
                    <a:lnTo>
                      <a:pt x="1469" y="3114"/>
                    </a:lnTo>
                    <a:lnTo>
                      <a:pt x="2543" y="2908"/>
                    </a:lnTo>
                    <a:lnTo>
                      <a:pt x="3917" y="2337"/>
                    </a:lnTo>
                    <a:lnTo>
                      <a:pt x="5588" y="1374"/>
                    </a:lnTo>
                    <a:lnTo>
                      <a:pt x="6310" y="735"/>
                    </a:lnTo>
                    <a:lnTo>
                      <a:pt x="6692" y="190"/>
                    </a:lnTo>
                    <a:lnTo>
                      <a:pt x="6731" y="39"/>
                    </a:lnTo>
                    <a:lnTo>
                      <a:pt x="6692" y="39"/>
                    </a:lnTo>
                    <a:lnTo>
                      <a:pt x="6692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325;p37"/>
              <p:cNvSpPr/>
              <p:nvPr/>
            </p:nvSpPr>
            <p:spPr>
              <a:xfrm>
                <a:off x="4985900" y="1705500"/>
                <a:ext cx="9867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2210" extrusionOk="0">
                    <a:moveTo>
                      <a:pt x="3929" y="0"/>
                    </a:moveTo>
                    <a:cubicBezTo>
                      <a:pt x="3856" y="0"/>
                      <a:pt x="3637" y="168"/>
                      <a:pt x="3552" y="277"/>
                    </a:cubicBezTo>
                    <a:cubicBezTo>
                      <a:pt x="3457" y="385"/>
                      <a:pt x="2873" y="728"/>
                      <a:pt x="2383" y="1012"/>
                    </a:cubicBezTo>
                    <a:cubicBezTo>
                      <a:pt x="1894" y="1299"/>
                      <a:pt x="1091" y="1707"/>
                      <a:pt x="777" y="1772"/>
                    </a:cubicBezTo>
                    <a:cubicBezTo>
                      <a:pt x="464" y="1828"/>
                      <a:pt x="245" y="1922"/>
                      <a:pt x="0" y="2209"/>
                    </a:cubicBezTo>
                    <a:cubicBezTo>
                      <a:pt x="722" y="1991"/>
                      <a:pt x="1198" y="1870"/>
                      <a:pt x="2109" y="1364"/>
                    </a:cubicBezTo>
                    <a:cubicBezTo>
                      <a:pt x="3036" y="848"/>
                      <a:pt x="3470" y="522"/>
                      <a:pt x="3470" y="522"/>
                    </a:cubicBezTo>
                    <a:cubicBezTo>
                      <a:pt x="3470" y="522"/>
                      <a:pt x="3878" y="169"/>
                      <a:pt x="3947" y="6"/>
                    </a:cubicBezTo>
                    <a:cubicBezTo>
                      <a:pt x="3943" y="2"/>
                      <a:pt x="3936" y="0"/>
                      <a:pt x="3929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326;p37"/>
              <p:cNvSpPr/>
              <p:nvPr/>
            </p:nvSpPr>
            <p:spPr>
              <a:xfrm>
                <a:off x="4572825" y="1456750"/>
                <a:ext cx="17325" cy="3300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320" extrusionOk="0">
                    <a:moveTo>
                      <a:pt x="693" y="1"/>
                    </a:moveTo>
                    <a:lnTo>
                      <a:pt x="177" y="530"/>
                    </a:lnTo>
                    <a:lnTo>
                      <a:pt x="96" y="788"/>
                    </a:lnTo>
                    <a:lnTo>
                      <a:pt x="1" y="1320"/>
                    </a:lnTo>
                    <a:lnTo>
                      <a:pt x="314" y="980"/>
                    </a:lnTo>
                    <a:lnTo>
                      <a:pt x="314" y="693"/>
                    </a:lnTo>
                    <a:lnTo>
                      <a:pt x="220" y="530"/>
                    </a:lnTo>
                    <a:lnTo>
                      <a:pt x="641" y="83"/>
                    </a:lnTo>
                    <a:lnTo>
                      <a:pt x="69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327;p37"/>
              <p:cNvSpPr/>
              <p:nvPr/>
            </p:nvSpPr>
            <p:spPr>
              <a:xfrm>
                <a:off x="4577250" y="1472350"/>
                <a:ext cx="210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143" extrusionOk="0">
                    <a:moveTo>
                      <a:pt x="95" y="0"/>
                    </a:moveTo>
                    <a:cubicBezTo>
                      <a:pt x="82" y="43"/>
                      <a:pt x="43" y="219"/>
                      <a:pt x="43" y="219"/>
                    </a:cubicBezTo>
                    <a:lnTo>
                      <a:pt x="0" y="559"/>
                    </a:lnTo>
                    <a:lnTo>
                      <a:pt x="108" y="735"/>
                    </a:lnTo>
                    <a:lnTo>
                      <a:pt x="640" y="1143"/>
                    </a:lnTo>
                    <a:lnTo>
                      <a:pt x="829" y="1130"/>
                    </a:lnTo>
                    <a:lnTo>
                      <a:pt x="842" y="1061"/>
                    </a:lnTo>
                    <a:lnTo>
                      <a:pt x="627" y="722"/>
                    </a:lnTo>
                    <a:lnTo>
                      <a:pt x="232" y="219"/>
                    </a:lnTo>
                    <a:cubicBezTo>
                      <a:pt x="232" y="219"/>
                      <a:pt x="150" y="98"/>
                      <a:pt x="95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328;p37"/>
              <p:cNvSpPr/>
              <p:nvPr/>
            </p:nvSpPr>
            <p:spPr>
              <a:xfrm>
                <a:off x="4787025" y="1481575"/>
                <a:ext cx="134025" cy="164925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6597" extrusionOk="0">
                    <a:moveTo>
                      <a:pt x="5360" y="0"/>
                    </a:moveTo>
                    <a:lnTo>
                      <a:pt x="1" y="3101"/>
                    </a:lnTo>
                    <a:lnTo>
                      <a:pt x="2952" y="6597"/>
                    </a:lnTo>
                    <a:lnTo>
                      <a:pt x="3755" y="6352"/>
                    </a:lnTo>
                    <a:cubicBezTo>
                      <a:pt x="3755" y="6352"/>
                      <a:pt x="3347" y="6202"/>
                      <a:pt x="3170" y="6133"/>
                    </a:cubicBezTo>
                    <a:cubicBezTo>
                      <a:pt x="2978" y="6065"/>
                      <a:pt x="2651" y="5523"/>
                      <a:pt x="2015" y="4759"/>
                    </a:cubicBezTo>
                    <a:cubicBezTo>
                      <a:pt x="1375" y="3999"/>
                      <a:pt x="367" y="3075"/>
                      <a:pt x="367" y="3075"/>
                    </a:cubicBezTo>
                    <a:cubicBezTo>
                      <a:pt x="367" y="3075"/>
                      <a:pt x="1049" y="2788"/>
                      <a:pt x="1457" y="2585"/>
                    </a:cubicBezTo>
                    <a:cubicBezTo>
                      <a:pt x="1878" y="2380"/>
                      <a:pt x="3742" y="1332"/>
                      <a:pt x="4218" y="1019"/>
                    </a:cubicBezTo>
                    <a:cubicBezTo>
                      <a:pt x="4678" y="722"/>
                      <a:pt x="5318" y="121"/>
                      <a:pt x="5318" y="121"/>
                    </a:cubicBezTo>
                    <a:lnTo>
                      <a:pt x="5360" y="13"/>
                    </a:lnTo>
                    <a:lnTo>
                      <a:pt x="5360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329;p37"/>
              <p:cNvSpPr/>
              <p:nvPr/>
            </p:nvSpPr>
            <p:spPr>
              <a:xfrm>
                <a:off x="4834600" y="1635125"/>
                <a:ext cx="58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426" extrusionOk="0">
                    <a:moveTo>
                      <a:pt x="143" y="0"/>
                    </a:moveTo>
                    <a:cubicBezTo>
                      <a:pt x="122" y="0"/>
                      <a:pt x="101" y="4"/>
                      <a:pt x="82" y="17"/>
                    </a:cubicBezTo>
                    <a:cubicBezTo>
                      <a:pt x="56" y="34"/>
                      <a:pt x="43" y="73"/>
                      <a:pt x="56" y="141"/>
                    </a:cubicBezTo>
                    <a:cubicBezTo>
                      <a:pt x="82" y="305"/>
                      <a:pt x="14" y="386"/>
                      <a:pt x="1" y="386"/>
                    </a:cubicBezTo>
                    <a:lnTo>
                      <a:pt x="43" y="425"/>
                    </a:lnTo>
                    <a:cubicBezTo>
                      <a:pt x="43" y="412"/>
                      <a:pt x="138" y="318"/>
                      <a:pt x="96" y="128"/>
                    </a:cubicBezTo>
                    <a:cubicBezTo>
                      <a:pt x="96" y="99"/>
                      <a:pt x="96" y="73"/>
                      <a:pt x="112" y="60"/>
                    </a:cubicBezTo>
                    <a:cubicBezTo>
                      <a:pt x="121" y="51"/>
                      <a:pt x="133" y="48"/>
                      <a:pt x="146" y="48"/>
                    </a:cubicBezTo>
                    <a:cubicBezTo>
                      <a:pt x="172" y="48"/>
                      <a:pt x="202" y="60"/>
                      <a:pt x="220" y="60"/>
                    </a:cubicBezTo>
                    <a:lnTo>
                      <a:pt x="233" y="17"/>
                    </a:lnTo>
                    <a:cubicBezTo>
                      <a:pt x="224" y="17"/>
                      <a:pt x="185" y="0"/>
                      <a:pt x="143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330;p37"/>
              <p:cNvSpPr/>
              <p:nvPr/>
            </p:nvSpPr>
            <p:spPr>
              <a:xfrm>
                <a:off x="4837375" y="1633575"/>
                <a:ext cx="95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380" h="259" extrusionOk="0">
                    <a:moveTo>
                      <a:pt x="216" y="0"/>
                    </a:moveTo>
                    <a:cubicBezTo>
                      <a:pt x="126" y="0"/>
                      <a:pt x="1" y="40"/>
                      <a:pt x="1" y="40"/>
                    </a:cubicBezTo>
                    <a:lnTo>
                      <a:pt x="96" y="135"/>
                    </a:lnTo>
                    <a:lnTo>
                      <a:pt x="53" y="259"/>
                    </a:lnTo>
                    <a:lnTo>
                      <a:pt x="203" y="259"/>
                    </a:lnTo>
                    <a:cubicBezTo>
                      <a:pt x="203" y="259"/>
                      <a:pt x="298" y="243"/>
                      <a:pt x="340" y="203"/>
                    </a:cubicBezTo>
                    <a:cubicBezTo>
                      <a:pt x="379" y="177"/>
                      <a:pt x="353" y="53"/>
                      <a:pt x="285" y="14"/>
                    </a:cubicBezTo>
                    <a:cubicBezTo>
                      <a:pt x="269" y="4"/>
                      <a:pt x="244" y="0"/>
                      <a:pt x="216" y="0"/>
                    </a:cubicBez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331;p37"/>
              <p:cNvSpPr/>
              <p:nvPr/>
            </p:nvSpPr>
            <p:spPr>
              <a:xfrm>
                <a:off x="4836000" y="1634900"/>
                <a:ext cx="55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25" extrusionOk="0">
                    <a:moveTo>
                      <a:pt x="121" y="0"/>
                    </a:moveTo>
                    <a:lnTo>
                      <a:pt x="0" y="108"/>
                    </a:lnTo>
                    <a:lnTo>
                      <a:pt x="219" y="124"/>
                    </a:lnTo>
                    <a:lnTo>
                      <a:pt x="219" y="124"/>
                    </a:lnTo>
                    <a:lnTo>
                      <a:pt x="137" y="56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332;p37"/>
              <p:cNvSpPr/>
              <p:nvPr/>
            </p:nvSpPr>
            <p:spPr>
              <a:xfrm>
                <a:off x="4813875" y="1641800"/>
                <a:ext cx="241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069" extrusionOk="0">
                    <a:moveTo>
                      <a:pt x="614" y="0"/>
                    </a:moveTo>
                    <a:cubicBezTo>
                      <a:pt x="506" y="0"/>
                      <a:pt x="408" y="79"/>
                      <a:pt x="353" y="188"/>
                    </a:cubicBezTo>
                    <a:cubicBezTo>
                      <a:pt x="353" y="188"/>
                      <a:pt x="177" y="420"/>
                      <a:pt x="69" y="635"/>
                    </a:cubicBezTo>
                    <a:cubicBezTo>
                      <a:pt x="14" y="730"/>
                      <a:pt x="1" y="854"/>
                      <a:pt x="109" y="961"/>
                    </a:cubicBezTo>
                    <a:cubicBezTo>
                      <a:pt x="125" y="974"/>
                      <a:pt x="125" y="974"/>
                      <a:pt x="138" y="991"/>
                    </a:cubicBezTo>
                    <a:cubicBezTo>
                      <a:pt x="181" y="1025"/>
                      <a:pt x="238" y="1068"/>
                      <a:pt x="314" y="1068"/>
                    </a:cubicBezTo>
                    <a:cubicBezTo>
                      <a:pt x="383" y="1068"/>
                      <a:pt x="468" y="1033"/>
                      <a:pt x="572" y="922"/>
                    </a:cubicBezTo>
                    <a:cubicBezTo>
                      <a:pt x="778" y="704"/>
                      <a:pt x="872" y="446"/>
                      <a:pt x="898" y="377"/>
                    </a:cubicBezTo>
                    <a:cubicBezTo>
                      <a:pt x="925" y="309"/>
                      <a:pt x="967" y="214"/>
                      <a:pt x="778" y="64"/>
                    </a:cubicBezTo>
                    <a:cubicBezTo>
                      <a:pt x="724" y="19"/>
                      <a:pt x="668" y="0"/>
                      <a:pt x="614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333;p37"/>
              <p:cNvSpPr/>
              <p:nvPr/>
            </p:nvSpPr>
            <p:spPr>
              <a:xfrm>
                <a:off x="4816250" y="1642225"/>
                <a:ext cx="2115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996" extrusionOk="0">
                    <a:moveTo>
                      <a:pt x="579" y="1"/>
                    </a:moveTo>
                    <a:cubicBezTo>
                      <a:pt x="568" y="1"/>
                      <a:pt x="556" y="3"/>
                      <a:pt x="546" y="8"/>
                    </a:cubicBezTo>
                    <a:cubicBezTo>
                      <a:pt x="451" y="60"/>
                      <a:pt x="327" y="252"/>
                      <a:pt x="219" y="429"/>
                    </a:cubicBezTo>
                    <a:cubicBezTo>
                      <a:pt x="111" y="605"/>
                      <a:pt x="0" y="713"/>
                      <a:pt x="138" y="876"/>
                    </a:cubicBezTo>
                    <a:cubicBezTo>
                      <a:pt x="218" y="964"/>
                      <a:pt x="274" y="996"/>
                      <a:pt x="323" y="996"/>
                    </a:cubicBezTo>
                    <a:cubicBezTo>
                      <a:pt x="357" y="996"/>
                      <a:pt x="388" y="980"/>
                      <a:pt x="422" y="957"/>
                    </a:cubicBezTo>
                    <a:cubicBezTo>
                      <a:pt x="490" y="905"/>
                      <a:pt x="601" y="781"/>
                      <a:pt x="722" y="566"/>
                    </a:cubicBezTo>
                    <a:cubicBezTo>
                      <a:pt x="846" y="334"/>
                      <a:pt x="830" y="279"/>
                      <a:pt x="816" y="197"/>
                    </a:cubicBezTo>
                    <a:cubicBezTo>
                      <a:pt x="793" y="136"/>
                      <a:pt x="672" y="1"/>
                      <a:pt x="579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334;p37"/>
              <p:cNvSpPr/>
              <p:nvPr/>
            </p:nvSpPr>
            <p:spPr>
              <a:xfrm>
                <a:off x="4953250" y="1657000"/>
                <a:ext cx="135075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5403" h="2206" extrusionOk="0">
                    <a:moveTo>
                      <a:pt x="5403" y="1"/>
                    </a:moveTo>
                    <a:lnTo>
                      <a:pt x="4450" y="598"/>
                    </a:lnTo>
                    <a:lnTo>
                      <a:pt x="3836" y="774"/>
                    </a:lnTo>
                    <a:cubicBezTo>
                      <a:pt x="3836" y="774"/>
                      <a:pt x="3526" y="1169"/>
                      <a:pt x="3213" y="1293"/>
                    </a:cubicBezTo>
                    <a:cubicBezTo>
                      <a:pt x="2886" y="1401"/>
                      <a:pt x="2410" y="1754"/>
                      <a:pt x="2410" y="1754"/>
                    </a:cubicBezTo>
                    <a:cubicBezTo>
                      <a:pt x="2410" y="1754"/>
                      <a:pt x="2436" y="1728"/>
                      <a:pt x="2057" y="1728"/>
                    </a:cubicBezTo>
                    <a:cubicBezTo>
                      <a:pt x="1696" y="1728"/>
                      <a:pt x="1415" y="2041"/>
                      <a:pt x="1275" y="2041"/>
                    </a:cubicBezTo>
                    <a:cubicBezTo>
                      <a:pt x="1273" y="2041"/>
                      <a:pt x="1270" y="2041"/>
                      <a:pt x="1267" y="2041"/>
                    </a:cubicBezTo>
                    <a:cubicBezTo>
                      <a:pt x="1130" y="2041"/>
                      <a:pt x="1" y="1946"/>
                      <a:pt x="1" y="1946"/>
                    </a:cubicBezTo>
                    <a:lnTo>
                      <a:pt x="1" y="1946"/>
                    </a:lnTo>
                    <a:cubicBezTo>
                      <a:pt x="1" y="1946"/>
                      <a:pt x="370" y="2096"/>
                      <a:pt x="1049" y="2178"/>
                    </a:cubicBezTo>
                    <a:cubicBezTo>
                      <a:pt x="1089" y="2178"/>
                      <a:pt x="1409" y="2206"/>
                      <a:pt x="1691" y="2206"/>
                    </a:cubicBezTo>
                    <a:cubicBezTo>
                      <a:pt x="1797" y="2206"/>
                      <a:pt x="1897" y="2202"/>
                      <a:pt x="1976" y="2191"/>
                    </a:cubicBezTo>
                    <a:cubicBezTo>
                      <a:pt x="2259" y="2149"/>
                      <a:pt x="2641" y="1998"/>
                      <a:pt x="2641" y="1998"/>
                    </a:cubicBezTo>
                    <a:lnTo>
                      <a:pt x="4694" y="856"/>
                    </a:lnTo>
                    <a:lnTo>
                      <a:pt x="5403" y="1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335;p37"/>
              <p:cNvSpPr/>
              <p:nvPr/>
            </p:nvSpPr>
            <p:spPr>
              <a:xfrm>
                <a:off x="4878825" y="1656675"/>
                <a:ext cx="81975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1986" extrusionOk="0">
                    <a:moveTo>
                      <a:pt x="1" y="1"/>
                    </a:moveTo>
                    <a:lnTo>
                      <a:pt x="1333" y="898"/>
                    </a:lnTo>
                    <a:lnTo>
                      <a:pt x="2978" y="1959"/>
                    </a:lnTo>
                    <a:lnTo>
                      <a:pt x="3278" y="1985"/>
                    </a:lnTo>
                    <a:lnTo>
                      <a:pt x="2178" y="530"/>
                    </a:lnTo>
                    <a:lnTo>
                      <a:pt x="1401" y="543"/>
                    </a:lnTo>
                    <a:lnTo>
                      <a:pt x="1183" y="1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336;p37"/>
              <p:cNvSpPr/>
              <p:nvPr/>
            </p:nvSpPr>
            <p:spPr>
              <a:xfrm>
                <a:off x="4933275" y="1596125"/>
                <a:ext cx="151950" cy="110200"/>
              </a:xfrm>
              <a:custGeom>
                <a:avLst/>
                <a:gdLst/>
                <a:ahLst/>
                <a:cxnLst/>
                <a:rect l="l" t="t" r="r" b="b"/>
                <a:pathLst>
                  <a:path w="6078" h="4408" extrusionOk="0">
                    <a:moveTo>
                      <a:pt x="5059" y="1"/>
                    </a:moveTo>
                    <a:lnTo>
                      <a:pt x="3153" y="1169"/>
                    </a:lnTo>
                    <a:lnTo>
                      <a:pt x="1426" y="1865"/>
                    </a:lnTo>
                    <a:lnTo>
                      <a:pt x="0" y="2952"/>
                    </a:lnTo>
                    <a:lnTo>
                      <a:pt x="1100" y="4407"/>
                    </a:lnTo>
                    <a:lnTo>
                      <a:pt x="2461" y="3278"/>
                    </a:lnTo>
                    <a:lnTo>
                      <a:pt x="4351" y="2544"/>
                    </a:lnTo>
                    <a:lnTo>
                      <a:pt x="6078" y="1564"/>
                    </a:lnTo>
                    <a:lnTo>
                      <a:pt x="5059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337;p37"/>
              <p:cNvSpPr/>
              <p:nvPr/>
            </p:nvSpPr>
            <p:spPr>
              <a:xfrm>
                <a:off x="4913850" y="1596125"/>
                <a:ext cx="145925" cy="74125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2965" extrusionOk="0">
                    <a:moveTo>
                      <a:pt x="5046" y="1"/>
                    </a:moveTo>
                    <a:lnTo>
                      <a:pt x="3741" y="980"/>
                    </a:lnTo>
                    <a:lnTo>
                      <a:pt x="1838" y="1715"/>
                    </a:lnTo>
                    <a:lnTo>
                      <a:pt x="0" y="2965"/>
                    </a:lnTo>
                    <a:lnTo>
                      <a:pt x="777" y="2952"/>
                    </a:lnTo>
                    <a:lnTo>
                      <a:pt x="2203" y="1865"/>
                    </a:lnTo>
                    <a:lnTo>
                      <a:pt x="3930" y="1169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338;p37"/>
              <p:cNvSpPr/>
              <p:nvPr/>
            </p:nvSpPr>
            <p:spPr>
              <a:xfrm>
                <a:off x="4908375" y="1582500"/>
                <a:ext cx="131650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510" extrusionOk="0">
                    <a:moveTo>
                      <a:pt x="5047" y="1"/>
                    </a:moveTo>
                    <a:lnTo>
                      <a:pt x="3552" y="941"/>
                    </a:lnTo>
                    <a:lnTo>
                      <a:pt x="1499" y="1688"/>
                    </a:lnTo>
                    <a:lnTo>
                      <a:pt x="1" y="2968"/>
                    </a:lnTo>
                    <a:lnTo>
                      <a:pt x="219" y="3510"/>
                    </a:lnTo>
                    <a:lnTo>
                      <a:pt x="2057" y="2260"/>
                    </a:lnTo>
                    <a:lnTo>
                      <a:pt x="3960" y="1525"/>
                    </a:lnTo>
                    <a:lnTo>
                      <a:pt x="5265" y="546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339;p37"/>
              <p:cNvSpPr/>
              <p:nvPr/>
            </p:nvSpPr>
            <p:spPr>
              <a:xfrm>
                <a:off x="4878825" y="1578425"/>
                <a:ext cx="155725" cy="78275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3131" extrusionOk="0">
                    <a:moveTo>
                      <a:pt x="5263" y="1"/>
                    </a:moveTo>
                    <a:lnTo>
                      <a:pt x="4150" y="941"/>
                    </a:lnTo>
                    <a:lnTo>
                      <a:pt x="1822" y="1851"/>
                    </a:lnTo>
                    <a:lnTo>
                      <a:pt x="1" y="3131"/>
                    </a:lnTo>
                    <a:lnTo>
                      <a:pt x="1183" y="3131"/>
                    </a:lnTo>
                    <a:lnTo>
                      <a:pt x="2681" y="1851"/>
                    </a:lnTo>
                    <a:lnTo>
                      <a:pt x="4734" y="1104"/>
                    </a:lnTo>
                    <a:lnTo>
                      <a:pt x="6229" y="164"/>
                    </a:lnTo>
                    <a:lnTo>
                      <a:pt x="5263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340;p37"/>
              <p:cNvSpPr/>
              <p:nvPr/>
            </p:nvSpPr>
            <p:spPr>
              <a:xfrm>
                <a:off x="4918575" y="1515600"/>
                <a:ext cx="15050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657" extrusionOk="0">
                    <a:moveTo>
                      <a:pt x="125" y="0"/>
                    </a:moveTo>
                    <a:cubicBezTo>
                      <a:pt x="151" y="66"/>
                      <a:pt x="138" y="190"/>
                      <a:pt x="151" y="271"/>
                    </a:cubicBezTo>
                    <a:cubicBezTo>
                      <a:pt x="164" y="366"/>
                      <a:pt x="219" y="490"/>
                      <a:pt x="301" y="529"/>
                    </a:cubicBezTo>
                    <a:cubicBezTo>
                      <a:pt x="343" y="666"/>
                      <a:pt x="301" y="816"/>
                      <a:pt x="301" y="963"/>
                    </a:cubicBezTo>
                    <a:cubicBezTo>
                      <a:pt x="288" y="963"/>
                      <a:pt x="288" y="980"/>
                      <a:pt x="301" y="993"/>
                    </a:cubicBezTo>
                    <a:lnTo>
                      <a:pt x="301" y="1019"/>
                    </a:lnTo>
                    <a:cubicBezTo>
                      <a:pt x="327" y="1074"/>
                      <a:pt x="327" y="1156"/>
                      <a:pt x="301" y="1208"/>
                    </a:cubicBezTo>
                    <a:cubicBezTo>
                      <a:pt x="288" y="1250"/>
                      <a:pt x="275" y="1277"/>
                      <a:pt x="262" y="1306"/>
                    </a:cubicBezTo>
                    <a:cubicBezTo>
                      <a:pt x="245" y="1332"/>
                      <a:pt x="245" y="1358"/>
                      <a:pt x="232" y="1388"/>
                    </a:cubicBezTo>
                    <a:cubicBezTo>
                      <a:pt x="151" y="1534"/>
                      <a:pt x="82" y="1685"/>
                      <a:pt x="1" y="1848"/>
                    </a:cubicBezTo>
                    <a:cubicBezTo>
                      <a:pt x="41" y="1822"/>
                      <a:pt x="90" y="1818"/>
                      <a:pt x="138" y="1818"/>
                    </a:cubicBezTo>
                    <a:cubicBezTo>
                      <a:pt x="154" y="1818"/>
                      <a:pt x="170" y="1819"/>
                      <a:pt x="186" y="1819"/>
                    </a:cubicBezTo>
                    <a:cubicBezTo>
                      <a:pt x="217" y="1819"/>
                      <a:pt x="248" y="1817"/>
                      <a:pt x="275" y="1809"/>
                    </a:cubicBezTo>
                    <a:lnTo>
                      <a:pt x="275" y="1809"/>
                    </a:lnTo>
                    <a:cubicBezTo>
                      <a:pt x="245" y="1998"/>
                      <a:pt x="219" y="2174"/>
                      <a:pt x="193" y="2367"/>
                    </a:cubicBezTo>
                    <a:lnTo>
                      <a:pt x="193" y="2393"/>
                    </a:lnTo>
                    <a:cubicBezTo>
                      <a:pt x="193" y="2406"/>
                      <a:pt x="206" y="2406"/>
                      <a:pt x="219" y="2419"/>
                    </a:cubicBezTo>
                    <a:cubicBezTo>
                      <a:pt x="261" y="2448"/>
                      <a:pt x="287" y="2474"/>
                      <a:pt x="313" y="2512"/>
                    </a:cubicBezTo>
                    <a:lnTo>
                      <a:pt x="313" y="2512"/>
                    </a:lnTo>
                    <a:cubicBezTo>
                      <a:pt x="312" y="2511"/>
                      <a:pt x="311" y="2511"/>
                      <a:pt x="310" y="2511"/>
                    </a:cubicBezTo>
                    <a:cubicBezTo>
                      <a:pt x="287" y="2511"/>
                      <a:pt x="206" y="2651"/>
                      <a:pt x="206" y="2651"/>
                    </a:cubicBezTo>
                    <a:cubicBezTo>
                      <a:pt x="180" y="2719"/>
                      <a:pt x="151" y="2788"/>
                      <a:pt x="112" y="2856"/>
                    </a:cubicBezTo>
                    <a:lnTo>
                      <a:pt x="112" y="2882"/>
                    </a:lnTo>
                    <a:lnTo>
                      <a:pt x="125" y="2882"/>
                    </a:lnTo>
                    <a:cubicBezTo>
                      <a:pt x="219" y="2964"/>
                      <a:pt x="206" y="3085"/>
                      <a:pt x="232" y="3196"/>
                    </a:cubicBezTo>
                    <a:cubicBezTo>
                      <a:pt x="262" y="3264"/>
                      <a:pt x="288" y="3317"/>
                      <a:pt x="314" y="3385"/>
                    </a:cubicBezTo>
                    <a:cubicBezTo>
                      <a:pt x="343" y="3480"/>
                      <a:pt x="369" y="3574"/>
                      <a:pt x="369" y="3656"/>
                    </a:cubicBezTo>
                    <a:cubicBezTo>
                      <a:pt x="409" y="3643"/>
                      <a:pt x="438" y="3617"/>
                      <a:pt x="477" y="3604"/>
                    </a:cubicBezTo>
                    <a:cubicBezTo>
                      <a:pt x="464" y="3574"/>
                      <a:pt x="451" y="3535"/>
                      <a:pt x="451" y="3493"/>
                    </a:cubicBezTo>
                    <a:lnTo>
                      <a:pt x="451" y="3493"/>
                    </a:lnTo>
                    <a:cubicBezTo>
                      <a:pt x="490" y="3509"/>
                      <a:pt x="546" y="3509"/>
                      <a:pt x="601" y="3509"/>
                    </a:cubicBezTo>
                    <a:lnTo>
                      <a:pt x="572" y="3441"/>
                    </a:lnTo>
                    <a:cubicBezTo>
                      <a:pt x="559" y="3398"/>
                      <a:pt x="559" y="3398"/>
                      <a:pt x="520" y="3398"/>
                    </a:cubicBezTo>
                    <a:cubicBezTo>
                      <a:pt x="438" y="3398"/>
                      <a:pt x="396" y="3346"/>
                      <a:pt x="369" y="3290"/>
                    </a:cubicBezTo>
                    <a:cubicBezTo>
                      <a:pt x="343" y="3196"/>
                      <a:pt x="301" y="3114"/>
                      <a:pt x="275" y="3033"/>
                    </a:cubicBezTo>
                    <a:cubicBezTo>
                      <a:pt x="262" y="3003"/>
                      <a:pt x="245" y="2977"/>
                      <a:pt x="245" y="2964"/>
                    </a:cubicBezTo>
                    <a:cubicBezTo>
                      <a:pt x="262" y="2909"/>
                      <a:pt x="245" y="2856"/>
                      <a:pt x="232" y="2814"/>
                    </a:cubicBezTo>
                    <a:cubicBezTo>
                      <a:pt x="219" y="2801"/>
                      <a:pt x="219" y="2788"/>
                      <a:pt x="219" y="2788"/>
                    </a:cubicBezTo>
                    <a:cubicBezTo>
                      <a:pt x="219" y="2775"/>
                      <a:pt x="232" y="2775"/>
                      <a:pt x="232" y="2758"/>
                    </a:cubicBezTo>
                    <a:cubicBezTo>
                      <a:pt x="262" y="2745"/>
                      <a:pt x="275" y="2732"/>
                      <a:pt x="301" y="2706"/>
                    </a:cubicBezTo>
                    <a:cubicBezTo>
                      <a:pt x="343" y="2664"/>
                      <a:pt x="396" y="2612"/>
                      <a:pt x="464" y="2595"/>
                    </a:cubicBezTo>
                    <a:cubicBezTo>
                      <a:pt x="425" y="2582"/>
                      <a:pt x="382" y="2582"/>
                      <a:pt x="369" y="2556"/>
                    </a:cubicBezTo>
                    <a:cubicBezTo>
                      <a:pt x="356" y="2514"/>
                      <a:pt x="356" y="2461"/>
                      <a:pt x="327" y="2419"/>
                    </a:cubicBezTo>
                    <a:cubicBezTo>
                      <a:pt x="314" y="2380"/>
                      <a:pt x="288" y="2337"/>
                      <a:pt x="262" y="2298"/>
                    </a:cubicBezTo>
                    <a:lnTo>
                      <a:pt x="262" y="2285"/>
                    </a:lnTo>
                    <a:lnTo>
                      <a:pt x="262" y="2256"/>
                    </a:lnTo>
                    <a:cubicBezTo>
                      <a:pt x="275" y="2187"/>
                      <a:pt x="301" y="2122"/>
                      <a:pt x="327" y="2053"/>
                    </a:cubicBezTo>
                    <a:lnTo>
                      <a:pt x="327" y="2040"/>
                    </a:lnTo>
                    <a:lnTo>
                      <a:pt x="343" y="2040"/>
                    </a:lnTo>
                    <a:cubicBezTo>
                      <a:pt x="382" y="2053"/>
                      <a:pt x="425" y="2066"/>
                      <a:pt x="451" y="2079"/>
                    </a:cubicBezTo>
                    <a:cubicBezTo>
                      <a:pt x="438" y="2066"/>
                      <a:pt x="425" y="1985"/>
                      <a:pt x="409" y="1972"/>
                    </a:cubicBezTo>
                    <a:cubicBezTo>
                      <a:pt x="371" y="1972"/>
                      <a:pt x="330" y="1984"/>
                      <a:pt x="292" y="1996"/>
                    </a:cubicBezTo>
                    <a:lnTo>
                      <a:pt x="292" y="1996"/>
                    </a:lnTo>
                    <a:cubicBezTo>
                      <a:pt x="317" y="1980"/>
                      <a:pt x="343" y="1833"/>
                      <a:pt x="343" y="1809"/>
                    </a:cubicBezTo>
                    <a:cubicBezTo>
                      <a:pt x="369" y="1753"/>
                      <a:pt x="369" y="1698"/>
                      <a:pt x="356" y="1645"/>
                    </a:cubicBezTo>
                    <a:lnTo>
                      <a:pt x="356" y="1645"/>
                    </a:lnTo>
                    <a:cubicBezTo>
                      <a:pt x="356" y="1658"/>
                      <a:pt x="343" y="1671"/>
                      <a:pt x="327" y="1685"/>
                    </a:cubicBezTo>
                    <a:cubicBezTo>
                      <a:pt x="314" y="1698"/>
                      <a:pt x="288" y="1714"/>
                      <a:pt x="275" y="1714"/>
                    </a:cubicBezTo>
                    <a:cubicBezTo>
                      <a:pt x="245" y="1727"/>
                      <a:pt x="206" y="1727"/>
                      <a:pt x="164" y="1727"/>
                    </a:cubicBezTo>
                    <a:cubicBezTo>
                      <a:pt x="151" y="1685"/>
                      <a:pt x="164" y="1645"/>
                      <a:pt x="180" y="1616"/>
                    </a:cubicBezTo>
                    <a:cubicBezTo>
                      <a:pt x="206" y="1577"/>
                      <a:pt x="232" y="1551"/>
                      <a:pt x="262" y="1521"/>
                    </a:cubicBezTo>
                    <a:cubicBezTo>
                      <a:pt x="288" y="1495"/>
                      <a:pt x="301" y="1453"/>
                      <a:pt x="314" y="1414"/>
                    </a:cubicBezTo>
                    <a:cubicBezTo>
                      <a:pt x="327" y="1371"/>
                      <a:pt x="343" y="1319"/>
                      <a:pt x="369" y="1277"/>
                    </a:cubicBezTo>
                    <a:cubicBezTo>
                      <a:pt x="382" y="1237"/>
                      <a:pt x="382" y="1195"/>
                      <a:pt x="382" y="1156"/>
                    </a:cubicBezTo>
                    <a:cubicBezTo>
                      <a:pt x="369" y="1061"/>
                      <a:pt x="369" y="963"/>
                      <a:pt x="369" y="869"/>
                    </a:cubicBezTo>
                    <a:cubicBezTo>
                      <a:pt x="369" y="748"/>
                      <a:pt x="343" y="611"/>
                      <a:pt x="356" y="490"/>
                    </a:cubicBezTo>
                    <a:cubicBezTo>
                      <a:pt x="369" y="447"/>
                      <a:pt x="382" y="408"/>
                      <a:pt x="396" y="366"/>
                    </a:cubicBezTo>
                    <a:cubicBezTo>
                      <a:pt x="425" y="310"/>
                      <a:pt x="438" y="245"/>
                      <a:pt x="464" y="177"/>
                    </a:cubicBezTo>
                    <a:lnTo>
                      <a:pt x="464" y="177"/>
                    </a:lnTo>
                    <a:cubicBezTo>
                      <a:pt x="396" y="229"/>
                      <a:pt x="343" y="310"/>
                      <a:pt x="301" y="392"/>
                    </a:cubicBezTo>
                    <a:cubicBezTo>
                      <a:pt x="245" y="271"/>
                      <a:pt x="180" y="134"/>
                      <a:pt x="12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341;p37"/>
              <p:cNvSpPr/>
              <p:nvPr/>
            </p:nvSpPr>
            <p:spPr>
              <a:xfrm>
                <a:off x="4928775" y="1529875"/>
                <a:ext cx="31350" cy="567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2270" extrusionOk="0">
                    <a:moveTo>
                      <a:pt x="1048" y="1"/>
                    </a:moveTo>
                    <a:cubicBezTo>
                      <a:pt x="980" y="203"/>
                      <a:pt x="996" y="422"/>
                      <a:pt x="980" y="624"/>
                    </a:cubicBezTo>
                    <a:cubicBezTo>
                      <a:pt x="954" y="787"/>
                      <a:pt x="941" y="963"/>
                      <a:pt x="885" y="1114"/>
                    </a:cubicBezTo>
                    <a:cubicBezTo>
                      <a:pt x="872" y="1182"/>
                      <a:pt x="859" y="1238"/>
                      <a:pt x="833" y="1290"/>
                    </a:cubicBezTo>
                    <a:cubicBezTo>
                      <a:pt x="804" y="1345"/>
                      <a:pt x="817" y="1401"/>
                      <a:pt x="790" y="1440"/>
                    </a:cubicBezTo>
                    <a:cubicBezTo>
                      <a:pt x="764" y="1469"/>
                      <a:pt x="735" y="1495"/>
                      <a:pt x="709" y="1508"/>
                    </a:cubicBezTo>
                    <a:cubicBezTo>
                      <a:pt x="653" y="1551"/>
                      <a:pt x="588" y="1603"/>
                      <a:pt x="520" y="1633"/>
                    </a:cubicBezTo>
                    <a:cubicBezTo>
                      <a:pt x="507" y="1637"/>
                      <a:pt x="496" y="1639"/>
                      <a:pt x="486" y="1639"/>
                    </a:cubicBezTo>
                    <a:cubicBezTo>
                      <a:pt x="441" y="1639"/>
                      <a:pt x="415" y="1596"/>
                      <a:pt x="369" y="1564"/>
                    </a:cubicBezTo>
                    <a:cubicBezTo>
                      <a:pt x="343" y="1535"/>
                      <a:pt x="314" y="1508"/>
                      <a:pt x="288" y="1508"/>
                    </a:cubicBezTo>
                    <a:cubicBezTo>
                      <a:pt x="245" y="1508"/>
                      <a:pt x="219" y="1535"/>
                      <a:pt x="193" y="1551"/>
                    </a:cubicBezTo>
                    <a:lnTo>
                      <a:pt x="164" y="1551"/>
                    </a:lnTo>
                    <a:cubicBezTo>
                      <a:pt x="151" y="1551"/>
                      <a:pt x="138" y="1551"/>
                      <a:pt x="125" y="1535"/>
                    </a:cubicBezTo>
                    <a:cubicBezTo>
                      <a:pt x="82" y="1522"/>
                      <a:pt x="43" y="1508"/>
                      <a:pt x="1" y="1482"/>
                    </a:cubicBezTo>
                    <a:lnTo>
                      <a:pt x="1" y="1482"/>
                    </a:lnTo>
                    <a:cubicBezTo>
                      <a:pt x="17" y="1508"/>
                      <a:pt x="17" y="1535"/>
                      <a:pt x="17" y="1564"/>
                    </a:cubicBezTo>
                    <a:cubicBezTo>
                      <a:pt x="26" y="1562"/>
                      <a:pt x="36" y="1561"/>
                      <a:pt x="46" y="1561"/>
                    </a:cubicBezTo>
                    <a:cubicBezTo>
                      <a:pt x="89" y="1561"/>
                      <a:pt x="132" y="1582"/>
                      <a:pt x="164" y="1603"/>
                    </a:cubicBezTo>
                    <a:lnTo>
                      <a:pt x="206" y="1603"/>
                    </a:lnTo>
                    <a:cubicBezTo>
                      <a:pt x="219" y="1603"/>
                      <a:pt x="232" y="1590"/>
                      <a:pt x="245" y="1590"/>
                    </a:cubicBezTo>
                    <a:cubicBezTo>
                      <a:pt x="275" y="1577"/>
                      <a:pt x="301" y="1577"/>
                      <a:pt x="327" y="1577"/>
                    </a:cubicBezTo>
                    <a:cubicBezTo>
                      <a:pt x="356" y="1590"/>
                      <a:pt x="409" y="1616"/>
                      <a:pt x="425" y="1646"/>
                    </a:cubicBezTo>
                    <a:cubicBezTo>
                      <a:pt x="425" y="1672"/>
                      <a:pt x="396" y="1714"/>
                      <a:pt x="396" y="1740"/>
                    </a:cubicBezTo>
                    <a:cubicBezTo>
                      <a:pt x="382" y="1809"/>
                      <a:pt x="369" y="1848"/>
                      <a:pt x="343" y="1903"/>
                    </a:cubicBezTo>
                    <a:cubicBezTo>
                      <a:pt x="301" y="1959"/>
                      <a:pt x="301" y="2041"/>
                      <a:pt x="275" y="2093"/>
                    </a:cubicBezTo>
                    <a:cubicBezTo>
                      <a:pt x="262" y="2148"/>
                      <a:pt x="219" y="2243"/>
                      <a:pt x="180" y="2269"/>
                    </a:cubicBezTo>
                    <a:cubicBezTo>
                      <a:pt x="245" y="2230"/>
                      <a:pt x="314" y="2174"/>
                      <a:pt x="356" y="2093"/>
                    </a:cubicBezTo>
                    <a:cubicBezTo>
                      <a:pt x="369" y="2067"/>
                      <a:pt x="382" y="2024"/>
                      <a:pt x="382" y="1998"/>
                    </a:cubicBezTo>
                    <a:cubicBezTo>
                      <a:pt x="451" y="1740"/>
                      <a:pt x="670" y="1535"/>
                      <a:pt x="914" y="1469"/>
                    </a:cubicBezTo>
                    <a:cubicBezTo>
                      <a:pt x="928" y="1332"/>
                      <a:pt x="954" y="1208"/>
                      <a:pt x="980" y="1087"/>
                    </a:cubicBezTo>
                    <a:cubicBezTo>
                      <a:pt x="1022" y="937"/>
                      <a:pt x="1091" y="800"/>
                      <a:pt x="1159" y="666"/>
                    </a:cubicBezTo>
                    <a:cubicBezTo>
                      <a:pt x="1198" y="598"/>
                      <a:pt x="1254" y="516"/>
                      <a:pt x="1254" y="435"/>
                    </a:cubicBezTo>
                    <a:lnTo>
                      <a:pt x="1254" y="435"/>
                    </a:lnTo>
                    <a:cubicBezTo>
                      <a:pt x="1185" y="516"/>
                      <a:pt x="1117" y="598"/>
                      <a:pt x="1048" y="666"/>
                    </a:cubicBezTo>
                    <a:lnTo>
                      <a:pt x="1048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342;p37"/>
              <p:cNvSpPr/>
              <p:nvPr/>
            </p:nvSpPr>
            <p:spPr>
              <a:xfrm>
                <a:off x="4950575" y="1562775"/>
                <a:ext cx="34700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1146" extrusionOk="0">
                    <a:moveTo>
                      <a:pt x="24" y="1"/>
                    </a:moveTo>
                    <a:cubicBezTo>
                      <a:pt x="16" y="1"/>
                      <a:pt x="8" y="1"/>
                      <a:pt x="0" y="3"/>
                    </a:cubicBezTo>
                    <a:cubicBezTo>
                      <a:pt x="13" y="29"/>
                      <a:pt x="56" y="55"/>
                      <a:pt x="82" y="72"/>
                    </a:cubicBezTo>
                    <a:cubicBezTo>
                      <a:pt x="137" y="111"/>
                      <a:pt x="189" y="137"/>
                      <a:pt x="245" y="179"/>
                    </a:cubicBezTo>
                    <a:cubicBezTo>
                      <a:pt x="245" y="192"/>
                      <a:pt x="258" y="192"/>
                      <a:pt x="258" y="206"/>
                    </a:cubicBezTo>
                    <a:cubicBezTo>
                      <a:pt x="271" y="219"/>
                      <a:pt x="258" y="235"/>
                      <a:pt x="245" y="248"/>
                    </a:cubicBezTo>
                    <a:cubicBezTo>
                      <a:pt x="232" y="300"/>
                      <a:pt x="232" y="356"/>
                      <a:pt x="245" y="398"/>
                    </a:cubicBezTo>
                    <a:cubicBezTo>
                      <a:pt x="258" y="480"/>
                      <a:pt x="271" y="561"/>
                      <a:pt x="287" y="643"/>
                    </a:cubicBezTo>
                    <a:lnTo>
                      <a:pt x="287" y="669"/>
                    </a:lnTo>
                    <a:cubicBezTo>
                      <a:pt x="271" y="682"/>
                      <a:pt x="258" y="695"/>
                      <a:pt x="245" y="695"/>
                    </a:cubicBezTo>
                    <a:cubicBezTo>
                      <a:pt x="219" y="725"/>
                      <a:pt x="176" y="764"/>
                      <a:pt x="163" y="806"/>
                    </a:cubicBezTo>
                    <a:cubicBezTo>
                      <a:pt x="150" y="806"/>
                      <a:pt x="150" y="819"/>
                      <a:pt x="150" y="832"/>
                    </a:cubicBezTo>
                    <a:cubicBezTo>
                      <a:pt x="150" y="832"/>
                      <a:pt x="150" y="845"/>
                      <a:pt x="163" y="858"/>
                    </a:cubicBezTo>
                    <a:cubicBezTo>
                      <a:pt x="189" y="953"/>
                      <a:pt x="219" y="1051"/>
                      <a:pt x="232" y="1146"/>
                    </a:cubicBezTo>
                    <a:cubicBezTo>
                      <a:pt x="245" y="1064"/>
                      <a:pt x="271" y="982"/>
                      <a:pt x="258" y="888"/>
                    </a:cubicBezTo>
                    <a:cubicBezTo>
                      <a:pt x="245" y="858"/>
                      <a:pt x="245" y="819"/>
                      <a:pt x="258" y="790"/>
                    </a:cubicBezTo>
                    <a:cubicBezTo>
                      <a:pt x="271" y="764"/>
                      <a:pt x="313" y="751"/>
                      <a:pt x="326" y="725"/>
                    </a:cubicBezTo>
                    <a:cubicBezTo>
                      <a:pt x="353" y="695"/>
                      <a:pt x="353" y="656"/>
                      <a:pt x="340" y="627"/>
                    </a:cubicBezTo>
                    <a:cubicBezTo>
                      <a:pt x="340" y="587"/>
                      <a:pt x="326" y="561"/>
                      <a:pt x="313" y="532"/>
                    </a:cubicBezTo>
                    <a:cubicBezTo>
                      <a:pt x="300" y="463"/>
                      <a:pt x="313" y="411"/>
                      <a:pt x="313" y="343"/>
                    </a:cubicBezTo>
                    <a:cubicBezTo>
                      <a:pt x="313" y="330"/>
                      <a:pt x="313" y="330"/>
                      <a:pt x="326" y="317"/>
                    </a:cubicBezTo>
                    <a:lnTo>
                      <a:pt x="340" y="317"/>
                    </a:lnTo>
                    <a:cubicBezTo>
                      <a:pt x="353" y="313"/>
                      <a:pt x="366" y="312"/>
                      <a:pt x="379" y="312"/>
                    </a:cubicBezTo>
                    <a:cubicBezTo>
                      <a:pt x="434" y="312"/>
                      <a:pt x="487" y="337"/>
                      <a:pt x="532" y="369"/>
                    </a:cubicBezTo>
                    <a:cubicBezTo>
                      <a:pt x="597" y="411"/>
                      <a:pt x="653" y="480"/>
                      <a:pt x="721" y="480"/>
                    </a:cubicBezTo>
                    <a:cubicBezTo>
                      <a:pt x="721" y="437"/>
                      <a:pt x="734" y="398"/>
                      <a:pt x="777" y="382"/>
                    </a:cubicBezTo>
                    <a:cubicBezTo>
                      <a:pt x="803" y="369"/>
                      <a:pt x="842" y="369"/>
                      <a:pt x="885" y="369"/>
                    </a:cubicBezTo>
                    <a:cubicBezTo>
                      <a:pt x="1005" y="369"/>
                      <a:pt x="1116" y="411"/>
                      <a:pt x="1224" y="463"/>
                    </a:cubicBezTo>
                    <a:cubicBezTo>
                      <a:pt x="1267" y="411"/>
                      <a:pt x="1332" y="369"/>
                      <a:pt x="1387" y="343"/>
                    </a:cubicBezTo>
                    <a:cubicBezTo>
                      <a:pt x="1374" y="317"/>
                      <a:pt x="1348" y="317"/>
                      <a:pt x="1319" y="317"/>
                    </a:cubicBezTo>
                    <a:cubicBezTo>
                      <a:pt x="1306" y="330"/>
                      <a:pt x="1293" y="356"/>
                      <a:pt x="1267" y="369"/>
                    </a:cubicBezTo>
                    <a:cubicBezTo>
                      <a:pt x="1251" y="384"/>
                      <a:pt x="1234" y="390"/>
                      <a:pt x="1216" y="390"/>
                    </a:cubicBezTo>
                    <a:cubicBezTo>
                      <a:pt x="1184" y="390"/>
                      <a:pt x="1150" y="372"/>
                      <a:pt x="1116" y="356"/>
                    </a:cubicBezTo>
                    <a:cubicBezTo>
                      <a:pt x="1074" y="330"/>
                      <a:pt x="1035" y="287"/>
                      <a:pt x="979" y="274"/>
                    </a:cubicBezTo>
                    <a:cubicBezTo>
                      <a:pt x="953" y="274"/>
                      <a:pt x="911" y="274"/>
                      <a:pt x="885" y="287"/>
                    </a:cubicBezTo>
                    <a:cubicBezTo>
                      <a:pt x="859" y="300"/>
                      <a:pt x="842" y="317"/>
                      <a:pt x="816" y="330"/>
                    </a:cubicBezTo>
                    <a:cubicBezTo>
                      <a:pt x="790" y="343"/>
                      <a:pt x="761" y="343"/>
                      <a:pt x="734" y="343"/>
                    </a:cubicBezTo>
                    <a:cubicBezTo>
                      <a:pt x="708" y="356"/>
                      <a:pt x="666" y="369"/>
                      <a:pt x="666" y="411"/>
                    </a:cubicBezTo>
                    <a:cubicBezTo>
                      <a:pt x="614" y="382"/>
                      <a:pt x="571" y="330"/>
                      <a:pt x="516" y="287"/>
                    </a:cubicBezTo>
                    <a:cubicBezTo>
                      <a:pt x="482" y="262"/>
                      <a:pt x="441" y="240"/>
                      <a:pt x="401" y="240"/>
                    </a:cubicBezTo>
                    <a:cubicBezTo>
                      <a:pt x="380" y="240"/>
                      <a:pt x="359" y="246"/>
                      <a:pt x="340" y="261"/>
                    </a:cubicBezTo>
                    <a:cubicBezTo>
                      <a:pt x="353" y="219"/>
                      <a:pt x="369" y="179"/>
                      <a:pt x="382" y="137"/>
                    </a:cubicBezTo>
                    <a:cubicBezTo>
                      <a:pt x="313" y="98"/>
                      <a:pt x="245" y="72"/>
                      <a:pt x="176" y="42"/>
                    </a:cubicBezTo>
                    <a:cubicBezTo>
                      <a:pt x="131" y="31"/>
                      <a:pt x="74" y="1"/>
                      <a:pt x="2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343;p37"/>
              <p:cNvSpPr/>
              <p:nvPr/>
            </p:nvSpPr>
            <p:spPr>
              <a:xfrm>
                <a:off x="4898175" y="1555325"/>
                <a:ext cx="84075" cy="71100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2844" extrusionOk="0">
                    <a:moveTo>
                      <a:pt x="1456" y="1"/>
                    </a:moveTo>
                    <a:cubicBezTo>
                      <a:pt x="1430" y="1"/>
                      <a:pt x="1404" y="27"/>
                      <a:pt x="1362" y="43"/>
                    </a:cubicBezTo>
                    <a:cubicBezTo>
                      <a:pt x="1241" y="125"/>
                      <a:pt x="1104" y="220"/>
                      <a:pt x="967" y="301"/>
                    </a:cubicBezTo>
                    <a:cubicBezTo>
                      <a:pt x="898" y="340"/>
                      <a:pt x="846" y="396"/>
                      <a:pt x="777" y="435"/>
                    </a:cubicBezTo>
                    <a:cubicBezTo>
                      <a:pt x="722" y="451"/>
                      <a:pt x="709" y="517"/>
                      <a:pt x="709" y="572"/>
                    </a:cubicBezTo>
                    <a:lnTo>
                      <a:pt x="709" y="598"/>
                    </a:lnTo>
                    <a:cubicBezTo>
                      <a:pt x="709" y="598"/>
                      <a:pt x="696" y="598"/>
                      <a:pt x="696" y="615"/>
                    </a:cubicBezTo>
                    <a:cubicBezTo>
                      <a:pt x="683" y="628"/>
                      <a:pt x="670" y="628"/>
                      <a:pt x="640" y="641"/>
                    </a:cubicBezTo>
                    <a:lnTo>
                      <a:pt x="614" y="667"/>
                    </a:lnTo>
                    <a:lnTo>
                      <a:pt x="614" y="680"/>
                    </a:lnTo>
                    <a:cubicBezTo>
                      <a:pt x="601" y="735"/>
                      <a:pt x="601" y="804"/>
                      <a:pt x="601" y="859"/>
                    </a:cubicBezTo>
                    <a:cubicBezTo>
                      <a:pt x="546" y="859"/>
                      <a:pt x="506" y="885"/>
                      <a:pt x="464" y="912"/>
                    </a:cubicBezTo>
                    <a:cubicBezTo>
                      <a:pt x="451" y="912"/>
                      <a:pt x="425" y="912"/>
                      <a:pt x="425" y="925"/>
                    </a:cubicBezTo>
                    <a:cubicBezTo>
                      <a:pt x="396" y="941"/>
                      <a:pt x="382" y="967"/>
                      <a:pt x="369" y="980"/>
                    </a:cubicBezTo>
                    <a:lnTo>
                      <a:pt x="369" y="993"/>
                    </a:lnTo>
                    <a:lnTo>
                      <a:pt x="369" y="1006"/>
                    </a:lnTo>
                    <a:cubicBezTo>
                      <a:pt x="382" y="1088"/>
                      <a:pt x="409" y="1156"/>
                      <a:pt x="425" y="1225"/>
                    </a:cubicBezTo>
                    <a:cubicBezTo>
                      <a:pt x="382" y="1238"/>
                      <a:pt x="356" y="1251"/>
                      <a:pt x="314" y="1267"/>
                    </a:cubicBezTo>
                    <a:cubicBezTo>
                      <a:pt x="301" y="1280"/>
                      <a:pt x="288" y="1280"/>
                      <a:pt x="275" y="1293"/>
                    </a:cubicBezTo>
                    <a:cubicBezTo>
                      <a:pt x="262" y="1306"/>
                      <a:pt x="262" y="1320"/>
                      <a:pt x="245" y="1333"/>
                    </a:cubicBezTo>
                    <a:cubicBezTo>
                      <a:pt x="219" y="1375"/>
                      <a:pt x="206" y="1431"/>
                      <a:pt x="180" y="1470"/>
                    </a:cubicBezTo>
                    <a:cubicBezTo>
                      <a:pt x="164" y="1496"/>
                      <a:pt x="164" y="1512"/>
                      <a:pt x="164" y="1538"/>
                    </a:cubicBezTo>
                    <a:lnTo>
                      <a:pt x="164" y="1607"/>
                    </a:lnTo>
                    <a:cubicBezTo>
                      <a:pt x="180" y="1688"/>
                      <a:pt x="180" y="1783"/>
                      <a:pt x="193" y="1865"/>
                    </a:cubicBezTo>
                    <a:cubicBezTo>
                      <a:pt x="164" y="1878"/>
                      <a:pt x="138" y="1878"/>
                      <a:pt x="112" y="1891"/>
                    </a:cubicBezTo>
                    <a:cubicBezTo>
                      <a:pt x="98" y="1904"/>
                      <a:pt x="82" y="1920"/>
                      <a:pt x="82" y="1920"/>
                    </a:cubicBezTo>
                    <a:cubicBezTo>
                      <a:pt x="30" y="1985"/>
                      <a:pt x="1" y="2028"/>
                      <a:pt x="17" y="2109"/>
                    </a:cubicBezTo>
                    <a:cubicBezTo>
                      <a:pt x="30" y="2191"/>
                      <a:pt x="56" y="2286"/>
                      <a:pt x="56" y="2367"/>
                    </a:cubicBezTo>
                    <a:cubicBezTo>
                      <a:pt x="69" y="2531"/>
                      <a:pt x="30" y="2694"/>
                      <a:pt x="1" y="2844"/>
                    </a:cubicBezTo>
                    <a:cubicBezTo>
                      <a:pt x="43" y="2788"/>
                      <a:pt x="69" y="2736"/>
                      <a:pt x="82" y="2668"/>
                    </a:cubicBezTo>
                    <a:cubicBezTo>
                      <a:pt x="138" y="2462"/>
                      <a:pt x="180" y="2286"/>
                      <a:pt x="112" y="2054"/>
                    </a:cubicBezTo>
                    <a:lnTo>
                      <a:pt x="112" y="2028"/>
                    </a:lnTo>
                    <a:cubicBezTo>
                      <a:pt x="112" y="1985"/>
                      <a:pt x="151" y="1972"/>
                      <a:pt x="180" y="1959"/>
                    </a:cubicBezTo>
                    <a:cubicBezTo>
                      <a:pt x="219" y="1920"/>
                      <a:pt x="232" y="1839"/>
                      <a:pt x="245" y="1770"/>
                    </a:cubicBezTo>
                    <a:cubicBezTo>
                      <a:pt x="245" y="1701"/>
                      <a:pt x="232" y="1620"/>
                      <a:pt x="219" y="1538"/>
                    </a:cubicBezTo>
                    <a:lnTo>
                      <a:pt x="219" y="1512"/>
                    </a:lnTo>
                    <a:lnTo>
                      <a:pt x="232" y="1496"/>
                    </a:lnTo>
                    <a:lnTo>
                      <a:pt x="356" y="1375"/>
                    </a:lnTo>
                    <a:cubicBezTo>
                      <a:pt x="369" y="1362"/>
                      <a:pt x="382" y="1362"/>
                      <a:pt x="382" y="1349"/>
                    </a:cubicBezTo>
                    <a:cubicBezTo>
                      <a:pt x="409" y="1333"/>
                      <a:pt x="425" y="1333"/>
                      <a:pt x="451" y="1320"/>
                    </a:cubicBezTo>
                    <a:cubicBezTo>
                      <a:pt x="464" y="1293"/>
                      <a:pt x="477" y="1267"/>
                      <a:pt x="477" y="1238"/>
                    </a:cubicBezTo>
                    <a:lnTo>
                      <a:pt x="477" y="1104"/>
                    </a:lnTo>
                    <a:cubicBezTo>
                      <a:pt x="477" y="1075"/>
                      <a:pt x="477" y="1036"/>
                      <a:pt x="490" y="1006"/>
                    </a:cubicBezTo>
                    <a:lnTo>
                      <a:pt x="490" y="993"/>
                    </a:lnTo>
                    <a:cubicBezTo>
                      <a:pt x="506" y="980"/>
                      <a:pt x="546" y="967"/>
                      <a:pt x="559" y="967"/>
                    </a:cubicBezTo>
                    <a:cubicBezTo>
                      <a:pt x="572" y="954"/>
                      <a:pt x="670" y="912"/>
                      <a:pt x="670" y="898"/>
                    </a:cubicBezTo>
                    <a:cubicBezTo>
                      <a:pt x="670" y="843"/>
                      <a:pt x="683" y="791"/>
                      <a:pt x="683" y="735"/>
                    </a:cubicBezTo>
                    <a:lnTo>
                      <a:pt x="683" y="709"/>
                    </a:lnTo>
                    <a:cubicBezTo>
                      <a:pt x="696" y="709"/>
                      <a:pt x="696" y="696"/>
                      <a:pt x="696" y="696"/>
                    </a:cubicBezTo>
                    <a:cubicBezTo>
                      <a:pt x="709" y="680"/>
                      <a:pt x="735" y="667"/>
                      <a:pt x="751" y="654"/>
                    </a:cubicBezTo>
                    <a:cubicBezTo>
                      <a:pt x="777" y="628"/>
                      <a:pt x="735" y="559"/>
                      <a:pt x="764" y="533"/>
                    </a:cubicBezTo>
                    <a:cubicBezTo>
                      <a:pt x="764" y="517"/>
                      <a:pt x="777" y="504"/>
                      <a:pt x="790" y="504"/>
                    </a:cubicBezTo>
                    <a:cubicBezTo>
                      <a:pt x="817" y="490"/>
                      <a:pt x="833" y="477"/>
                      <a:pt x="859" y="464"/>
                    </a:cubicBezTo>
                    <a:cubicBezTo>
                      <a:pt x="885" y="435"/>
                      <a:pt x="914" y="422"/>
                      <a:pt x="941" y="396"/>
                    </a:cubicBezTo>
                    <a:cubicBezTo>
                      <a:pt x="954" y="383"/>
                      <a:pt x="980" y="370"/>
                      <a:pt x="1009" y="340"/>
                    </a:cubicBezTo>
                    <a:cubicBezTo>
                      <a:pt x="1022" y="327"/>
                      <a:pt x="1048" y="327"/>
                      <a:pt x="1078" y="327"/>
                    </a:cubicBezTo>
                    <a:cubicBezTo>
                      <a:pt x="1172" y="288"/>
                      <a:pt x="1280" y="259"/>
                      <a:pt x="1362" y="190"/>
                    </a:cubicBezTo>
                    <a:cubicBezTo>
                      <a:pt x="1404" y="151"/>
                      <a:pt x="1443" y="96"/>
                      <a:pt x="1499" y="96"/>
                    </a:cubicBezTo>
                    <a:cubicBezTo>
                      <a:pt x="1593" y="96"/>
                      <a:pt x="1633" y="233"/>
                      <a:pt x="1714" y="233"/>
                    </a:cubicBezTo>
                    <a:cubicBezTo>
                      <a:pt x="1796" y="233"/>
                      <a:pt x="1851" y="109"/>
                      <a:pt x="1933" y="109"/>
                    </a:cubicBezTo>
                    <a:cubicBezTo>
                      <a:pt x="1988" y="109"/>
                      <a:pt x="2028" y="164"/>
                      <a:pt x="2070" y="190"/>
                    </a:cubicBezTo>
                    <a:cubicBezTo>
                      <a:pt x="2104" y="212"/>
                      <a:pt x="2141" y="220"/>
                      <a:pt x="2179" y="220"/>
                    </a:cubicBezTo>
                    <a:cubicBezTo>
                      <a:pt x="2264" y="220"/>
                      <a:pt x="2357" y="182"/>
                      <a:pt x="2449" y="164"/>
                    </a:cubicBezTo>
                    <a:lnTo>
                      <a:pt x="2517" y="164"/>
                    </a:lnTo>
                    <a:cubicBezTo>
                      <a:pt x="2530" y="177"/>
                      <a:pt x="2560" y="190"/>
                      <a:pt x="2573" y="207"/>
                    </a:cubicBezTo>
                    <a:cubicBezTo>
                      <a:pt x="2654" y="287"/>
                      <a:pt x="2744" y="378"/>
                      <a:pt x="2838" y="378"/>
                    </a:cubicBezTo>
                    <a:cubicBezTo>
                      <a:pt x="2854" y="378"/>
                      <a:pt x="2870" y="375"/>
                      <a:pt x="2886" y="370"/>
                    </a:cubicBezTo>
                    <a:cubicBezTo>
                      <a:pt x="2937" y="358"/>
                      <a:pt x="2985" y="326"/>
                      <a:pt x="3030" y="326"/>
                    </a:cubicBezTo>
                    <a:cubicBezTo>
                      <a:pt x="3046" y="326"/>
                      <a:pt x="3061" y="330"/>
                      <a:pt x="3075" y="340"/>
                    </a:cubicBezTo>
                    <a:cubicBezTo>
                      <a:pt x="3088" y="340"/>
                      <a:pt x="3101" y="370"/>
                      <a:pt x="3131" y="383"/>
                    </a:cubicBezTo>
                    <a:cubicBezTo>
                      <a:pt x="3170" y="435"/>
                      <a:pt x="3238" y="490"/>
                      <a:pt x="3320" y="517"/>
                    </a:cubicBezTo>
                    <a:cubicBezTo>
                      <a:pt x="3294" y="598"/>
                      <a:pt x="3307" y="709"/>
                      <a:pt x="3363" y="778"/>
                    </a:cubicBezTo>
                    <a:lnTo>
                      <a:pt x="3363" y="477"/>
                    </a:lnTo>
                    <a:cubicBezTo>
                      <a:pt x="3269" y="375"/>
                      <a:pt x="3156" y="258"/>
                      <a:pt x="3016" y="258"/>
                    </a:cubicBezTo>
                    <a:cubicBezTo>
                      <a:pt x="3008" y="258"/>
                      <a:pt x="3001" y="258"/>
                      <a:pt x="2994" y="259"/>
                    </a:cubicBezTo>
                    <a:cubicBezTo>
                      <a:pt x="2938" y="259"/>
                      <a:pt x="2899" y="288"/>
                      <a:pt x="2844" y="288"/>
                    </a:cubicBezTo>
                    <a:cubicBezTo>
                      <a:pt x="2723" y="272"/>
                      <a:pt x="2641" y="138"/>
                      <a:pt x="2530" y="96"/>
                    </a:cubicBezTo>
                    <a:cubicBezTo>
                      <a:pt x="2508" y="90"/>
                      <a:pt x="2487" y="88"/>
                      <a:pt x="2464" y="88"/>
                    </a:cubicBezTo>
                    <a:cubicBezTo>
                      <a:pt x="2361" y="88"/>
                      <a:pt x="2254" y="136"/>
                      <a:pt x="2154" y="136"/>
                    </a:cubicBezTo>
                    <a:cubicBezTo>
                      <a:pt x="2115" y="136"/>
                      <a:pt x="2077" y="128"/>
                      <a:pt x="2041" y="109"/>
                    </a:cubicBezTo>
                    <a:cubicBezTo>
                      <a:pt x="2001" y="82"/>
                      <a:pt x="1959" y="43"/>
                      <a:pt x="1920" y="43"/>
                    </a:cubicBezTo>
                    <a:cubicBezTo>
                      <a:pt x="1838" y="43"/>
                      <a:pt x="1783" y="138"/>
                      <a:pt x="1714" y="151"/>
                    </a:cubicBezTo>
                    <a:cubicBezTo>
                      <a:pt x="1606" y="151"/>
                      <a:pt x="1567" y="1"/>
                      <a:pt x="145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344;p37"/>
              <p:cNvSpPr/>
              <p:nvPr/>
            </p:nvSpPr>
            <p:spPr>
              <a:xfrm>
                <a:off x="4868300" y="1559425"/>
                <a:ext cx="38800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951" extrusionOk="0">
                    <a:moveTo>
                      <a:pt x="1551" y="0"/>
                    </a:moveTo>
                    <a:cubicBezTo>
                      <a:pt x="1483" y="108"/>
                      <a:pt x="1320" y="124"/>
                      <a:pt x="1251" y="232"/>
                    </a:cubicBezTo>
                    <a:cubicBezTo>
                      <a:pt x="1238" y="245"/>
                      <a:pt x="1225" y="271"/>
                      <a:pt x="1212" y="300"/>
                    </a:cubicBezTo>
                    <a:cubicBezTo>
                      <a:pt x="1196" y="313"/>
                      <a:pt x="1182" y="326"/>
                      <a:pt x="1156" y="353"/>
                    </a:cubicBezTo>
                    <a:cubicBezTo>
                      <a:pt x="1114" y="382"/>
                      <a:pt x="1088" y="434"/>
                      <a:pt x="1062" y="490"/>
                    </a:cubicBezTo>
                    <a:cubicBezTo>
                      <a:pt x="1062" y="490"/>
                      <a:pt x="1062" y="503"/>
                      <a:pt x="1049" y="516"/>
                    </a:cubicBezTo>
                    <a:lnTo>
                      <a:pt x="1019" y="516"/>
                    </a:lnTo>
                    <a:cubicBezTo>
                      <a:pt x="967" y="516"/>
                      <a:pt x="912" y="516"/>
                      <a:pt x="856" y="532"/>
                    </a:cubicBezTo>
                    <a:cubicBezTo>
                      <a:pt x="830" y="545"/>
                      <a:pt x="804" y="558"/>
                      <a:pt x="774" y="571"/>
                    </a:cubicBezTo>
                    <a:cubicBezTo>
                      <a:pt x="766" y="589"/>
                      <a:pt x="757" y="602"/>
                      <a:pt x="748" y="616"/>
                    </a:cubicBezTo>
                    <a:lnTo>
                      <a:pt x="748" y="616"/>
                    </a:lnTo>
                    <a:cubicBezTo>
                      <a:pt x="773" y="600"/>
                      <a:pt x="806" y="591"/>
                      <a:pt x="843" y="584"/>
                    </a:cubicBezTo>
                    <a:cubicBezTo>
                      <a:pt x="912" y="584"/>
                      <a:pt x="993" y="571"/>
                      <a:pt x="1062" y="558"/>
                    </a:cubicBezTo>
                    <a:cubicBezTo>
                      <a:pt x="1075" y="558"/>
                      <a:pt x="1088" y="545"/>
                      <a:pt x="1101" y="545"/>
                    </a:cubicBezTo>
                    <a:lnTo>
                      <a:pt x="1101" y="516"/>
                    </a:lnTo>
                    <a:cubicBezTo>
                      <a:pt x="1114" y="503"/>
                      <a:pt x="1114" y="490"/>
                      <a:pt x="1130" y="477"/>
                    </a:cubicBezTo>
                    <a:cubicBezTo>
                      <a:pt x="1182" y="408"/>
                      <a:pt x="1251" y="326"/>
                      <a:pt x="1307" y="258"/>
                    </a:cubicBezTo>
                    <a:cubicBezTo>
                      <a:pt x="1320" y="245"/>
                      <a:pt x="1333" y="232"/>
                      <a:pt x="1346" y="219"/>
                    </a:cubicBezTo>
                    <a:lnTo>
                      <a:pt x="1401" y="219"/>
                    </a:lnTo>
                    <a:cubicBezTo>
                      <a:pt x="1427" y="219"/>
                      <a:pt x="1440" y="189"/>
                      <a:pt x="1470" y="163"/>
                    </a:cubicBezTo>
                    <a:cubicBezTo>
                      <a:pt x="1496" y="124"/>
                      <a:pt x="1522" y="69"/>
                      <a:pt x="1551" y="0"/>
                    </a:cubicBezTo>
                    <a:close/>
                    <a:moveTo>
                      <a:pt x="748" y="616"/>
                    </a:moveTo>
                    <a:cubicBezTo>
                      <a:pt x="740" y="622"/>
                      <a:pt x="732" y="629"/>
                      <a:pt x="725" y="638"/>
                    </a:cubicBezTo>
                    <a:lnTo>
                      <a:pt x="725" y="638"/>
                    </a:lnTo>
                    <a:cubicBezTo>
                      <a:pt x="721" y="637"/>
                      <a:pt x="717" y="637"/>
                      <a:pt x="713" y="637"/>
                    </a:cubicBezTo>
                    <a:cubicBezTo>
                      <a:pt x="627" y="637"/>
                      <a:pt x="639" y="783"/>
                      <a:pt x="624" y="859"/>
                    </a:cubicBezTo>
                    <a:cubicBezTo>
                      <a:pt x="624" y="872"/>
                      <a:pt x="611" y="898"/>
                      <a:pt x="611" y="911"/>
                    </a:cubicBezTo>
                    <a:cubicBezTo>
                      <a:pt x="598" y="940"/>
                      <a:pt x="572" y="953"/>
                      <a:pt x="572" y="979"/>
                    </a:cubicBezTo>
                    <a:cubicBezTo>
                      <a:pt x="572" y="1005"/>
                      <a:pt x="585" y="1035"/>
                      <a:pt x="585" y="1061"/>
                    </a:cubicBezTo>
                    <a:cubicBezTo>
                      <a:pt x="585" y="1142"/>
                      <a:pt x="517" y="1211"/>
                      <a:pt x="517" y="1293"/>
                    </a:cubicBezTo>
                    <a:lnTo>
                      <a:pt x="517" y="1319"/>
                    </a:lnTo>
                    <a:cubicBezTo>
                      <a:pt x="504" y="1319"/>
                      <a:pt x="504" y="1332"/>
                      <a:pt x="491" y="1332"/>
                    </a:cubicBezTo>
                    <a:cubicBezTo>
                      <a:pt x="461" y="1332"/>
                      <a:pt x="435" y="1348"/>
                      <a:pt x="396" y="1361"/>
                    </a:cubicBezTo>
                    <a:cubicBezTo>
                      <a:pt x="380" y="1413"/>
                      <a:pt x="340" y="1469"/>
                      <a:pt x="314" y="1511"/>
                    </a:cubicBezTo>
                    <a:cubicBezTo>
                      <a:pt x="285" y="1537"/>
                      <a:pt x="246" y="1577"/>
                      <a:pt x="233" y="1619"/>
                    </a:cubicBezTo>
                    <a:lnTo>
                      <a:pt x="233" y="1701"/>
                    </a:lnTo>
                    <a:cubicBezTo>
                      <a:pt x="216" y="1769"/>
                      <a:pt x="216" y="1821"/>
                      <a:pt x="216" y="1890"/>
                    </a:cubicBezTo>
                    <a:cubicBezTo>
                      <a:pt x="216" y="1919"/>
                      <a:pt x="216" y="1932"/>
                      <a:pt x="203" y="1945"/>
                    </a:cubicBezTo>
                    <a:cubicBezTo>
                      <a:pt x="190" y="1945"/>
                      <a:pt x="177" y="1945"/>
                      <a:pt x="164" y="1959"/>
                    </a:cubicBezTo>
                    <a:cubicBezTo>
                      <a:pt x="122" y="1972"/>
                      <a:pt x="96" y="2014"/>
                      <a:pt x="83" y="2053"/>
                    </a:cubicBezTo>
                    <a:cubicBezTo>
                      <a:pt x="69" y="2122"/>
                      <a:pt x="40" y="2190"/>
                      <a:pt x="27" y="2259"/>
                    </a:cubicBezTo>
                    <a:cubicBezTo>
                      <a:pt x="1" y="2327"/>
                      <a:pt x="1" y="2340"/>
                      <a:pt x="27" y="2393"/>
                    </a:cubicBezTo>
                    <a:cubicBezTo>
                      <a:pt x="122" y="2572"/>
                      <a:pt x="96" y="2761"/>
                      <a:pt x="83" y="2951"/>
                    </a:cubicBezTo>
                    <a:cubicBezTo>
                      <a:pt x="122" y="2951"/>
                      <a:pt x="151" y="2912"/>
                      <a:pt x="164" y="2869"/>
                    </a:cubicBezTo>
                    <a:cubicBezTo>
                      <a:pt x="164" y="2830"/>
                      <a:pt x="151" y="2788"/>
                      <a:pt x="151" y="2748"/>
                    </a:cubicBezTo>
                    <a:cubicBezTo>
                      <a:pt x="109" y="2598"/>
                      <a:pt x="83" y="2448"/>
                      <a:pt x="83" y="2298"/>
                    </a:cubicBezTo>
                    <a:cubicBezTo>
                      <a:pt x="83" y="2229"/>
                      <a:pt x="109" y="2148"/>
                      <a:pt x="135" y="2083"/>
                    </a:cubicBezTo>
                    <a:lnTo>
                      <a:pt x="135" y="2053"/>
                    </a:lnTo>
                    <a:lnTo>
                      <a:pt x="259" y="2053"/>
                    </a:lnTo>
                    <a:cubicBezTo>
                      <a:pt x="259" y="2053"/>
                      <a:pt x="285" y="1903"/>
                      <a:pt x="285" y="1890"/>
                    </a:cubicBezTo>
                    <a:cubicBezTo>
                      <a:pt x="298" y="1821"/>
                      <a:pt x="298" y="1795"/>
                      <a:pt x="298" y="1740"/>
                    </a:cubicBezTo>
                    <a:cubicBezTo>
                      <a:pt x="285" y="1658"/>
                      <a:pt x="298" y="1551"/>
                      <a:pt x="366" y="1511"/>
                    </a:cubicBezTo>
                    <a:cubicBezTo>
                      <a:pt x="409" y="1469"/>
                      <a:pt x="477" y="1469"/>
                      <a:pt x="517" y="1430"/>
                    </a:cubicBezTo>
                    <a:cubicBezTo>
                      <a:pt x="559" y="1387"/>
                      <a:pt x="598" y="1319"/>
                      <a:pt x="611" y="1250"/>
                    </a:cubicBezTo>
                    <a:cubicBezTo>
                      <a:pt x="624" y="1211"/>
                      <a:pt x="611" y="1142"/>
                      <a:pt x="611" y="1103"/>
                    </a:cubicBezTo>
                    <a:cubicBezTo>
                      <a:pt x="624" y="1074"/>
                      <a:pt x="624" y="1035"/>
                      <a:pt x="641" y="1005"/>
                    </a:cubicBezTo>
                    <a:cubicBezTo>
                      <a:pt x="654" y="979"/>
                      <a:pt x="680" y="940"/>
                      <a:pt x="706" y="924"/>
                    </a:cubicBezTo>
                    <a:cubicBezTo>
                      <a:pt x="706" y="842"/>
                      <a:pt x="693" y="761"/>
                      <a:pt x="706" y="679"/>
                    </a:cubicBezTo>
                    <a:cubicBezTo>
                      <a:pt x="710" y="662"/>
                      <a:pt x="717" y="649"/>
                      <a:pt x="725" y="638"/>
                    </a:cubicBezTo>
                    <a:lnTo>
                      <a:pt x="725" y="638"/>
                    </a:lnTo>
                    <a:cubicBezTo>
                      <a:pt x="728" y="638"/>
                      <a:pt x="732" y="639"/>
                      <a:pt x="735" y="640"/>
                    </a:cubicBezTo>
                    <a:cubicBezTo>
                      <a:pt x="740" y="631"/>
                      <a:pt x="744" y="623"/>
                      <a:pt x="748" y="616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345;p37"/>
              <p:cNvSpPr/>
              <p:nvPr/>
            </p:nvSpPr>
            <p:spPr>
              <a:xfrm>
                <a:off x="4856400" y="1595800"/>
                <a:ext cx="1837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72" extrusionOk="0">
                    <a:moveTo>
                      <a:pt x="164" y="1"/>
                    </a:moveTo>
                    <a:cubicBezTo>
                      <a:pt x="164" y="27"/>
                      <a:pt x="164" y="69"/>
                      <a:pt x="151" y="96"/>
                    </a:cubicBezTo>
                    <a:cubicBezTo>
                      <a:pt x="127" y="85"/>
                      <a:pt x="62" y="48"/>
                      <a:pt x="24" y="48"/>
                    </a:cubicBezTo>
                    <a:cubicBezTo>
                      <a:pt x="14" y="48"/>
                      <a:pt x="6" y="50"/>
                      <a:pt x="0" y="56"/>
                    </a:cubicBezTo>
                    <a:cubicBezTo>
                      <a:pt x="40" y="96"/>
                      <a:pt x="108" y="122"/>
                      <a:pt x="151" y="151"/>
                    </a:cubicBezTo>
                    <a:cubicBezTo>
                      <a:pt x="177" y="164"/>
                      <a:pt x="219" y="190"/>
                      <a:pt x="245" y="203"/>
                    </a:cubicBezTo>
                    <a:cubicBezTo>
                      <a:pt x="258" y="203"/>
                      <a:pt x="314" y="233"/>
                      <a:pt x="327" y="246"/>
                    </a:cubicBezTo>
                    <a:cubicBezTo>
                      <a:pt x="284" y="177"/>
                      <a:pt x="245" y="122"/>
                      <a:pt x="203" y="56"/>
                    </a:cubicBezTo>
                    <a:lnTo>
                      <a:pt x="203" y="56"/>
                    </a:lnTo>
                    <a:cubicBezTo>
                      <a:pt x="253" y="72"/>
                      <a:pt x="310" y="84"/>
                      <a:pt x="365" y="84"/>
                    </a:cubicBezTo>
                    <a:cubicBezTo>
                      <a:pt x="399" y="84"/>
                      <a:pt x="433" y="79"/>
                      <a:pt x="464" y="69"/>
                    </a:cubicBezTo>
                    <a:cubicBezTo>
                      <a:pt x="490" y="69"/>
                      <a:pt x="516" y="56"/>
                      <a:pt x="559" y="56"/>
                    </a:cubicBezTo>
                    <a:cubicBezTo>
                      <a:pt x="559" y="56"/>
                      <a:pt x="572" y="56"/>
                      <a:pt x="585" y="69"/>
                    </a:cubicBezTo>
                    <a:cubicBezTo>
                      <a:pt x="598" y="69"/>
                      <a:pt x="598" y="96"/>
                      <a:pt x="611" y="109"/>
                    </a:cubicBezTo>
                    <a:cubicBezTo>
                      <a:pt x="640" y="164"/>
                      <a:pt x="679" y="220"/>
                      <a:pt x="735" y="272"/>
                    </a:cubicBezTo>
                    <a:lnTo>
                      <a:pt x="611" y="27"/>
                    </a:lnTo>
                    <a:cubicBezTo>
                      <a:pt x="611" y="27"/>
                      <a:pt x="598" y="14"/>
                      <a:pt x="598" y="1"/>
                    </a:cubicBezTo>
                    <a:lnTo>
                      <a:pt x="545" y="1"/>
                    </a:lnTo>
                    <a:cubicBezTo>
                      <a:pt x="474" y="8"/>
                      <a:pt x="398" y="16"/>
                      <a:pt x="323" y="16"/>
                    </a:cubicBezTo>
                    <a:cubicBezTo>
                      <a:pt x="269" y="16"/>
                      <a:pt x="215" y="12"/>
                      <a:pt x="16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346;p37"/>
              <p:cNvSpPr/>
              <p:nvPr/>
            </p:nvSpPr>
            <p:spPr>
              <a:xfrm>
                <a:off x="4927150" y="1531175"/>
                <a:ext cx="275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465" extrusionOk="0">
                    <a:moveTo>
                      <a:pt x="203" y="1"/>
                    </a:moveTo>
                    <a:cubicBezTo>
                      <a:pt x="190" y="30"/>
                      <a:pt x="190" y="56"/>
                      <a:pt x="177" y="82"/>
                    </a:cubicBezTo>
                    <a:cubicBezTo>
                      <a:pt x="163" y="82"/>
                      <a:pt x="13" y="43"/>
                      <a:pt x="0" y="43"/>
                    </a:cubicBezTo>
                    <a:lnTo>
                      <a:pt x="0" y="43"/>
                    </a:lnTo>
                    <a:cubicBezTo>
                      <a:pt x="0" y="82"/>
                      <a:pt x="53" y="95"/>
                      <a:pt x="82" y="112"/>
                    </a:cubicBezTo>
                    <a:cubicBezTo>
                      <a:pt x="134" y="138"/>
                      <a:pt x="177" y="151"/>
                      <a:pt x="229" y="164"/>
                    </a:cubicBezTo>
                    <a:lnTo>
                      <a:pt x="229" y="69"/>
                    </a:lnTo>
                    <a:cubicBezTo>
                      <a:pt x="271" y="82"/>
                      <a:pt x="310" y="95"/>
                      <a:pt x="353" y="112"/>
                    </a:cubicBezTo>
                    <a:cubicBezTo>
                      <a:pt x="392" y="112"/>
                      <a:pt x="421" y="125"/>
                      <a:pt x="461" y="138"/>
                    </a:cubicBezTo>
                    <a:cubicBezTo>
                      <a:pt x="529" y="177"/>
                      <a:pt x="585" y="232"/>
                      <a:pt x="637" y="288"/>
                    </a:cubicBezTo>
                    <a:lnTo>
                      <a:pt x="692" y="288"/>
                    </a:lnTo>
                    <a:cubicBezTo>
                      <a:pt x="700" y="285"/>
                      <a:pt x="708" y="284"/>
                      <a:pt x="716" y="284"/>
                    </a:cubicBezTo>
                    <a:cubicBezTo>
                      <a:pt x="749" y="284"/>
                      <a:pt x="779" y="304"/>
                      <a:pt x="800" y="314"/>
                    </a:cubicBezTo>
                    <a:cubicBezTo>
                      <a:pt x="898" y="370"/>
                      <a:pt x="1019" y="396"/>
                      <a:pt x="1100" y="464"/>
                    </a:cubicBezTo>
                    <a:cubicBezTo>
                      <a:pt x="1074" y="409"/>
                      <a:pt x="1006" y="370"/>
                      <a:pt x="950" y="340"/>
                    </a:cubicBezTo>
                    <a:cubicBezTo>
                      <a:pt x="882" y="314"/>
                      <a:pt x="800" y="275"/>
                      <a:pt x="735" y="232"/>
                    </a:cubicBezTo>
                    <a:lnTo>
                      <a:pt x="718" y="232"/>
                    </a:lnTo>
                    <a:cubicBezTo>
                      <a:pt x="701" y="232"/>
                      <a:pt x="689" y="238"/>
                      <a:pt x="676" y="238"/>
                    </a:cubicBezTo>
                    <a:cubicBezTo>
                      <a:pt x="669" y="238"/>
                      <a:pt x="662" y="237"/>
                      <a:pt x="653" y="232"/>
                    </a:cubicBezTo>
                    <a:cubicBezTo>
                      <a:pt x="637" y="232"/>
                      <a:pt x="624" y="206"/>
                      <a:pt x="624" y="193"/>
                    </a:cubicBezTo>
                    <a:cubicBezTo>
                      <a:pt x="598" y="138"/>
                      <a:pt x="542" y="82"/>
                      <a:pt x="490" y="43"/>
                    </a:cubicBezTo>
                    <a:cubicBezTo>
                      <a:pt x="490" y="43"/>
                      <a:pt x="474" y="30"/>
                      <a:pt x="461" y="30"/>
                    </a:cubicBezTo>
                    <a:lnTo>
                      <a:pt x="297" y="30"/>
                    </a:lnTo>
                    <a:cubicBezTo>
                      <a:pt x="258" y="30"/>
                      <a:pt x="216" y="30"/>
                      <a:pt x="203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347;p37"/>
              <p:cNvSpPr/>
              <p:nvPr/>
            </p:nvSpPr>
            <p:spPr>
              <a:xfrm>
                <a:off x="4872400" y="1567900"/>
                <a:ext cx="66275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1010" extrusionOk="0">
                    <a:moveTo>
                      <a:pt x="0" y="1"/>
                    </a:moveTo>
                    <a:cubicBezTo>
                      <a:pt x="2" y="5"/>
                      <a:pt x="6" y="9"/>
                      <a:pt x="10" y="12"/>
                    </a:cubicBezTo>
                    <a:lnTo>
                      <a:pt x="10" y="12"/>
                    </a:lnTo>
                    <a:cubicBezTo>
                      <a:pt x="7" y="8"/>
                      <a:pt x="4" y="4"/>
                      <a:pt x="0" y="1"/>
                    </a:cubicBezTo>
                    <a:close/>
                    <a:moveTo>
                      <a:pt x="10" y="12"/>
                    </a:moveTo>
                    <a:cubicBezTo>
                      <a:pt x="58" y="63"/>
                      <a:pt x="98" y="114"/>
                      <a:pt x="150" y="151"/>
                    </a:cubicBezTo>
                    <a:cubicBezTo>
                      <a:pt x="245" y="245"/>
                      <a:pt x="340" y="340"/>
                      <a:pt x="477" y="382"/>
                    </a:cubicBezTo>
                    <a:cubicBezTo>
                      <a:pt x="597" y="422"/>
                      <a:pt x="692" y="395"/>
                      <a:pt x="803" y="464"/>
                    </a:cubicBezTo>
                    <a:cubicBezTo>
                      <a:pt x="855" y="490"/>
                      <a:pt x="898" y="520"/>
                      <a:pt x="937" y="533"/>
                    </a:cubicBezTo>
                    <a:cubicBezTo>
                      <a:pt x="958" y="542"/>
                      <a:pt x="977" y="551"/>
                      <a:pt x="995" y="551"/>
                    </a:cubicBezTo>
                    <a:cubicBezTo>
                      <a:pt x="1003" y="551"/>
                      <a:pt x="1011" y="549"/>
                      <a:pt x="1018" y="546"/>
                    </a:cubicBezTo>
                    <a:cubicBezTo>
                      <a:pt x="1048" y="546"/>
                      <a:pt x="1061" y="520"/>
                      <a:pt x="1087" y="503"/>
                    </a:cubicBezTo>
                    <a:cubicBezTo>
                      <a:pt x="1104" y="495"/>
                      <a:pt x="1122" y="492"/>
                      <a:pt x="1141" y="492"/>
                    </a:cubicBezTo>
                    <a:cubicBezTo>
                      <a:pt x="1183" y="492"/>
                      <a:pt x="1227" y="508"/>
                      <a:pt x="1263" y="520"/>
                    </a:cubicBezTo>
                    <a:cubicBezTo>
                      <a:pt x="1306" y="546"/>
                      <a:pt x="1358" y="559"/>
                      <a:pt x="1413" y="572"/>
                    </a:cubicBezTo>
                    <a:cubicBezTo>
                      <a:pt x="1431" y="572"/>
                      <a:pt x="1450" y="566"/>
                      <a:pt x="1468" y="566"/>
                    </a:cubicBezTo>
                    <a:cubicBezTo>
                      <a:pt x="1477" y="566"/>
                      <a:pt x="1486" y="567"/>
                      <a:pt x="1495" y="572"/>
                    </a:cubicBezTo>
                    <a:cubicBezTo>
                      <a:pt x="1537" y="572"/>
                      <a:pt x="1564" y="601"/>
                      <a:pt x="1590" y="614"/>
                    </a:cubicBezTo>
                    <a:cubicBezTo>
                      <a:pt x="1658" y="653"/>
                      <a:pt x="1740" y="640"/>
                      <a:pt x="1821" y="653"/>
                    </a:cubicBezTo>
                    <a:cubicBezTo>
                      <a:pt x="1890" y="653"/>
                      <a:pt x="1959" y="683"/>
                      <a:pt x="2027" y="709"/>
                    </a:cubicBezTo>
                    <a:cubicBezTo>
                      <a:pt x="2040" y="709"/>
                      <a:pt x="2053" y="709"/>
                      <a:pt x="2053" y="722"/>
                    </a:cubicBezTo>
                    <a:cubicBezTo>
                      <a:pt x="2066" y="735"/>
                      <a:pt x="2066" y="735"/>
                      <a:pt x="2079" y="748"/>
                    </a:cubicBezTo>
                    <a:cubicBezTo>
                      <a:pt x="2109" y="790"/>
                      <a:pt x="2161" y="803"/>
                      <a:pt x="2203" y="817"/>
                    </a:cubicBezTo>
                    <a:cubicBezTo>
                      <a:pt x="2353" y="859"/>
                      <a:pt x="2500" y="928"/>
                      <a:pt x="2651" y="1009"/>
                    </a:cubicBezTo>
                    <a:cubicBezTo>
                      <a:pt x="2556" y="885"/>
                      <a:pt x="2419" y="803"/>
                      <a:pt x="2285" y="764"/>
                    </a:cubicBezTo>
                    <a:cubicBezTo>
                      <a:pt x="2203" y="735"/>
                      <a:pt x="2135" y="735"/>
                      <a:pt x="2079" y="683"/>
                    </a:cubicBezTo>
                    <a:cubicBezTo>
                      <a:pt x="2066" y="666"/>
                      <a:pt x="2053" y="653"/>
                      <a:pt x="2040" y="640"/>
                    </a:cubicBezTo>
                    <a:cubicBezTo>
                      <a:pt x="2011" y="627"/>
                      <a:pt x="1985" y="627"/>
                      <a:pt x="1972" y="627"/>
                    </a:cubicBezTo>
                    <a:cubicBezTo>
                      <a:pt x="1903" y="614"/>
                      <a:pt x="1835" y="601"/>
                      <a:pt x="1753" y="601"/>
                    </a:cubicBezTo>
                    <a:cubicBezTo>
                      <a:pt x="1727" y="585"/>
                      <a:pt x="1684" y="585"/>
                      <a:pt x="1645" y="572"/>
                    </a:cubicBezTo>
                    <a:cubicBezTo>
                      <a:pt x="1598" y="550"/>
                      <a:pt x="1572" y="516"/>
                      <a:pt x="1532" y="516"/>
                    </a:cubicBezTo>
                    <a:cubicBezTo>
                      <a:pt x="1525" y="516"/>
                      <a:pt x="1517" y="517"/>
                      <a:pt x="1508" y="520"/>
                    </a:cubicBezTo>
                    <a:cubicBezTo>
                      <a:pt x="1440" y="520"/>
                      <a:pt x="1413" y="520"/>
                      <a:pt x="1345" y="490"/>
                    </a:cubicBezTo>
                    <a:cubicBezTo>
                      <a:pt x="1276" y="464"/>
                      <a:pt x="1211" y="438"/>
                      <a:pt x="1129" y="422"/>
                    </a:cubicBezTo>
                    <a:cubicBezTo>
                      <a:pt x="1121" y="420"/>
                      <a:pt x="1113" y="419"/>
                      <a:pt x="1105" y="419"/>
                    </a:cubicBezTo>
                    <a:cubicBezTo>
                      <a:pt x="1053" y="419"/>
                      <a:pt x="1025" y="456"/>
                      <a:pt x="979" y="490"/>
                    </a:cubicBezTo>
                    <a:cubicBezTo>
                      <a:pt x="924" y="464"/>
                      <a:pt x="868" y="409"/>
                      <a:pt x="803" y="369"/>
                    </a:cubicBezTo>
                    <a:cubicBezTo>
                      <a:pt x="740" y="327"/>
                      <a:pt x="661" y="309"/>
                      <a:pt x="578" y="309"/>
                    </a:cubicBezTo>
                    <a:cubicBezTo>
                      <a:pt x="553" y="309"/>
                      <a:pt x="528" y="311"/>
                      <a:pt x="503" y="314"/>
                    </a:cubicBezTo>
                    <a:cubicBezTo>
                      <a:pt x="490" y="327"/>
                      <a:pt x="460" y="327"/>
                      <a:pt x="447" y="327"/>
                    </a:cubicBezTo>
                    <a:cubicBezTo>
                      <a:pt x="421" y="327"/>
                      <a:pt x="408" y="314"/>
                      <a:pt x="395" y="301"/>
                    </a:cubicBezTo>
                    <a:cubicBezTo>
                      <a:pt x="313" y="232"/>
                      <a:pt x="232" y="164"/>
                      <a:pt x="150" y="95"/>
                    </a:cubicBezTo>
                    <a:cubicBezTo>
                      <a:pt x="121" y="69"/>
                      <a:pt x="121" y="56"/>
                      <a:pt x="95" y="30"/>
                    </a:cubicBezTo>
                    <a:cubicBezTo>
                      <a:pt x="84" y="16"/>
                      <a:pt x="34" y="25"/>
                      <a:pt x="10" y="12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348;p37"/>
              <p:cNvSpPr/>
              <p:nvPr/>
            </p:nvSpPr>
            <p:spPr>
              <a:xfrm>
                <a:off x="4877125" y="1533225"/>
                <a:ext cx="513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581" extrusionOk="0">
                    <a:moveTo>
                      <a:pt x="2054" y="0"/>
                    </a:moveTo>
                    <a:lnTo>
                      <a:pt x="2040" y="30"/>
                    </a:lnTo>
                    <a:cubicBezTo>
                      <a:pt x="1946" y="30"/>
                      <a:pt x="1890" y="150"/>
                      <a:pt x="1822" y="193"/>
                    </a:cubicBezTo>
                    <a:cubicBezTo>
                      <a:pt x="1727" y="245"/>
                      <a:pt x="1593" y="232"/>
                      <a:pt x="1538" y="314"/>
                    </a:cubicBezTo>
                    <a:cubicBezTo>
                      <a:pt x="1538" y="327"/>
                      <a:pt x="1525" y="356"/>
                      <a:pt x="1525" y="369"/>
                    </a:cubicBezTo>
                    <a:cubicBezTo>
                      <a:pt x="1495" y="395"/>
                      <a:pt x="1456" y="421"/>
                      <a:pt x="1414" y="438"/>
                    </a:cubicBezTo>
                    <a:cubicBezTo>
                      <a:pt x="1332" y="477"/>
                      <a:pt x="1238" y="532"/>
                      <a:pt x="1156" y="585"/>
                    </a:cubicBezTo>
                    <a:cubicBezTo>
                      <a:pt x="1130" y="614"/>
                      <a:pt x="1087" y="640"/>
                      <a:pt x="1061" y="683"/>
                    </a:cubicBezTo>
                    <a:cubicBezTo>
                      <a:pt x="1048" y="709"/>
                      <a:pt x="1048" y="748"/>
                      <a:pt x="1022" y="777"/>
                    </a:cubicBezTo>
                    <a:cubicBezTo>
                      <a:pt x="940" y="940"/>
                      <a:pt x="666" y="927"/>
                      <a:pt x="572" y="1074"/>
                    </a:cubicBezTo>
                    <a:cubicBezTo>
                      <a:pt x="503" y="1172"/>
                      <a:pt x="464" y="1156"/>
                      <a:pt x="369" y="1198"/>
                    </a:cubicBezTo>
                    <a:cubicBezTo>
                      <a:pt x="288" y="1237"/>
                      <a:pt x="219" y="1348"/>
                      <a:pt x="164" y="1417"/>
                    </a:cubicBezTo>
                    <a:cubicBezTo>
                      <a:pt x="130" y="1450"/>
                      <a:pt x="85" y="1486"/>
                      <a:pt x="39" y="1486"/>
                    </a:cubicBezTo>
                    <a:cubicBezTo>
                      <a:pt x="30" y="1486"/>
                      <a:pt x="22" y="1485"/>
                      <a:pt x="13" y="1482"/>
                    </a:cubicBezTo>
                    <a:lnTo>
                      <a:pt x="13" y="1482"/>
                    </a:lnTo>
                    <a:cubicBezTo>
                      <a:pt x="0" y="1512"/>
                      <a:pt x="13" y="1551"/>
                      <a:pt x="43" y="1580"/>
                    </a:cubicBezTo>
                    <a:cubicBezTo>
                      <a:pt x="82" y="1538"/>
                      <a:pt x="124" y="1482"/>
                      <a:pt x="164" y="1443"/>
                    </a:cubicBezTo>
                    <a:cubicBezTo>
                      <a:pt x="219" y="1388"/>
                      <a:pt x="288" y="1335"/>
                      <a:pt x="353" y="1293"/>
                    </a:cubicBezTo>
                    <a:cubicBezTo>
                      <a:pt x="421" y="1237"/>
                      <a:pt x="503" y="1185"/>
                      <a:pt x="585" y="1156"/>
                    </a:cubicBezTo>
                    <a:cubicBezTo>
                      <a:pt x="653" y="1130"/>
                      <a:pt x="748" y="1117"/>
                      <a:pt x="790" y="1048"/>
                    </a:cubicBezTo>
                    <a:cubicBezTo>
                      <a:pt x="803" y="1022"/>
                      <a:pt x="803" y="993"/>
                      <a:pt x="816" y="966"/>
                    </a:cubicBezTo>
                    <a:cubicBezTo>
                      <a:pt x="843" y="953"/>
                      <a:pt x="872" y="940"/>
                      <a:pt x="898" y="927"/>
                    </a:cubicBezTo>
                    <a:cubicBezTo>
                      <a:pt x="993" y="898"/>
                      <a:pt x="1074" y="872"/>
                      <a:pt x="1169" y="846"/>
                    </a:cubicBezTo>
                    <a:cubicBezTo>
                      <a:pt x="1156" y="777"/>
                      <a:pt x="1156" y="696"/>
                      <a:pt x="1198" y="640"/>
                    </a:cubicBezTo>
                    <a:cubicBezTo>
                      <a:pt x="1211" y="627"/>
                      <a:pt x="1238" y="614"/>
                      <a:pt x="1251" y="601"/>
                    </a:cubicBezTo>
                    <a:cubicBezTo>
                      <a:pt x="1348" y="545"/>
                      <a:pt x="1430" y="490"/>
                      <a:pt x="1512" y="438"/>
                    </a:cubicBezTo>
                    <a:cubicBezTo>
                      <a:pt x="1564" y="408"/>
                      <a:pt x="1606" y="382"/>
                      <a:pt x="1632" y="327"/>
                    </a:cubicBezTo>
                    <a:cubicBezTo>
                      <a:pt x="1632" y="314"/>
                      <a:pt x="1646" y="301"/>
                      <a:pt x="1646" y="288"/>
                    </a:cubicBezTo>
                    <a:cubicBezTo>
                      <a:pt x="1659" y="275"/>
                      <a:pt x="1688" y="275"/>
                      <a:pt x="1701" y="258"/>
                    </a:cubicBezTo>
                    <a:cubicBezTo>
                      <a:pt x="1770" y="245"/>
                      <a:pt x="1851" y="232"/>
                      <a:pt x="1920" y="193"/>
                    </a:cubicBezTo>
                    <a:cubicBezTo>
                      <a:pt x="2001" y="150"/>
                      <a:pt x="2054" y="82"/>
                      <a:pt x="2054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349;p37"/>
              <p:cNvSpPr/>
              <p:nvPr/>
            </p:nvSpPr>
            <p:spPr>
              <a:xfrm>
                <a:off x="4865525" y="1597200"/>
                <a:ext cx="6500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1133" extrusionOk="0">
                    <a:moveTo>
                      <a:pt x="2543" y="190"/>
                    </a:moveTo>
                    <a:cubicBezTo>
                      <a:pt x="2562" y="195"/>
                      <a:pt x="2580" y="199"/>
                      <a:pt x="2599" y="203"/>
                    </a:cubicBezTo>
                    <a:cubicBezTo>
                      <a:pt x="2581" y="198"/>
                      <a:pt x="2562" y="193"/>
                      <a:pt x="2543" y="190"/>
                    </a:cubicBezTo>
                    <a:close/>
                    <a:moveTo>
                      <a:pt x="872" y="0"/>
                    </a:moveTo>
                    <a:cubicBezTo>
                      <a:pt x="941" y="108"/>
                      <a:pt x="1010" y="190"/>
                      <a:pt x="1104" y="271"/>
                    </a:cubicBezTo>
                    <a:cubicBezTo>
                      <a:pt x="1036" y="327"/>
                      <a:pt x="941" y="340"/>
                      <a:pt x="859" y="340"/>
                    </a:cubicBezTo>
                    <a:cubicBezTo>
                      <a:pt x="833" y="392"/>
                      <a:pt x="804" y="434"/>
                      <a:pt x="804" y="490"/>
                    </a:cubicBezTo>
                    <a:cubicBezTo>
                      <a:pt x="791" y="516"/>
                      <a:pt x="791" y="555"/>
                      <a:pt x="791" y="585"/>
                    </a:cubicBezTo>
                    <a:cubicBezTo>
                      <a:pt x="765" y="666"/>
                      <a:pt x="709" y="718"/>
                      <a:pt x="641" y="761"/>
                    </a:cubicBezTo>
                    <a:cubicBezTo>
                      <a:pt x="572" y="816"/>
                      <a:pt x="507" y="842"/>
                      <a:pt x="425" y="869"/>
                    </a:cubicBezTo>
                    <a:cubicBezTo>
                      <a:pt x="275" y="937"/>
                      <a:pt x="138" y="1032"/>
                      <a:pt x="1" y="1126"/>
                    </a:cubicBezTo>
                    <a:cubicBezTo>
                      <a:pt x="20" y="1131"/>
                      <a:pt x="40" y="1133"/>
                      <a:pt x="60" y="1133"/>
                    </a:cubicBezTo>
                    <a:cubicBezTo>
                      <a:pt x="180" y="1133"/>
                      <a:pt x="303" y="1061"/>
                      <a:pt x="396" y="980"/>
                    </a:cubicBezTo>
                    <a:cubicBezTo>
                      <a:pt x="477" y="924"/>
                      <a:pt x="559" y="869"/>
                      <a:pt x="654" y="856"/>
                    </a:cubicBezTo>
                    <a:cubicBezTo>
                      <a:pt x="683" y="856"/>
                      <a:pt x="722" y="856"/>
                      <a:pt x="752" y="842"/>
                    </a:cubicBezTo>
                    <a:cubicBezTo>
                      <a:pt x="791" y="829"/>
                      <a:pt x="817" y="787"/>
                      <a:pt x="833" y="761"/>
                    </a:cubicBezTo>
                    <a:cubicBezTo>
                      <a:pt x="872" y="705"/>
                      <a:pt x="915" y="666"/>
                      <a:pt x="915" y="598"/>
                    </a:cubicBezTo>
                    <a:cubicBezTo>
                      <a:pt x="915" y="555"/>
                      <a:pt x="885" y="503"/>
                      <a:pt x="899" y="448"/>
                    </a:cubicBezTo>
                    <a:cubicBezTo>
                      <a:pt x="928" y="392"/>
                      <a:pt x="996" y="379"/>
                      <a:pt x="1049" y="379"/>
                    </a:cubicBezTo>
                    <a:cubicBezTo>
                      <a:pt x="1104" y="366"/>
                      <a:pt x="1160" y="366"/>
                      <a:pt x="1212" y="366"/>
                    </a:cubicBezTo>
                    <a:cubicBezTo>
                      <a:pt x="1231" y="366"/>
                      <a:pt x="1244" y="360"/>
                      <a:pt x="1254" y="360"/>
                    </a:cubicBezTo>
                    <a:cubicBezTo>
                      <a:pt x="1259" y="360"/>
                      <a:pt x="1263" y="362"/>
                      <a:pt x="1267" y="366"/>
                    </a:cubicBezTo>
                    <a:cubicBezTo>
                      <a:pt x="1293" y="379"/>
                      <a:pt x="1293" y="434"/>
                      <a:pt x="1336" y="448"/>
                    </a:cubicBezTo>
                    <a:cubicBezTo>
                      <a:pt x="1340" y="449"/>
                      <a:pt x="1344" y="450"/>
                      <a:pt x="1348" y="450"/>
                    </a:cubicBezTo>
                    <a:cubicBezTo>
                      <a:pt x="1377" y="450"/>
                      <a:pt x="1423" y="420"/>
                      <a:pt x="1457" y="408"/>
                    </a:cubicBezTo>
                    <a:cubicBezTo>
                      <a:pt x="1476" y="408"/>
                      <a:pt x="1615" y="395"/>
                      <a:pt x="1705" y="395"/>
                    </a:cubicBezTo>
                    <a:cubicBezTo>
                      <a:pt x="1750" y="395"/>
                      <a:pt x="1783" y="399"/>
                      <a:pt x="1783" y="408"/>
                    </a:cubicBezTo>
                    <a:lnTo>
                      <a:pt x="1783" y="340"/>
                    </a:lnTo>
                    <a:cubicBezTo>
                      <a:pt x="1920" y="297"/>
                      <a:pt x="2070" y="297"/>
                      <a:pt x="2204" y="297"/>
                    </a:cubicBezTo>
                    <a:cubicBezTo>
                      <a:pt x="2191" y="271"/>
                      <a:pt x="2191" y="229"/>
                      <a:pt x="2220" y="216"/>
                    </a:cubicBezTo>
                    <a:cubicBezTo>
                      <a:pt x="2247" y="190"/>
                      <a:pt x="2286" y="190"/>
                      <a:pt x="2315" y="190"/>
                    </a:cubicBezTo>
                    <a:cubicBezTo>
                      <a:pt x="2354" y="184"/>
                      <a:pt x="2394" y="181"/>
                      <a:pt x="2433" y="181"/>
                    </a:cubicBezTo>
                    <a:cubicBezTo>
                      <a:pt x="2470" y="181"/>
                      <a:pt x="2507" y="184"/>
                      <a:pt x="2543" y="190"/>
                    </a:cubicBezTo>
                    <a:lnTo>
                      <a:pt x="2543" y="190"/>
                    </a:lnTo>
                    <a:cubicBezTo>
                      <a:pt x="2444" y="167"/>
                      <a:pt x="2351" y="141"/>
                      <a:pt x="2260" y="108"/>
                    </a:cubicBezTo>
                    <a:cubicBezTo>
                      <a:pt x="2247" y="108"/>
                      <a:pt x="2220" y="108"/>
                      <a:pt x="2204" y="121"/>
                    </a:cubicBezTo>
                    <a:cubicBezTo>
                      <a:pt x="2191" y="134"/>
                      <a:pt x="2191" y="164"/>
                      <a:pt x="2178" y="177"/>
                    </a:cubicBezTo>
                    <a:cubicBezTo>
                      <a:pt x="2165" y="190"/>
                      <a:pt x="2152" y="190"/>
                      <a:pt x="2139" y="203"/>
                    </a:cubicBezTo>
                    <a:cubicBezTo>
                      <a:pt x="2041" y="229"/>
                      <a:pt x="1933" y="245"/>
                      <a:pt x="1839" y="245"/>
                    </a:cubicBezTo>
                    <a:cubicBezTo>
                      <a:pt x="1812" y="245"/>
                      <a:pt x="1796" y="245"/>
                      <a:pt x="1770" y="258"/>
                    </a:cubicBezTo>
                    <a:cubicBezTo>
                      <a:pt x="1757" y="258"/>
                      <a:pt x="1744" y="271"/>
                      <a:pt x="1731" y="284"/>
                    </a:cubicBezTo>
                    <a:cubicBezTo>
                      <a:pt x="1672" y="325"/>
                      <a:pt x="1610" y="337"/>
                      <a:pt x="1546" y="337"/>
                    </a:cubicBezTo>
                    <a:cubicBezTo>
                      <a:pt x="1504" y="337"/>
                      <a:pt x="1461" y="332"/>
                      <a:pt x="1418" y="327"/>
                    </a:cubicBezTo>
                    <a:cubicBezTo>
                      <a:pt x="1375" y="327"/>
                      <a:pt x="1336" y="310"/>
                      <a:pt x="1293" y="297"/>
                    </a:cubicBezTo>
                    <a:lnTo>
                      <a:pt x="1241" y="245"/>
                    </a:lnTo>
                    <a:cubicBezTo>
                      <a:pt x="1212" y="216"/>
                      <a:pt x="1173" y="203"/>
                      <a:pt x="1130" y="190"/>
                    </a:cubicBezTo>
                    <a:cubicBezTo>
                      <a:pt x="1036" y="147"/>
                      <a:pt x="941" y="82"/>
                      <a:pt x="87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350;p37"/>
              <p:cNvSpPr/>
              <p:nvPr/>
            </p:nvSpPr>
            <p:spPr>
              <a:xfrm>
                <a:off x="4938000" y="1580900"/>
                <a:ext cx="1260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46" extrusionOk="0">
                    <a:moveTo>
                      <a:pt x="377" y="43"/>
                    </a:moveTo>
                    <a:cubicBezTo>
                      <a:pt x="404" y="43"/>
                      <a:pt x="434" y="52"/>
                      <a:pt x="464" y="54"/>
                    </a:cubicBezTo>
                    <a:lnTo>
                      <a:pt x="464" y="54"/>
                    </a:lnTo>
                    <a:cubicBezTo>
                      <a:pt x="464" y="67"/>
                      <a:pt x="463" y="82"/>
                      <a:pt x="448" y="94"/>
                    </a:cubicBezTo>
                    <a:lnTo>
                      <a:pt x="448" y="189"/>
                    </a:lnTo>
                    <a:cubicBezTo>
                      <a:pt x="435" y="215"/>
                      <a:pt x="408" y="228"/>
                      <a:pt x="395" y="257"/>
                    </a:cubicBezTo>
                    <a:cubicBezTo>
                      <a:pt x="382" y="283"/>
                      <a:pt x="395" y="310"/>
                      <a:pt x="395" y="339"/>
                    </a:cubicBezTo>
                    <a:cubicBezTo>
                      <a:pt x="353" y="339"/>
                      <a:pt x="327" y="352"/>
                      <a:pt x="301" y="365"/>
                    </a:cubicBezTo>
                    <a:cubicBezTo>
                      <a:pt x="258" y="391"/>
                      <a:pt x="245" y="434"/>
                      <a:pt x="258" y="460"/>
                    </a:cubicBezTo>
                    <a:cubicBezTo>
                      <a:pt x="190" y="460"/>
                      <a:pt x="137" y="460"/>
                      <a:pt x="69" y="473"/>
                    </a:cubicBezTo>
                    <a:cubicBezTo>
                      <a:pt x="95" y="460"/>
                      <a:pt x="108" y="421"/>
                      <a:pt x="95" y="378"/>
                    </a:cubicBezTo>
                    <a:cubicBezTo>
                      <a:pt x="95" y="352"/>
                      <a:pt x="69" y="339"/>
                      <a:pt x="69" y="310"/>
                    </a:cubicBezTo>
                    <a:cubicBezTo>
                      <a:pt x="82" y="270"/>
                      <a:pt x="121" y="257"/>
                      <a:pt x="137" y="228"/>
                    </a:cubicBezTo>
                    <a:lnTo>
                      <a:pt x="137" y="202"/>
                    </a:lnTo>
                    <a:cubicBezTo>
                      <a:pt x="137" y="189"/>
                      <a:pt x="151" y="176"/>
                      <a:pt x="151" y="176"/>
                    </a:cubicBezTo>
                    <a:cubicBezTo>
                      <a:pt x="177" y="146"/>
                      <a:pt x="203" y="133"/>
                      <a:pt x="245" y="120"/>
                    </a:cubicBezTo>
                    <a:cubicBezTo>
                      <a:pt x="271" y="107"/>
                      <a:pt x="284" y="107"/>
                      <a:pt x="314" y="81"/>
                    </a:cubicBezTo>
                    <a:cubicBezTo>
                      <a:pt x="327" y="81"/>
                      <a:pt x="327" y="65"/>
                      <a:pt x="340" y="52"/>
                    </a:cubicBezTo>
                    <a:cubicBezTo>
                      <a:pt x="351" y="45"/>
                      <a:pt x="364" y="43"/>
                      <a:pt x="377" y="43"/>
                    </a:cubicBezTo>
                    <a:close/>
                    <a:moveTo>
                      <a:pt x="384" y="1"/>
                    </a:moveTo>
                    <a:cubicBezTo>
                      <a:pt x="366" y="1"/>
                      <a:pt x="346" y="4"/>
                      <a:pt x="327" y="13"/>
                    </a:cubicBezTo>
                    <a:cubicBezTo>
                      <a:pt x="284" y="26"/>
                      <a:pt x="258" y="52"/>
                      <a:pt x="219" y="81"/>
                    </a:cubicBezTo>
                    <a:cubicBezTo>
                      <a:pt x="190" y="94"/>
                      <a:pt x="151" y="107"/>
                      <a:pt x="121" y="133"/>
                    </a:cubicBezTo>
                    <a:cubicBezTo>
                      <a:pt x="82" y="163"/>
                      <a:pt x="56" y="215"/>
                      <a:pt x="27" y="270"/>
                    </a:cubicBezTo>
                    <a:cubicBezTo>
                      <a:pt x="0" y="310"/>
                      <a:pt x="13" y="326"/>
                      <a:pt x="13" y="365"/>
                    </a:cubicBezTo>
                    <a:cubicBezTo>
                      <a:pt x="27" y="421"/>
                      <a:pt x="0" y="473"/>
                      <a:pt x="0" y="528"/>
                    </a:cubicBezTo>
                    <a:cubicBezTo>
                      <a:pt x="27" y="528"/>
                      <a:pt x="54" y="522"/>
                      <a:pt x="81" y="522"/>
                    </a:cubicBezTo>
                    <a:cubicBezTo>
                      <a:pt x="95" y="522"/>
                      <a:pt x="108" y="524"/>
                      <a:pt x="121" y="528"/>
                    </a:cubicBezTo>
                    <a:cubicBezTo>
                      <a:pt x="145" y="528"/>
                      <a:pt x="174" y="545"/>
                      <a:pt x="207" y="545"/>
                    </a:cubicBezTo>
                    <a:cubicBezTo>
                      <a:pt x="215" y="545"/>
                      <a:pt x="224" y="544"/>
                      <a:pt x="232" y="541"/>
                    </a:cubicBezTo>
                    <a:cubicBezTo>
                      <a:pt x="258" y="541"/>
                      <a:pt x="271" y="515"/>
                      <a:pt x="284" y="502"/>
                    </a:cubicBezTo>
                    <a:cubicBezTo>
                      <a:pt x="327" y="447"/>
                      <a:pt x="382" y="408"/>
                      <a:pt x="435" y="391"/>
                    </a:cubicBezTo>
                    <a:cubicBezTo>
                      <a:pt x="448" y="391"/>
                      <a:pt x="464" y="391"/>
                      <a:pt x="464" y="378"/>
                    </a:cubicBezTo>
                    <a:cubicBezTo>
                      <a:pt x="477" y="365"/>
                      <a:pt x="464" y="310"/>
                      <a:pt x="464" y="297"/>
                    </a:cubicBezTo>
                    <a:cubicBezTo>
                      <a:pt x="464" y="257"/>
                      <a:pt x="477" y="202"/>
                      <a:pt x="490" y="163"/>
                    </a:cubicBezTo>
                    <a:lnTo>
                      <a:pt x="490" y="81"/>
                    </a:lnTo>
                    <a:cubicBezTo>
                      <a:pt x="490" y="72"/>
                      <a:pt x="489" y="63"/>
                      <a:pt x="486" y="54"/>
                    </a:cubicBezTo>
                    <a:lnTo>
                      <a:pt x="486" y="54"/>
                    </a:lnTo>
                    <a:cubicBezTo>
                      <a:pt x="492" y="54"/>
                      <a:pt x="497" y="53"/>
                      <a:pt x="503" y="52"/>
                    </a:cubicBezTo>
                    <a:cubicBezTo>
                      <a:pt x="492" y="41"/>
                      <a:pt x="478" y="30"/>
                      <a:pt x="463" y="22"/>
                    </a:cubicBezTo>
                    <a:lnTo>
                      <a:pt x="463" y="22"/>
                    </a:lnTo>
                    <a:cubicBezTo>
                      <a:pt x="459" y="18"/>
                      <a:pt x="453" y="15"/>
                      <a:pt x="448" y="13"/>
                    </a:cubicBezTo>
                    <a:lnTo>
                      <a:pt x="448" y="13"/>
                    </a:lnTo>
                    <a:cubicBezTo>
                      <a:pt x="449" y="14"/>
                      <a:pt x="450" y="15"/>
                      <a:pt x="451" y="16"/>
                    </a:cubicBezTo>
                    <a:lnTo>
                      <a:pt x="451" y="16"/>
                    </a:lnTo>
                    <a:cubicBezTo>
                      <a:pt x="431" y="6"/>
                      <a:pt x="408" y="1"/>
                      <a:pt x="384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351;p37"/>
              <p:cNvSpPr/>
              <p:nvPr/>
            </p:nvSpPr>
            <p:spPr>
              <a:xfrm>
                <a:off x="4942075" y="1562100"/>
                <a:ext cx="615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847" extrusionOk="0">
                    <a:moveTo>
                      <a:pt x="108" y="1"/>
                    </a:moveTo>
                    <a:cubicBezTo>
                      <a:pt x="95" y="1"/>
                      <a:pt x="56" y="43"/>
                      <a:pt x="56" y="43"/>
                    </a:cubicBezTo>
                    <a:cubicBezTo>
                      <a:pt x="82" y="138"/>
                      <a:pt x="14" y="233"/>
                      <a:pt x="1" y="327"/>
                    </a:cubicBezTo>
                    <a:cubicBezTo>
                      <a:pt x="40" y="327"/>
                      <a:pt x="82" y="344"/>
                      <a:pt x="95" y="383"/>
                    </a:cubicBezTo>
                    <a:cubicBezTo>
                      <a:pt x="108" y="396"/>
                      <a:pt x="108" y="425"/>
                      <a:pt x="108" y="438"/>
                    </a:cubicBezTo>
                    <a:lnTo>
                      <a:pt x="108" y="627"/>
                    </a:lnTo>
                    <a:lnTo>
                      <a:pt x="108" y="683"/>
                    </a:lnTo>
                    <a:lnTo>
                      <a:pt x="108" y="709"/>
                    </a:lnTo>
                    <a:cubicBezTo>
                      <a:pt x="121" y="709"/>
                      <a:pt x="121" y="722"/>
                      <a:pt x="138" y="722"/>
                    </a:cubicBezTo>
                    <a:cubicBezTo>
                      <a:pt x="151" y="735"/>
                      <a:pt x="151" y="735"/>
                      <a:pt x="151" y="752"/>
                    </a:cubicBezTo>
                    <a:cubicBezTo>
                      <a:pt x="164" y="791"/>
                      <a:pt x="177" y="817"/>
                      <a:pt x="190" y="846"/>
                    </a:cubicBezTo>
                    <a:cubicBezTo>
                      <a:pt x="245" y="722"/>
                      <a:pt x="151" y="572"/>
                      <a:pt x="177" y="438"/>
                    </a:cubicBezTo>
                    <a:cubicBezTo>
                      <a:pt x="177" y="425"/>
                      <a:pt x="190" y="396"/>
                      <a:pt x="190" y="370"/>
                    </a:cubicBezTo>
                    <a:cubicBezTo>
                      <a:pt x="190" y="357"/>
                      <a:pt x="177" y="327"/>
                      <a:pt x="164" y="314"/>
                    </a:cubicBezTo>
                    <a:cubicBezTo>
                      <a:pt x="138" y="301"/>
                      <a:pt x="108" y="301"/>
                      <a:pt x="95" y="275"/>
                    </a:cubicBezTo>
                    <a:cubicBezTo>
                      <a:pt x="82" y="262"/>
                      <a:pt x="82" y="262"/>
                      <a:pt x="82" y="246"/>
                    </a:cubicBezTo>
                    <a:cubicBezTo>
                      <a:pt x="82" y="164"/>
                      <a:pt x="95" y="82"/>
                      <a:pt x="10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352;p37"/>
              <p:cNvSpPr/>
              <p:nvPr/>
            </p:nvSpPr>
            <p:spPr>
              <a:xfrm>
                <a:off x="4926400" y="1591475"/>
                <a:ext cx="13325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402" extrusionOk="0">
                    <a:moveTo>
                      <a:pt x="471" y="1"/>
                    </a:moveTo>
                    <a:cubicBezTo>
                      <a:pt x="451" y="1"/>
                      <a:pt x="430" y="4"/>
                      <a:pt x="409" y="11"/>
                    </a:cubicBezTo>
                    <a:cubicBezTo>
                      <a:pt x="383" y="37"/>
                      <a:pt x="340" y="50"/>
                      <a:pt x="314" y="79"/>
                    </a:cubicBezTo>
                    <a:cubicBezTo>
                      <a:pt x="288" y="105"/>
                      <a:pt x="275" y="118"/>
                      <a:pt x="259" y="148"/>
                    </a:cubicBezTo>
                    <a:lnTo>
                      <a:pt x="259" y="187"/>
                    </a:lnTo>
                    <a:cubicBezTo>
                      <a:pt x="246" y="242"/>
                      <a:pt x="193" y="269"/>
                      <a:pt x="138" y="295"/>
                    </a:cubicBezTo>
                    <a:cubicBezTo>
                      <a:pt x="96" y="311"/>
                      <a:pt x="43" y="324"/>
                      <a:pt x="1" y="376"/>
                    </a:cubicBezTo>
                    <a:lnTo>
                      <a:pt x="1" y="393"/>
                    </a:lnTo>
                    <a:lnTo>
                      <a:pt x="14" y="393"/>
                    </a:lnTo>
                    <a:cubicBezTo>
                      <a:pt x="32" y="399"/>
                      <a:pt x="50" y="402"/>
                      <a:pt x="67" y="402"/>
                    </a:cubicBezTo>
                    <a:cubicBezTo>
                      <a:pt x="155" y="402"/>
                      <a:pt x="233" y="326"/>
                      <a:pt x="301" y="269"/>
                    </a:cubicBezTo>
                    <a:cubicBezTo>
                      <a:pt x="288" y="242"/>
                      <a:pt x="288" y="213"/>
                      <a:pt x="301" y="187"/>
                    </a:cubicBezTo>
                    <a:cubicBezTo>
                      <a:pt x="314" y="161"/>
                      <a:pt x="340" y="131"/>
                      <a:pt x="370" y="105"/>
                    </a:cubicBezTo>
                    <a:cubicBezTo>
                      <a:pt x="409" y="66"/>
                      <a:pt x="477" y="37"/>
                      <a:pt x="533" y="11"/>
                    </a:cubicBezTo>
                    <a:cubicBezTo>
                      <a:pt x="512" y="4"/>
                      <a:pt x="491" y="1"/>
                      <a:pt x="47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353;p37"/>
              <p:cNvSpPr/>
              <p:nvPr/>
            </p:nvSpPr>
            <p:spPr>
              <a:xfrm>
                <a:off x="4896875" y="1548550"/>
                <a:ext cx="45875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48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9" y="83"/>
                      <a:pt x="164" y="109"/>
                      <a:pt x="216" y="177"/>
                    </a:cubicBezTo>
                    <a:cubicBezTo>
                      <a:pt x="232" y="203"/>
                      <a:pt x="245" y="216"/>
                      <a:pt x="245" y="246"/>
                    </a:cubicBezTo>
                    <a:lnTo>
                      <a:pt x="245" y="298"/>
                    </a:lnTo>
                    <a:cubicBezTo>
                      <a:pt x="245" y="340"/>
                      <a:pt x="271" y="380"/>
                      <a:pt x="297" y="422"/>
                    </a:cubicBezTo>
                    <a:cubicBezTo>
                      <a:pt x="314" y="448"/>
                      <a:pt x="327" y="461"/>
                      <a:pt x="353" y="478"/>
                    </a:cubicBezTo>
                    <a:lnTo>
                      <a:pt x="408" y="478"/>
                    </a:lnTo>
                    <a:cubicBezTo>
                      <a:pt x="434" y="491"/>
                      <a:pt x="461" y="530"/>
                      <a:pt x="461" y="572"/>
                    </a:cubicBezTo>
                    <a:cubicBezTo>
                      <a:pt x="490" y="624"/>
                      <a:pt x="503" y="680"/>
                      <a:pt x="490" y="735"/>
                    </a:cubicBezTo>
                    <a:lnTo>
                      <a:pt x="490" y="761"/>
                    </a:lnTo>
                    <a:cubicBezTo>
                      <a:pt x="503" y="775"/>
                      <a:pt x="503" y="788"/>
                      <a:pt x="516" y="788"/>
                    </a:cubicBezTo>
                    <a:cubicBezTo>
                      <a:pt x="585" y="843"/>
                      <a:pt x="705" y="856"/>
                      <a:pt x="748" y="938"/>
                    </a:cubicBezTo>
                    <a:cubicBezTo>
                      <a:pt x="761" y="967"/>
                      <a:pt x="774" y="993"/>
                      <a:pt x="787" y="1006"/>
                    </a:cubicBezTo>
                    <a:cubicBezTo>
                      <a:pt x="798" y="1012"/>
                      <a:pt x="809" y="1014"/>
                      <a:pt x="820" y="1014"/>
                    </a:cubicBezTo>
                    <a:cubicBezTo>
                      <a:pt x="864" y="1014"/>
                      <a:pt x="906" y="980"/>
                      <a:pt x="937" y="980"/>
                    </a:cubicBezTo>
                    <a:cubicBezTo>
                      <a:pt x="966" y="980"/>
                      <a:pt x="980" y="980"/>
                      <a:pt x="1006" y="993"/>
                    </a:cubicBezTo>
                    <a:cubicBezTo>
                      <a:pt x="1143" y="1062"/>
                      <a:pt x="1277" y="1114"/>
                      <a:pt x="1401" y="1183"/>
                    </a:cubicBezTo>
                    <a:cubicBezTo>
                      <a:pt x="1427" y="1183"/>
                      <a:pt x="1440" y="1196"/>
                      <a:pt x="1440" y="1212"/>
                    </a:cubicBezTo>
                    <a:cubicBezTo>
                      <a:pt x="1456" y="1225"/>
                      <a:pt x="1456" y="1238"/>
                      <a:pt x="1469" y="1251"/>
                    </a:cubicBezTo>
                    <a:cubicBezTo>
                      <a:pt x="1482" y="1264"/>
                      <a:pt x="1495" y="1264"/>
                      <a:pt x="1521" y="1264"/>
                    </a:cubicBezTo>
                    <a:cubicBezTo>
                      <a:pt x="1564" y="1264"/>
                      <a:pt x="1603" y="1264"/>
                      <a:pt x="1645" y="1294"/>
                    </a:cubicBezTo>
                    <a:cubicBezTo>
                      <a:pt x="1727" y="1333"/>
                      <a:pt x="1753" y="1440"/>
                      <a:pt x="1835" y="1483"/>
                    </a:cubicBezTo>
                    <a:cubicBezTo>
                      <a:pt x="1796" y="1414"/>
                      <a:pt x="1766" y="1359"/>
                      <a:pt x="1727" y="1307"/>
                    </a:cubicBezTo>
                    <a:cubicBezTo>
                      <a:pt x="1704" y="1269"/>
                      <a:pt x="1678" y="1223"/>
                      <a:pt x="1635" y="1223"/>
                    </a:cubicBezTo>
                    <a:cubicBezTo>
                      <a:pt x="1630" y="1223"/>
                      <a:pt x="1625" y="1224"/>
                      <a:pt x="1619" y="1225"/>
                    </a:cubicBezTo>
                    <a:cubicBezTo>
                      <a:pt x="1608" y="1225"/>
                      <a:pt x="1599" y="1231"/>
                      <a:pt x="1586" y="1231"/>
                    </a:cubicBezTo>
                    <a:cubicBezTo>
                      <a:pt x="1580" y="1231"/>
                      <a:pt x="1573" y="1229"/>
                      <a:pt x="1564" y="1225"/>
                    </a:cubicBezTo>
                    <a:cubicBezTo>
                      <a:pt x="1508" y="1225"/>
                      <a:pt x="1521" y="1143"/>
                      <a:pt x="1482" y="1101"/>
                    </a:cubicBezTo>
                    <a:cubicBezTo>
                      <a:pt x="1469" y="1088"/>
                      <a:pt x="1440" y="1088"/>
                      <a:pt x="1427" y="1088"/>
                    </a:cubicBezTo>
                    <a:cubicBezTo>
                      <a:pt x="1319" y="1062"/>
                      <a:pt x="1224" y="1032"/>
                      <a:pt x="1130" y="980"/>
                    </a:cubicBezTo>
                    <a:cubicBezTo>
                      <a:pt x="1082" y="955"/>
                      <a:pt x="1024" y="922"/>
                      <a:pt x="965" y="922"/>
                    </a:cubicBezTo>
                    <a:cubicBezTo>
                      <a:pt x="956" y="922"/>
                      <a:pt x="946" y="923"/>
                      <a:pt x="937" y="925"/>
                    </a:cubicBezTo>
                    <a:cubicBezTo>
                      <a:pt x="920" y="925"/>
                      <a:pt x="895" y="930"/>
                      <a:pt x="869" y="930"/>
                    </a:cubicBezTo>
                    <a:cubicBezTo>
                      <a:pt x="856" y="930"/>
                      <a:pt x="842" y="929"/>
                      <a:pt x="829" y="925"/>
                    </a:cubicBezTo>
                    <a:cubicBezTo>
                      <a:pt x="774" y="925"/>
                      <a:pt x="735" y="869"/>
                      <a:pt x="705" y="830"/>
                    </a:cubicBezTo>
                    <a:cubicBezTo>
                      <a:pt x="671" y="807"/>
                      <a:pt x="625" y="772"/>
                      <a:pt x="579" y="772"/>
                    </a:cubicBezTo>
                    <a:cubicBezTo>
                      <a:pt x="572" y="772"/>
                      <a:pt x="565" y="773"/>
                      <a:pt x="558" y="775"/>
                    </a:cubicBezTo>
                    <a:cubicBezTo>
                      <a:pt x="558" y="654"/>
                      <a:pt x="529" y="543"/>
                      <a:pt x="503" y="435"/>
                    </a:cubicBezTo>
                    <a:cubicBezTo>
                      <a:pt x="490" y="422"/>
                      <a:pt x="490" y="409"/>
                      <a:pt x="477" y="396"/>
                    </a:cubicBezTo>
                    <a:cubicBezTo>
                      <a:pt x="471" y="390"/>
                      <a:pt x="465" y="389"/>
                      <a:pt x="458" y="389"/>
                    </a:cubicBezTo>
                    <a:cubicBezTo>
                      <a:pt x="443" y="389"/>
                      <a:pt x="426" y="396"/>
                      <a:pt x="408" y="396"/>
                    </a:cubicBezTo>
                    <a:cubicBezTo>
                      <a:pt x="366" y="396"/>
                      <a:pt x="353" y="353"/>
                      <a:pt x="327" y="314"/>
                    </a:cubicBezTo>
                    <a:cubicBezTo>
                      <a:pt x="297" y="259"/>
                      <a:pt x="314" y="177"/>
                      <a:pt x="271" y="135"/>
                    </a:cubicBezTo>
                    <a:cubicBezTo>
                      <a:pt x="203" y="70"/>
                      <a:pt x="82" y="40"/>
                      <a:pt x="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354;p37"/>
              <p:cNvSpPr/>
              <p:nvPr/>
            </p:nvSpPr>
            <p:spPr>
              <a:xfrm>
                <a:off x="4938000" y="1539675"/>
                <a:ext cx="58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0" extrusionOk="0">
                    <a:moveTo>
                      <a:pt x="108" y="0"/>
                    </a:moveTo>
                    <a:lnTo>
                      <a:pt x="108" y="0"/>
                    </a:lnTo>
                    <a:cubicBezTo>
                      <a:pt x="95" y="69"/>
                      <a:pt x="82" y="150"/>
                      <a:pt x="69" y="219"/>
                    </a:cubicBezTo>
                    <a:cubicBezTo>
                      <a:pt x="69" y="261"/>
                      <a:pt x="40" y="382"/>
                      <a:pt x="0" y="408"/>
                    </a:cubicBezTo>
                    <a:cubicBezTo>
                      <a:pt x="56" y="382"/>
                      <a:pt x="95" y="369"/>
                      <a:pt x="137" y="356"/>
                    </a:cubicBezTo>
                    <a:lnTo>
                      <a:pt x="137" y="356"/>
                    </a:lnTo>
                    <a:cubicBezTo>
                      <a:pt x="151" y="451"/>
                      <a:pt x="137" y="545"/>
                      <a:pt x="121" y="627"/>
                    </a:cubicBezTo>
                    <a:cubicBezTo>
                      <a:pt x="108" y="640"/>
                      <a:pt x="108" y="653"/>
                      <a:pt x="108" y="669"/>
                    </a:cubicBezTo>
                    <a:lnTo>
                      <a:pt x="108" y="695"/>
                    </a:lnTo>
                    <a:cubicBezTo>
                      <a:pt x="108" y="751"/>
                      <a:pt x="108" y="833"/>
                      <a:pt x="121" y="885"/>
                    </a:cubicBezTo>
                    <a:cubicBezTo>
                      <a:pt x="137" y="927"/>
                      <a:pt x="164" y="966"/>
                      <a:pt x="177" y="1009"/>
                    </a:cubicBezTo>
                    <a:cubicBezTo>
                      <a:pt x="190" y="1048"/>
                      <a:pt x="219" y="1103"/>
                      <a:pt x="219" y="1130"/>
                    </a:cubicBezTo>
                    <a:cubicBezTo>
                      <a:pt x="232" y="1009"/>
                      <a:pt x="177" y="872"/>
                      <a:pt x="151" y="751"/>
                    </a:cubicBezTo>
                    <a:cubicBezTo>
                      <a:pt x="151" y="695"/>
                      <a:pt x="137" y="653"/>
                      <a:pt x="151" y="601"/>
                    </a:cubicBezTo>
                    <a:cubicBezTo>
                      <a:pt x="151" y="571"/>
                      <a:pt x="177" y="558"/>
                      <a:pt x="190" y="532"/>
                    </a:cubicBezTo>
                    <a:cubicBezTo>
                      <a:pt x="190" y="519"/>
                      <a:pt x="232" y="274"/>
                      <a:pt x="219" y="274"/>
                    </a:cubicBezTo>
                    <a:lnTo>
                      <a:pt x="219" y="274"/>
                    </a:lnTo>
                    <a:cubicBezTo>
                      <a:pt x="177" y="287"/>
                      <a:pt x="137" y="287"/>
                      <a:pt x="82" y="287"/>
                    </a:cubicBezTo>
                    <a:cubicBezTo>
                      <a:pt x="95" y="193"/>
                      <a:pt x="95" y="98"/>
                      <a:pt x="10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355;p37"/>
              <p:cNvSpPr/>
              <p:nvPr/>
            </p:nvSpPr>
            <p:spPr>
              <a:xfrm>
                <a:off x="4866275" y="1580475"/>
                <a:ext cx="190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654" extrusionOk="0">
                    <a:moveTo>
                      <a:pt x="53" y="0"/>
                    </a:moveTo>
                    <a:lnTo>
                      <a:pt x="53" y="0"/>
                    </a:lnTo>
                    <a:cubicBezTo>
                      <a:pt x="67" y="28"/>
                      <a:pt x="85" y="52"/>
                      <a:pt x="105" y="72"/>
                    </a:cubicBezTo>
                    <a:lnTo>
                      <a:pt x="105" y="72"/>
                    </a:lnTo>
                    <a:cubicBezTo>
                      <a:pt x="92" y="48"/>
                      <a:pt x="77" y="25"/>
                      <a:pt x="53" y="0"/>
                    </a:cubicBezTo>
                    <a:close/>
                    <a:moveTo>
                      <a:pt x="761" y="0"/>
                    </a:moveTo>
                    <a:lnTo>
                      <a:pt x="761" y="0"/>
                    </a:lnTo>
                    <a:cubicBezTo>
                      <a:pt x="653" y="17"/>
                      <a:pt x="558" y="56"/>
                      <a:pt x="461" y="124"/>
                    </a:cubicBezTo>
                    <a:cubicBezTo>
                      <a:pt x="408" y="163"/>
                      <a:pt x="366" y="206"/>
                      <a:pt x="297" y="232"/>
                    </a:cubicBezTo>
                    <a:cubicBezTo>
                      <a:pt x="297" y="206"/>
                      <a:pt x="271" y="180"/>
                      <a:pt x="245" y="163"/>
                    </a:cubicBezTo>
                    <a:cubicBezTo>
                      <a:pt x="191" y="138"/>
                      <a:pt x="144" y="111"/>
                      <a:pt x="105" y="72"/>
                    </a:cubicBezTo>
                    <a:lnTo>
                      <a:pt x="105" y="72"/>
                    </a:lnTo>
                    <a:cubicBezTo>
                      <a:pt x="114" y="89"/>
                      <a:pt x="123" y="106"/>
                      <a:pt x="134" y="124"/>
                    </a:cubicBezTo>
                    <a:cubicBezTo>
                      <a:pt x="164" y="193"/>
                      <a:pt x="216" y="232"/>
                      <a:pt x="271" y="274"/>
                    </a:cubicBezTo>
                    <a:cubicBezTo>
                      <a:pt x="258" y="300"/>
                      <a:pt x="258" y="327"/>
                      <a:pt x="232" y="356"/>
                    </a:cubicBezTo>
                    <a:cubicBezTo>
                      <a:pt x="216" y="369"/>
                      <a:pt x="203" y="395"/>
                      <a:pt x="177" y="395"/>
                    </a:cubicBezTo>
                    <a:cubicBezTo>
                      <a:pt x="134" y="425"/>
                      <a:pt x="69" y="395"/>
                      <a:pt x="53" y="464"/>
                    </a:cubicBezTo>
                    <a:cubicBezTo>
                      <a:pt x="26" y="519"/>
                      <a:pt x="26" y="601"/>
                      <a:pt x="0" y="653"/>
                    </a:cubicBezTo>
                    <a:cubicBezTo>
                      <a:pt x="39" y="588"/>
                      <a:pt x="82" y="438"/>
                      <a:pt x="177" y="408"/>
                    </a:cubicBezTo>
                    <a:cubicBezTo>
                      <a:pt x="185" y="408"/>
                      <a:pt x="213" y="415"/>
                      <a:pt x="234" y="415"/>
                    </a:cubicBezTo>
                    <a:cubicBezTo>
                      <a:pt x="245" y="415"/>
                      <a:pt x="254" y="414"/>
                      <a:pt x="258" y="408"/>
                    </a:cubicBezTo>
                    <a:cubicBezTo>
                      <a:pt x="271" y="395"/>
                      <a:pt x="284" y="382"/>
                      <a:pt x="284" y="369"/>
                    </a:cubicBezTo>
                    <a:cubicBezTo>
                      <a:pt x="395" y="193"/>
                      <a:pt x="585" y="98"/>
                      <a:pt x="76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356;p37"/>
              <p:cNvSpPr/>
              <p:nvPr/>
            </p:nvSpPr>
            <p:spPr>
              <a:xfrm>
                <a:off x="4958725" y="1647800"/>
                <a:ext cx="2417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67" h="1675" extrusionOk="0">
                    <a:moveTo>
                      <a:pt x="14" y="0"/>
                    </a:moveTo>
                    <a:lnTo>
                      <a:pt x="0" y="111"/>
                    </a:lnTo>
                    <a:lnTo>
                      <a:pt x="885" y="1674"/>
                    </a:lnTo>
                    <a:lnTo>
                      <a:pt x="967" y="160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357;p37"/>
              <p:cNvSpPr/>
              <p:nvPr/>
            </p:nvSpPr>
            <p:spPr>
              <a:xfrm>
                <a:off x="4942075" y="1647800"/>
                <a:ext cx="170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25" extrusionOk="0">
                    <a:moveTo>
                      <a:pt x="680" y="0"/>
                    </a:moveTo>
                    <a:lnTo>
                      <a:pt x="56" y="82"/>
                    </a:lnTo>
                    <a:lnTo>
                      <a:pt x="1" y="124"/>
                    </a:lnTo>
                    <a:lnTo>
                      <a:pt x="666" y="111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358;p37"/>
              <p:cNvSpPr/>
              <p:nvPr/>
            </p:nvSpPr>
            <p:spPr>
              <a:xfrm>
                <a:off x="4932525" y="1633175"/>
                <a:ext cx="10975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10" extrusionOk="0">
                    <a:moveTo>
                      <a:pt x="43" y="1"/>
                    </a:moveTo>
                    <a:lnTo>
                      <a:pt x="1" y="112"/>
                    </a:lnTo>
                    <a:lnTo>
                      <a:pt x="383" y="709"/>
                    </a:lnTo>
                    <a:lnTo>
                      <a:pt x="438" y="667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359;p37"/>
              <p:cNvSpPr/>
              <p:nvPr/>
            </p:nvSpPr>
            <p:spPr>
              <a:xfrm>
                <a:off x="4894500" y="1633175"/>
                <a:ext cx="391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504" extrusionOk="0">
                    <a:moveTo>
                      <a:pt x="1564" y="1"/>
                    </a:moveTo>
                    <a:lnTo>
                      <a:pt x="40" y="464"/>
                    </a:lnTo>
                    <a:lnTo>
                      <a:pt x="1" y="503"/>
                    </a:lnTo>
                    <a:lnTo>
                      <a:pt x="1522" y="112"/>
                    </a:lnTo>
                    <a:lnTo>
                      <a:pt x="156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360;p37"/>
              <p:cNvSpPr/>
              <p:nvPr/>
            </p:nvSpPr>
            <p:spPr>
              <a:xfrm>
                <a:off x="4944775" y="1704250"/>
                <a:ext cx="4595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595" extrusionOk="0">
                    <a:moveTo>
                      <a:pt x="56" y="1"/>
                    </a:moveTo>
                    <a:cubicBezTo>
                      <a:pt x="43" y="56"/>
                      <a:pt x="0" y="232"/>
                      <a:pt x="0" y="272"/>
                    </a:cubicBezTo>
                    <a:cubicBezTo>
                      <a:pt x="0" y="314"/>
                      <a:pt x="683" y="559"/>
                      <a:pt x="748" y="585"/>
                    </a:cubicBezTo>
                    <a:cubicBezTo>
                      <a:pt x="782" y="592"/>
                      <a:pt x="962" y="595"/>
                      <a:pt x="1141" y="595"/>
                    </a:cubicBezTo>
                    <a:cubicBezTo>
                      <a:pt x="1320" y="595"/>
                      <a:pt x="1497" y="592"/>
                      <a:pt x="1525" y="585"/>
                    </a:cubicBezTo>
                    <a:cubicBezTo>
                      <a:pt x="1564" y="572"/>
                      <a:pt x="1714" y="451"/>
                      <a:pt x="1838" y="340"/>
                    </a:cubicBezTo>
                    <a:cubicBezTo>
                      <a:pt x="1512" y="314"/>
                      <a:pt x="1104" y="288"/>
                      <a:pt x="816" y="232"/>
                    </a:cubicBezTo>
                    <a:cubicBezTo>
                      <a:pt x="532" y="177"/>
                      <a:pt x="245" y="69"/>
                      <a:pt x="56" y="1"/>
                    </a:cubicBez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361;p37"/>
              <p:cNvSpPr/>
              <p:nvPr/>
            </p:nvSpPr>
            <p:spPr>
              <a:xfrm>
                <a:off x="5079750" y="1646150"/>
                <a:ext cx="153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062" extrusionOk="0">
                    <a:moveTo>
                      <a:pt x="545" y="1"/>
                    </a:moveTo>
                    <a:cubicBezTo>
                      <a:pt x="545" y="53"/>
                      <a:pt x="532" y="108"/>
                      <a:pt x="506" y="164"/>
                    </a:cubicBezTo>
                    <a:cubicBezTo>
                      <a:pt x="490" y="203"/>
                      <a:pt x="477" y="229"/>
                      <a:pt x="450" y="259"/>
                    </a:cubicBezTo>
                    <a:cubicBezTo>
                      <a:pt x="382" y="379"/>
                      <a:pt x="124" y="817"/>
                      <a:pt x="0" y="1019"/>
                    </a:cubicBezTo>
                    <a:cubicBezTo>
                      <a:pt x="29" y="1045"/>
                      <a:pt x="56" y="1062"/>
                      <a:pt x="82" y="1062"/>
                    </a:cubicBezTo>
                    <a:cubicBezTo>
                      <a:pt x="111" y="1062"/>
                      <a:pt x="150" y="1045"/>
                      <a:pt x="206" y="1032"/>
                    </a:cubicBezTo>
                    <a:cubicBezTo>
                      <a:pt x="343" y="1006"/>
                      <a:pt x="424" y="817"/>
                      <a:pt x="477" y="748"/>
                    </a:cubicBezTo>
                    <a:cubicBezTo>
                      <a:pt x="506" y="719"/>
                      <a:pt x="532" y="637"/>
                      <a:pt x="545" y="543"/>
                    </a:cubicBezTo>
                    <a:cubicBezTo>
                      <a:pt x="571" y="448"/>
                      <a:pt x="588" y="340"/>
                      <a:pt x="601" y="298"/>
                    </a:cubicBezTo>
                    <a:cubicBezTo>
                      <a:pt x="614" y="246"/>
                      <a:pt x="588" y="108"/>
                      <a:pt x="545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362;p37"/>
              <p:cNvSpPr/>
              <p:nvPr/>
            </p:nvSpPr>
            <p:spPr>
              <a:xfrm>
                <a:off x="4748275" y="1592700"/>
                <a:ext cx="146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0" extrusionOk="0">
                    <a:moveTo>
                      <a:pt x="82" y="1"/>
                    </a:moveTo>
                    <a:cubicBezTo>
                      <a:pt x="27" y="69"/>
                      <a:pt x="1" y="164"/>
                      <a:pt x="27" y="220"/>
                    </a:cubicBezTo>
                    <a:cubicBezTo>
                      <a:pt x="40" y="288"/>
                      <a:pt x="477" y="546"/>
                      <a:pt x="516" y="559"/>
                    </a:cubicBezTo>
                    <a:cubicBezTo>
                      <a:pt x="518" y="560"/>
                      <a:pt x="521" y="560"/>
                      <a:pt x="523" y="560"/>
                    </a:cubicBezTo>
                    <a:cubicBezTo>
                      <a:pt x="561" y="560"/>
                      <a:pt x="585" y="449"/>
                      <a:pt x="585" y="409"/>
                    </a:cubicBezTo>
                    <a:cubicBezTo>
                      <a:pt x="585" y="370"/>
                      <a:pt x="82" y="1"/>
                      <a:pt x="82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363;p37"/>
              <p:cNvSpPr/>
              <p:nvPr/>
            </p:nvSpPr>
            <p:spPr>
              <a:xfrm>
                <a:off x="4750000" y="1592450"/>
                <a:ext cx="131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57" extrusionOk="0">
                    <a:moveTo>
                      <a:pt x="37" y="0"/>
                    </a:moveTo>
                    <a:cubicBezTo>
                      <a:pt x="14" y="0"/>
                      <a:pt x="0" y="23"/>
                      <a:pt x="0" y="53"/>
                    </a:cubicBezTo>
                    <a:lnTo>
                      <a:pt x="0" y="66"/>
                    </a:lnTo>
                    <a:cubicBezTo>
                      <a:pt x="0" y="109"/>
                      <a:pt x="26" y="161"/>
                      <a:pt x="69" y="190"/>
                    </a:cubicBezTo>
                    <a:lnTo>
                      <a:pt x="460" y="448"/>
                    </a:lnTo>
                    <a:cubicBezTo>
                      <a:pt x="469" y="454"/>
                      <a:pt x="478" y="456"/>
                      <a:pt x="485" y="456"/>
                    </a:cubicBezTo>
                    <a:cubicBezTo>
                      <a:pt x="511" y="456"/>
                      <a:pt x="523" y="421"/>
                      <a:pt x="503" y="367"/>
                    </a:cubicBezTo>
                    <a:cubicBezTo>
                      <a:pt x="477" y="298"/>
                      <a:pt x="421" y="243"/>
                      <a:pt x="366" y="203"/>
                    </a:cubicBezTo>
                    <a:lnTo>
                      <a:pt x="69" y="11"/>
                    </a:lnTo>
                    <a:cubicBezTo>
                      <a:pt x="57" y="4"/>
                      <a:pt x="46" y="0"/>
                      <a:pt x="37" y="0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364;p37"/>
              <p:cNvSpPr/>
              <p:nvPr/>
            </p:nvSpPr>
            <p:spPr>
              <a:xfrm>
                <a:off x="4750975" y="1593975"/>
                <a:ext cx="205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82" h="96" extrusionOk="0">
                    <a:moveTo>
                      <a:pt x="23" y="0"/>
                    </a:moveTo>
                    <a:cubicBezTo>
                      <a:pt x="7" y="0"/>
                      <a:pt x="0" y="12"/>
                      <a:pt x="0" y="31"/>
                    </a:cubicBezTo>
                    <a:cubicBezTo>
                      <a:pt x="0" y="48"/>
                      <a:pt x="13" y="87"/>
                      <a:pt x="43" y="87"/>
                    </a:cubicBezTo>
                    <a:cubicBezTo>
                      <a:pt x="48" y="92"/>
                      <a:pt x="53" y="95"/>
                      <a:pt x="59" y="95"/>
                    </a:cubicBezTo>
                    <a:cubicBezTo>
                      <a:pt x="67" y="95"/>
                      <a:pt x="74" y="89"/>
                      <a:pt x="82" y="74"/>
                    </a:cubicBezTo>
                    <a:cubicBezTo>
                      <a:pt x="82" y="48"/>
                      <a:pt x="56" y="18"/>
                      <a:pt x="43" y="5"/>
                    </a:cubicBezTo>
                    <a:cubicBezTo>
                      <a:pt x="35" y="2"/>
                      <a:pt x="28" y="0"/>
                      <a:pt x="2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365;p37"/>
              <p:cNvSpPr/>
              <p:nvPr/>
            </p:nvSpPr>
            <p:spPr>
              <a:xfrm>
                <a:off x="4671400" y="1544475"/>
                <a:ext cx="1465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59" extrusionOk="0">
                    <a:moveTo>
                      <a:pt x="82" y="1"/>
                    </a:moveTo>
                    <a:cubicBezTo>
                      <a:pt x="30" y="69"/>
                      <a:pt x="1" y="164"/>
                      <a:pt x="14" y="216"/>
                    </a:cubicBezTo>
                    <a:cubicBezTo>
                      <a:pt x="43" y="285"/>
                      <a:pt x="477" y="543"/>
                      <a:pt x="520" y="559"/>
                    </a:cubicBezTo>
                    <a:cubicBezTo>
                      <a:pt x="559" y="559"/>
                      <a:pt x="585" y="448"/>
                      <a:pt x="585" y="409"/>
                    </a:cubicBezTo>
                    <a:cubicBezTo>
                      <a:pt x="572" y="366"/>
                      <a:pt x="82" y="1"/>
                      <a:pt x="82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366;p37"/>
              <p:cNvSpPr/>
              <p:nvPr/>
            </p:nvSpPr>
            <p:spPr>
              <a:xfrm>
                <a:off x="4673125" y="1544175"/>
                <a:ext cx="1320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454" extrusionOk="0">
                    <a:moveTo>
                      <a:pt x="37" y="1"/>
                    </a:moveTo>
                    <a:cubicBezTo>
                      <a:pt x="14" y="1"/>
                      <a:pt x="0" y="24"/>
                      <a:pt x="0" y="52"/>
                    </a:cubicBezTo>
                    <a:lnTo>
                      <a:pt x="0" y="65"/>
                    </a:lnTo>
                    <a:cubicBezTo>
                      <a:pt x="0" y="107"/>
                      <a:pt x="26" y="163"/>
                      <a:pt x="56" y="189"/>
                    </a:cubicBezTo>
                    <a:lnTo>
                      <a:pt x="464" y="447"/>
                    </a:lnTo>
                    <a:cubicBezTo>
                      <a:pt x="471" y="452"/>
                      <a:pt x="478" y="454"/>
                      <a:pt x="484" y="454"/>
                    </a:cubicBezTo>
                    <a:cubicBezTo>
                      <a:pt x="512" y="454"/>
                      <a:pt x="527" y="411"/>
                      <a:pt x="503" y="365"/>
                    </a:cubicBezTo>
                    <a:cubicBezTo>
                      <a:pt x="464" y="297"/>
                      <a:pt x="408" y="228"/>
                      <a:pt x="353" y="202"/>
                    </a:cubicBezTo>
                    <a:lnTo>
                      <a:pt x="69" y="13"/>
                    </a:lnTo>
                    <a:cubicBezTo>
                      <a:pt x="57" y="4"/>
                      <a:pt x="46" y="1"/>
                      <a:pt x="37" y="1"/>
                    </a:cubicBez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367;p37"/>
              <p:cNvSpPr/>
              <p:nvPr/>
            </p:nvSpPr>
            <p:spPr>
              <a:xfrm>
                <a:off x="4674175" y="1545650"/>
                <a:ext cx="167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67" h="99" extrusionOk="0">
                    <a:moveTo>
                      <a:pt x="21" y="1"/>
                    </a:moveTo>
                    <a:cubicBezTo>
                      <a:pt x="7" y="1"/>
                      <a:pt x="1" y="11"/>
                      <a:pt x="1" y="22"/>
                    </a:cubicBezTo>
                    <a:cubicBezTo>
                      <a:pt x="1" y="48"/>
                      <a:pt x="14" y="75"/>
                      <a:pt x="27" y="88"/>
                    </a:cubicBezTo>
                    <a:cubicBezTo>
                      <a:pt x="38" y="95"/>
                      <a:pt x="47" y="99"/>
                      <a:pt x="53" y="99"/>
                    </a:cubicBezTo>
                    <a:cubicBezTo>
                      <a:pt x="62" y="99"/>
                      <a:pt x="66" y="91"/>
                      <a:pt x="66" y="75"/>
                    </a:cubicBezTo>
                    <a:cubicBezTo>
                      <a:pt x="66" y="48"/>
                      <a:pt x="53" y="22"/>
                      <a:pt x="40" y="6"/>
                    </a:cubicBezTo>
                    <a:cubicBezTo>
                      <a:pt x="32" y="2"/>
                      <a:pt x="26" y="1"/>
                      <a:pt x="21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368;p37"/>
              <p:cNvSpPr/>
              <p:nvPr/>
            </p:nvSpPr>
            <p:spPr>
              <a:xfrm>
                <a:off x="4971300" y="1773300"/>
                <a:ext cx="36400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817" extrusionOk="0">
                    <a:moveTo>
                      <a:pt x="1456" y="0"/>
                    </a:moveTo>
                    <a:lnTo>
                      <a:pt x="979" y="56"/>
                    </a:lnTo>
                    <a:lnTo>
                      <a:pt x="898" y="366"/>
                    </a:lnTo>
                    <a:lnTo>
                      <a:pt x="0" y="408"/>
                    </a:lnTo>
                    <a:lnTo>
                      <a:pt x="382" y="816"/>
                    </a:lnTo>
                    <a:lnTo>
                      <a:pt x="1061" y="477"/>
                    </a:lnTo>
                    <a:lnTo>
                      <a:pt x="1456" y="0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369;p37"/>
              <p:cNvSpPr/>
              <p:nvPr/>
            </p:nvSpPr>
            <p:spPr>
              <a:xfrm>
                <a:off x="4917600" y="1796375"/>
                <a:ext cx="49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452" extrusionOk="0">
                    <a:moveTo>
                      <a:pt x="1061" y="1"/>
                    </a:moveTo>
                    <a:lnTo>
                      <a:pt x="0" y="259"/>
                    </a:lnTo>
                    <a:lnTo>
                      <a:pt x="1211" y="451"/>
                    </a:lnTo>
                    <a:lnTo>
                      <a:pt x="1998" y="1"/>
                    </a:lnTo>
                    <a:close/>
                  </a:path>
                </a:pathLst>
              </a:custGeom>
              <a:solidFill>
                <a:srgbClr val="B1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370;p37"/>
              <p:cNvSpPr/>
              <p:nvPr/>
            </p:nvSpPr>
            <p:spPr>
              <a:xfrm>
                <a:off x="4994800" y="1808950"/>
                <a:ext cx="24500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980" h="915" extrusionOk="0">
                    <a:moveTo>
                      <a:pt x="735" y="0"/>
                    </a:moveTo>
                    <a:lnTo>
                      <a:pt x="0" y="914"/>
                    </a:lnTo>
                    <a:lnTo>
                      <a:pt x="0" y="914"/>
                    </a:lnTo>
                    <a:lnTo>
                      <a:pt x="979" y="477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371;p37"/>
              <p:cNvSpPr/>
              <p:nvPr/>
            </p:nvSpPr>
            <p:spPr>
              <a:xfrm>
                <a:off x="4972025" y="1791650"/>
                <a:ext cx="411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709" extrusionOk="0">
                    <a:moveTo>
                      <a:pt x="1646" y="0"/>
                    </a:moveTo>
                    <a:lnTo>
                      <a:pt x="666" y="190"/>
                    </a:lnTo>
                    <a:lnTo>
                      <a:pt x="1" y="709"/>
                    </a:lnTo>
                    <a:lnTo>
                      <a:pt x="911" y="516"/>
                    </a:lnTo>
                    <a:lnTo>
                      <a:pt x="164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372;p37"/>
              <p:cNvSpPr/>
              <p:nvPr/>
            </p:nvSpPr>
            <p:spPr>
              <a:xfrm>
                <a:off x="4916525" y="1785200"/>
                <a:ext cx="1880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41" extrusionOk="0">
                    <a:moveTo>
                      <a:pt x="438" y="1"/>
                    </a:moveTo>
                    <a:lnTo>
                      <a:pt x="1" y="340"/>
                    </a:lnTo>
                    <a:lnTo>
                      <a:pt x="752" y="164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373;p37"/>
              <p:cNvSpPr/>
              <p:nvPr/>
            </p:nvSpPr>
            <p:spPr>
              <a:xfrm>
                <a:off x="4887650" y="1805925"/>
                <a:ext cx="1570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285" extrusionOk="0">
                    <a:moveTo>
                      <a:pt x="438" y="1"/>
                    </a:moveTo>
                    <a:lnTo>
                      <a:pt x="0" y="232"/>
                    </a:lnTo>
                    <a:lnTo>
                      <a:pt x="627" y="285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374;p37"/>
              <p:cNvSpPr/>
              <p:nvPr/>
            </p:nvSpPr>
            <p:spPr>
              <a:xfrm>
                <a:off x="5029475" y="1778750"/>
                <a:ext cx="152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217" extrusionOk="0">
                    <a:moveTo>
                      <a:pt x="542" y="1"/>
                    </a:moveTo>
                    <a:lnTo>
                      <a:pt x="0" y="216"/>
                    </a:lnTo>
                    <a:lnTo>
                      <a:pt x="611" y="216"/>
                    </a:lnTo>
                    <a:lnTo>
                      <a:pt x="54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1375;p37"/>
            <p:cNvGrpSpPr/>
            <p:nvPr/>
          </p:nvGrpSpPr>
          <p:grpSpPr>
            <a:xfrm>
              <a:off x="6263607" y="2719409"/>
              <a:ext cx="1509391" cy="993424"/>
              <a:chOff x="6705625" y="2019075"/>
              <a:chExt cx="510775" cy="336150"/>
            </a:xfrm>
          </p:grpSpPr>
          <p:sp>
            <p:nvSpPr>
              <p:cNvPr id="786" name="Google Shape;1376;p37"/>
              <p:cNvSpPr/>
              <p:nvPr/>
            </p:nvSpPr>
            <p:spPr>
              <a:xfrm>
                <a:off x="6944725" y="2027900"/>
                <a:ext cx="2482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06" extrusionOk="0">
                    <a:moveTo>
                      <a:pt x="749" y="0"/>
                    </a:moveTo>
                    <a:cubicBezTo>
                      <a:pt x="661" y="0"/>
                      <a:pt x="531" y="61"/>
                      <a:pt x="285" y="205"/>
                    </a:cubicBezTo>
                    <a:cubicBezTo>
                      <a:pt x="147" y="274"/>
                      <a:pt x="53" y="411"/>
                      <a:pt x="40" y="519"/>
                    </a:cubicBezTo>
                    <a:cubicBezTo>
                      <a:pt x="40" y="627"/>
                      <a:pt x="1" y="738"/>
                      <a:pt x="53" y="790"/>
                    </a:cubicBezTo>
                    <a:cubicBezTo>
                      <a:pt x="102" y="827"/>
                      <a:pt x="255" y="905"/>
                      <a:pt x="366" y="905"/>
                    </a:cubicBezTo>
                    <a:cubicBezTo>
                      <a:pt x="381" y="905"/>
                      <a:pt x="395" y="904"/>
                      <a:pt x="409" y="901"/>
                    </a:cubicBezTo>
                    <a:cubicBezTo>
                      <a:pt x="611" y="832"/>
                      <a:pt x="843" y="724"/>
                      <a:pt x="898" y="561"/>
                    </a:cubicBezTo>
                    <a:cubicBezTo>
                      <a:pt x="950" y="411"/>
                      <a:pt x="993" y="124"/>
                      <a:pt x="856" y="42"/>
                    </a:cubicBezTo>
                    <a:cubicBezTo>
                      <a:pt x="824" y="15"/>
                      <a:pt x="792" y="0"/>
                      <a:pt x="749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1377;p37"/>
              <p:cNvSpPr/>
              <p:nvPr/>
            </p:nvSpPr>
            <p:spPr>
              <a:xfrm>
                <a:off x="6705625" y="2068425"/>
                <a:ext cx="510775" cy="286800"/>
              </a:xfrm>
              <a:custGeom>
                <a:avLst/>
                <a:gdLst/>
                <a:ahLst/>
                <a:cxnLst/>
                <a:rect l="l" t="t" r="r" b="b"/>
                <a:pathLst>
                  <a:path w="20431" h="11472" extrusionOk="0">
                    <a:moveTo>
                      <a:pt x="4473" y="0"/>
                    </a:moveTo>
                    <a:cubicBezTo>
                      <a:pt x="3380" y="0"/>
                      <a:pt x="163" y="2712"/>
                      <a:pt x="83" y="3183"/>
                    </a:cubicBezTo>
                    <a:cubicBezTo>
                      <a:pt x="1" y="3631"/>
                      <a:pt x="425" y="3889"/>
                      <a:pt x="1023" y="4244"/>
                    </a:cubicBezTo>
                    <a:lnTo>
                      <a:pt x="12352" y="10867"/>
                    </a:lnTo>
                    <a:cubicBezTo>
                      <a:pt x="12352" y="10867"/>
                      <a:pt x="13383" y="11396"/>
                      <a:pt x="14418" y="11464"/>
                    </a:cubicBezTo>
                    <a:cubicBezTo>
                      <a:pt x="14487" y="11469"/>
                      <a:pt x="14555" y="11471"/>
                      <a:pt x="14623" y="11471"/>
                    </a:cubicBezTo>
                    <a:cubicBezTo>
                      <a:pt x="15560" y="11471"/>
                      <a:pt x="16380" y="11050"/>
                      <a:pt x="16961" y="10785"/>
                    </a:cubicBezTo>
                    <a:cubicBezTo>
                      <a:pt x="17588" y="10498"/>
                      <a:pt x="19014" y="9669"/>
                      <a:pt x="19314" y="9385"/>
                    </a:cubicBezTo>
                    <a:cubicBezTo>
                      <a:pt x="19615" y="9111"/>
                      <a:pt x="20431" y="8514"/>
                      <a:pt x="19628" y="7724"/>
                    </a:cubicBezTo>
                    <a:cubicBezTo>
                      <a:pt x="18812" y="6921"/>
                      <a:pt x="5579" y="40"/>
                      <a:pt x="4505" y="1"/>
                    </a:cubicBezTo>
                    <a:cubicBezTo>
                      <a:pt x="4495" y="1"/>
                      <a:pt x="4484" y="0"/>
                      <a:pt x="447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1378;p37"/>
              <p:cNvSpPr/>
              <p:nvPr/>
            </p:nvSpPr>
            <p:spPr>
              <a:xfrm>
                <a:off x="6741700" y="2109575"/>
                <a:ext cx="335250" cy="201650"/>
              </a:xfrm>
              <a:custGeom>
                <a:avLst/>
                <a:gdLst/>
                <a:ahLst/>
                <a:cxnLst/>
                <a:rect l="l" t="t" r="r" b="b"/>
                <a:pathLst>
                  <a:path w="13410" h="8066" extrusionOk="0">
                    <a:moveTo>
                      <a:pt x="396" y="0"/>
                    </a:moveTo>
                    <a:cubicBezTo>
                      <a:pt x="396" y="0"/>
                      <a:pt x="1" y="1276"/>
                      <a:pt x="340" y="1903"/>
                    </a:cubicBezTo>
                    <a:lnTo>
                      <a:pt x="1414" y="1182"/>
                    </a:lnTo>
                    <a:lnTo>
                      <a:pt x="4463" y="3088"/>
                    </a:lnTo>
                    <a:lnTo>
                      <a:pt x="9672" y="7452"/>
                    </a:lnTo>
                    <a:lnTo>
                      <a:pt x="10759" y="6717"/>
                    </a:lnTo>
                    <a:lnTo>
                      <a:pt x="12528" y="8066"/>
                    </a:lnTo>
                    <a:lnTo>
                      <a:pt x="13409" y="4364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rgbClr val="383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1379;p37"/>
              <p:cNvSpPr/>
              <p:nvPr/>
            </p:nvSpPr>
            <p:spPr>
              <a:xfrm>
                <a:off x="7034075" y="2240450"/>
                <a:ext cx="6670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952" extrusionOk="0">
                    <a:moveTo>
                      <a:pt x="1035" y="1"/>
                    </a:moveTo>
                    <a:lnTo>
                      <a:pt x="1" y="585"/>
                    </a:lnTo>
                    <a:lnTo>
                      <a:pt x="1430" y="2951"/>
                    </a:lnTo>
                    <a:lnTo>
                      <a:pt x="2465" y="2354"/>
                    </a:lnTo>
                    <a:lnTo>
                      <a:pt x="2667" y="1035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7427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1380;p37"/>
              <p:cNvSpPr/>
              <p:nvPr/>
            </p:nvSpPr>
            <p:spPr>
              <a:xfrm>
                <a:off x="6992950" y="2258150"/>
                <a:ext cx="629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91" extrusionOk="0">
                    <a:moveTo>
                      <a:pt x="1074" y="1"/>
                    </a:moveTo>
                    <a:lnTo>
                      <a:pt x="1" y="624"/>
                    </a:lnTo>
                    <a:lnTo>
                      <a:pt x="1430" y="2991"/>
                    </a:lnTo>
                    <a:lnTo>
                      <a:pt x="2517" y="2367"/>
                    </a:lnTo>
                    <a:lnTo>
                      <a:pt x="2165" y="435"/>
                    </a:lnTo>
                    <a:lnTo>
                      <a:pt x="1074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1381;p37"/>
              <p:cNvSpPr/>
              <p:nvPr/>
            </p:nvSpPr>
            <p:spPr>
              <a:xfrm>
                <a:off x="6842725" y="2019075"/>
                <a:ext cx="367225" cy="247275"/>
              </a:xfrm>
              <a:custGeom>
                <a:avLst/>
                <a:gdLst/>
                <a:ahLst/>
                <a:cxnLst/>
                <a:rect l="l" t="t" r="r" b="b"/>
                <a:pathLst>
                  <a:path w="14689" h="9891" extrusionOk="0">
                    <a:moveTo>
                      <a:pt x="924" y="0"/>
                    </a:moveTo>
                    <a:lnTo>
                      <a:pt x="843" y="98"/>
                    </a:lnTo>
                    <a:lnTo>
                      <a:pt x="379" y="532"/>
                    </a:lnTo>
                    <a:lnTo>
                      <a:pt x="53" y="408"/>
                    </a:lnTo>
                    <a:lnTo>
                      <a:pt x="1" y="490"/>
                    </a:lnTo>
                    <a:lnTo>
                      <a:pt x="82" y="1035"/>
                    </a:lnTo>
                    <a:lnTo>
                      <a:pt x="461" y="1580"/>
                    </a:lnTo>
                    <a:lnTo>
                      <a:pt x="555" y="2083"/>
                    </a:lnTo>
                    <a:lnTo>
                      <a:pt x="1469" y="2517"/>
                    </a:lnTo>
                    <a:lnTo>
                      <a:pt x="1616" y="2628"/>
                    </a:lnTo>
                    <a:lnTo>
                      <a:pt x="1616" y="2448"/>
                    </a:lnTo>
                    <a:cubicBezTo>
                      <a:pt x="1616" y="1947"/>
                      <a:pt x="1876" y="1655"/>
                      <a:pt x="2255" y="1655"/>
                    </a:cubicBezTo>
                    <a:cubicBezTo>
                      <a:pt x="2418" y="1655"/>
                      <a:pt x="2604" y="1710"/>
                      <a:pt x="2801" y="1825"/>
                    </a:cubicBezTo>
                    <a:cubicBezTo>
                      <a:pt x="3454" y="2204"/>
                      <a:pt x="3983" y="3101"/>
                      <a:pt x="3983" y="3822"/>
                    </a:cubicBezTo>
                    <a:lnTo>
                      <a:pt x="3983" y="4312"/>
                    </a:lnTo>
                    <a:lnTo>
                      <a:pt x="10050" y="7821"/>
                    </a:lnTo>
                    <a:lnTo>
                      <a:pt x="10716" y="8177"/>
                    </a:lnTo>
                    <a:lnTo>
                      <a:pt x="10853" y="8258"/>
                    </a:lnTo>
                    <a:lnTo>
                      <a:pt x="10853" y="7808"/>
                    </a:lnTo>
                    <a:cubicBezTo>
                      <a:pt x="10853" y="7304"/>
                      <a:pt x="11118" y="7013"/>
                      <a:pt x="11500" y="7013"/>
                    </a:cubicBezTo>
                    <a:cubicBezTo>
                      <a:pt x="11665" y="7013"/>
                      <a:pt x="11852" y="7067"/>
                      <a:pt x="12048" y="7181"/>
                    </a:cubicBezTo>
                    <a:cubicBezTo>
                      <a:pt x="12701" y="7563"/>
                      <a:pt x="13233" y="8461"/>
                      <a:pt x="13233" y="9182"/>
                    </a:cubicBezTo>
                    <a:lnTo>
                      <a:pt x="13233" y="9521"/>
                    </a:lnTo>
                    <a:lnTo>
                      <a:pt x="13383" y="9603"/>
                    </a:lnTo>
                    <a:lnTo>
                      <a:pt x="13559" y="9698"/>
                    </a:lnTo>
                    <a:lnTo>
                      <a:pt x="14264" y="9890"/>
                    </a:lnTo>
                    <a:lnTo>
                      <a:pt x="14646" y="9495"/>
                    </a:lnTo>
                    <a:lnTo>
                      <a:pt x="14689" y="8963"/>
                    </a:lnTo>
                    <a:lnTo>
                      <a:pt x="14633" y="8787"/>
                    </a:lnTo>
                    <a:lnTo>
                      <a:pt x="14375" y="8516"/>
                    </a:lnTo>
                    <a:lnTo>
                      <a:pt x="14238" y="7047"/>
                    </a:lnTo>
                    <a:lnTo>
                      <a:pt x="14117" y="6760"/>
                    </a:lnTo>
                    <a:lnTo>
                      <a:pt x="12619" y="5686"/>
                    </a:lnTo>
                    <a:cubicBezTo>
                      <a:pt x="12619" y="5686"/>
                      <a:pt x="11180" y="3754"/>
                      <a:pt x="10919" y="3457"/>
                    </a:cubicBezTo>
                    <a:cubicBezTo>
                      <a:pt x="10674" y="3170"/>
                      <a:pt x="9724" y="2654"/>
                      <a:pt x="8895" y="2177"/>
                    </a:cubicBezTo>
                    <a:cubicBezTo>
                      <a:pt x="8079" y="1701"/>
                      <a:pt x="6881" y="1143"/>
                      <a:pt x="6392" y="953"/>
                    </a:cubicBezTo>
                    <a:cubicBezTo>
                      <a:pt x="6322" y="934"/>
                      <a:pt x="6215" y="925"/>
                      <a:pt x="6084" y="925"/>
                    </a:cubicBezTo>
                    <a:cubicBezTo>
                      <a:pt x="5493" y="925"/>
                      <a:pt x="4411" y="1095"/>
                      <a:pt x="4064" y="1172"/>
                    </a:cubicBezTo>
                    <a:cubicBezTo>
                      <a:pt x="3754" y="980"/>
                      <a:pt x="924" y="0"/>
                      <a:pt x="924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1382;p37"/>
              <p:cNvSpPr/>
              <p:nvPr/>
            </p:nvSpPr>
            <p:spPr>
              <a:xfrm>
                <a:off x="6888250" y="2066075"/>
                <a:ext cx="49000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2519" extrusionOk="0">
                    <a:moveTo>
                      <a:pt x="542" y="0"/>
                    </a:moveTo>
                    <a:cubicBezTo>
                      <a:pt x="220" y="0"/>
                      <a:pt x="1" y="257"/>
                      <a:pt x="1" y="692"/>
                    </a:cubicBezTo>
                    <a:cubicBezTo>
                      <a:pt x="1" y="1319"/>
                      <a:pt x="435" y="2080"/>
                      <a:pt x="980" y="2393"/>
                    </a:cubicBezTo>
                    <a:cubicBezTo>
                      <a:pt x="1136" y="2478"/>
                      <a:pt x="1283" y="2519"/>
                      <a:pt x="1414" y="2519"/>
                    </a:cubicBezTo>
                    <a:cubicBezTo>
                      <a:pt x="1738" y="2519"/>
                      <a:pt x="1959" y="2267"/>
                      <a:pt x="1959" y="1822"/>
                    </a:cubicBezTo>
                    <a:cubicBezTo>
                      <a:pt x="1959" y="1208"/>
                      <a:pt x="1525" y="448"/>
                      <a:pt x="980" y="134"/>
                    </a:cubicBezTo>
                    <a:cubicBezTo>
                      <a:pt x="822" y="43"/>
                      <a:pt x="673" y="0"/>
                      <a:pt x="542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1383;p37"/>
              <p:cNvSpPr/>
              <p:nvPr/>
            </p:nvSpPr>
            <p:spPr>
              <a:xfrm>
                <a:off x="6879450" y="2054500"/>
                <a:ext cx="66600" cy="74750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2990" extrusionOk="0">
                    <a:moveTo>
                      <a:pt x="730" y="0"/>
                    </a:moveTo>
                    <a:cubicBezTo>
                      <a:pt x="297" y="0"/>
                      <a:pt x="0" y="347"/>
                      <a:pt x="0" y="950"/>
                    </a:cubicBezTo>
                    <a:lnTo>
                      <a:pt x="0" y="1100"/>
                    </a:lnTo>
                    <a:lnTo>
                      <a:pt x="147" y="1211"/>
                    </a:lnTo>
                    <a:lnTo>
                      <a:pt x="147" y="1031"/>
                    </a:lnTo>
                    <a:cubicBezTo>
                      <a:pt x="147" y="530"/>
                      <a:pt x="407" y="238"/>
                      <a:pt x="786" y="238"/>
                    </a:cubicBezTo>
                    <a:cubicBezTo>
                      <a:pt x="949" y="238"/>
                      <a:pt x="1135" y="293"/>
                      <a:pt x="1332" y="408"/>
                    </a:cubicBezTo>
                    <a:cubicBezTo>
                      <a:pt x="1985" y="787"/>
                      <a:pt x="2514" y="1684"/>
                      <a:pt x="2514" y="2405"/>
                    </a:cubicBezTo>
                    <a:lnTo>
                      <a:pt x="2514" y="2895"/>
                    </a:lnTo>
                    <a:lnTo>
                      <a:pt x="2664" y="2990"/>
                    </a:lnTo>
                    <a:lnTo>
                      <a:pt x="2664" y="2500"/>
                    </a:lnTo>
                    <a:cubicBezTo>
                      <a:pt x="2664" y="1645"/>
                      <a:pt x="2066" y="610"/>
                      <a:pt x="1332" y="189"/>
                    </a:cubicBezTo>
                    <a:cubicBezTo>
                      <a:pt x="1115" y="61"/>
                      <a:pt x="911" y="0"/>
                      <a:pt x="730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1384;p37"/>
              <p:cNvSpPr/>
              <p:nvPr/>
            </p:nvSpPr>
            <p:spPr>
              <a:xfrm>
                <a:off x="7119425" y="2200000"/>
                <a:ext cx="49000" cy="6290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2516" extrusionOk="0">
                    <a:moveTo>
                      <a:pt x="537" y="1"/>
                    </a:moveTo>
                    <a:cubicBezTo>
                      <a:pt x="219" y="1"/>
                      <a:pt x="1" y="253"/>
                      <a:pt x="1" y="695"/>
                    </a:cubicBezTo>
                    <a:cubicBezTo>
                      <a:pt x="1" y="1318"/>
                      <a:pt x="438" y="2066"/>
                      <a:pt x="980" y="2379"/>
                    </a:cubicBezTo>
                    <a:cubicBezTo>
                      <a:pt x="1141" y="2471"/>
                      <a:pt x="1291" y="2515"/>
                      <a:pt x="1424" y="2515"/>
                    </a:cubicBezTo>
                    <a:cubicBezTo>
                      <a:pt x="1743" y="2515"/>
                      <a:pt x="1959" y="2263"/>
                      <a:pt x="1959" y="1821"/>
                    </a:cubicBezTo>
                    <a:cubicBezTo>
                      <a:pt x="1959" y="1211"/>
                      <a:pt x="1525" y="450"/>
                      <a:pt x="980" y="137"/>
                    </a:cubicBezTo>
                    <a:cubicBezTo>
                      <a:pt x="821" y="45"/>
                      <a:pt x="670" y="1"/>
                      <a:pt x="537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1385;p37"/>
              <p:cNvSpPr/>
              <p:nvPr/>
            </p:nvSpPr>
            <p:spPr>
              <a:xfrm>
                <a:off x="7110625" y="2188325"/>
                <a:ext cx="6670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834" extrusionOk="0">
                    <a:moveTo>
                      <a:pt x="738" y="1"/>
                    </a:moveTo>
                    <a:cubicBezTo>
                      <a:pt x="301" y="1"/>
                      <a:pt x="0" y="350"/>
                      <a:pt x="0" y="956"/>
                    </a:cubicBezTo>
                    <a:lnTo>
                      <a:pt x="0" y="1407"/>
                    </a:lnTo>
                    <a:lnTo>
                      <a:pt x="137" y="1488"/>
                    </a:lnTo>
                    <a:lnTo>
                      <a:pt x="137" y="1038"/>
                    </a:lnTo>
                    <a:cubicBezTo>
                      <a:pt x="137" y="534"/>
                      <a:pt x="402" y="243"/>
                      <a:pt x="784" y="243"/>
                    </a:cubicBezTo>
                    <a:cubicBezTo>
                      <a:pt x="949" y="243"/>
                      <a:pt x="1136" y="297"/>
                      <a:pt x="1332" y="411"/>
                    </a:cubicBezTo>
                    <a:cubicBezTo>
                      <a:pt x="1985" y="793"/>
                      <a:pt x="2517" y="1691"/>
                      <a:pt x="2517" y="2412"/>
                    </a:cubicBezTo>
                    <a:lnTo>
                      <a:pt x="2517" y="2751"/>
                    </a:lnTo>
                    <a:lnTo>
                      <a:pt x="2667" y="2833"/>
                    </a:lnTo>
                    <a:lnTo>
                      <a:pt x="2667" y="2507"/>
                    </a:lnTo>
                    <a:cubicBezTo>
                      <a:pt x="2667" y="1651"/>
                      <a:pt x="2066" y="617"/>
                      <a:pt x="1332" y="183"/>
                    </a:cubicBezTo>
                    <a:cubicBezTo>
                      <a:pt x="1119" y="59"/>
                      <a:pt x="917" y="1"/>
                      <a:pt x="738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1386;p37"/>
              <p:cNvSpPr/>
              <p:nvPr/>
            </p:nvSpPr>
            <p:spPr>
              <a:xfrm>
                <a:off x="7071525" y="2195250"/>
                <a:ext cx="127825" cy="144525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781" extrusionOk="0">
                    <a:moveTo>
                      <a:pt x="5086" y="0"/>
                    </a:moveTo>
                    <a:lnTo>
                      <a:pt x="4910" y="245"/>
                    </a:lnTo>
                    <a:lnTo>
                      <a:pt x="1238" y="2380"/>
                    </a:lnTo>
                    <a:lnTo>
                      <a:pt x="1" y="2951"/>
                    </a:lnTo>
                    <a:lnTo>
                      <a:pt x="40" y="5781"/>
                    </a:lnTo>
                    <a:lnTo>
                      <a:pt x="774" y="5670"/>
                    </a:lnTo>
                    <a:lnTo>
                      <a:pt x="1946" y="5099"/>
                    </a:lnTo>
                    <a:lnTo>
                      <a:pt x="4163" y="3823"/>
                    </a:lnTo>
                    <a:lnTo>
                      <a:pt x="4828" y="3317"/>
                    </a:lnTo>
                    <a:lnTo>
                      <a:pt x="5112" y="2843"/>
                    </a:lnTo>
                    <a:lnTo>
                      <a:pt x="5086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1387;p37"/>
              <p:cNvSpPr/>
              <p:nvPr/>
            </p:nvSpPr>
            <p:spPr>
              <a:xfrm>
                <a:off x="7029675" y="2161225"/>
                <a:ext cx="169025" cy="107825"/>
              </a:xfrm>
              <a:custGeom>
                <a:avLst/>
                <a:gdLst/>
                <a:ahLst/>
                <a:cxnLst/>
                <a:rect l="l" t="t" r="r" b="b"/>
                <a:pathLst>
                  <a:path w="6761" h="4313" extrusionOk="0">
                    <a:moveTo>
                      <a:pt x="5141" y="0"/>
                    </a:moveTo>
                    <a:lnTo>
                      <a:pt x="0" y="2980"/>
                    </a:lnTo>
                    <a:lnTo>
                      <a:pt x="1675" y="4312"/>
                    </a:lnTo>
                    <a:lnTo>
                      <a:pt x="2775" y="3878"/>
                    </a:lnTo>
                    <a:lnTo>
                      <a:pt x="3904" y="3333"/>
                    </a:lnTo>
                    <a:lnTo>
                      <a:pt x="5742" y="2272"/>
                    </a:lnTo>
                    <a:lnTo>
                      <a:pt x="6584" y="1606"/>
                    </a:lnTo>
                    <a:lnTo>
                      <a:pt x="6760" y="1361"/>
                    </a:lnTo>
                    <a:lnTo>
                      <a:pt x="6639" y="1074"/>
                    </a:lnTo>
                    <a:lnTo>
                      <a:pt x="514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1388;p37"/>
              <p:cNvSpPr/>
              <p:nvPr/>
            </p:nvSpPr>
            <p:spPr>
              <a:xfrm>
                <a:off x="6993275" y="2105475"/>
                <a:ext cx="164950" cy="130275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5211" extrusionOk="0">
                    <a:moveTo>
                      <a:pt x="4897" y="1"/>
                    </a:moveTo>
                    <a:lnTo>
                      <a:pt x="4600" y="353"/>
                    </a:lnTo>
                    <a:lnTo>
                      <a:pt x="3918" y="830"/>
                    </a:lnTo>
                    <a:lnTo>
                      <a:pt x="2070" y="1891"/>
                    </a:lnTo>
                    <a:lnTo>
                      <a:pt x="1022" y="2420"/>
                    </a:lnTo>
                    <a:lnTo>
                      <a:pt x="1" y="2844"/>
                    </a:lnTo>
                    <a:lnTo>
                      <a:pt x="1456" y="5210"/>
                    </a:lnTo>
                    <a:lnTo>
                      <a:pt x="2680" y="4773"/>
                    </a:lnTo>
                    <a:lnTo>
                      <a:pt x="3836" y="4231"/>
                    </a:lnTo>
                    <a:lnTo>
                      <a:pt x="5876" y="3033"/>
                    </a:lnTo>
                    <a:lnTo>
                      <a:pt x="6326" y="2664"/>
                    </a:lnTo>
                    <a:lnTo>
                      <a:pt x="6597" y="2230"/>
                    </a:lnTo>
                    <a:lnTo>
                      <a:pt x="4897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1389;p37"/>
              <p:cNvSpPr/>
              <p:nvPr/>
            </p:nvSpPr>
            <p:spPr>
              <a:xfrm>
                <a:off x="6955250" y="2044900"/>
                <a:ext cx="165800" cy="95450"/>
              </a:xfrm>
              <a:custGeom>
                <a:avLst/>
                <a:gdLst/>
                <a:ahLst/>
                <a:cxnLst/>
                <a:rect l="l" t="t" r="r" b="b"/>
                <a:pathLst>
                  <a:path w="6632" h="3818" extrusionOk="0">
                    <a:moveTo>
                      <a:pt x="1720" y="1"/>
                    </a:moveTo>
                    <a:cubicBezTo>
                      <a:pt x="1214" y="1"/>
                      <a:pt x="1" y="384"/>
                      <a:pt x="1" y="384"/>
                    </a:cubicBezTo>
                    <a:lnTo>
                      <a:pt x="6336" y="3798"/>
                    </a:lnTo>
                    <a:cubicBezTo>
                      <a:pt x="6336" y="3798"/>
                      <a:pt x="6399" y="3817"/>
                      <a:pt x="6466" y="3817"/>
                    </a:cubicBezTo>
                    <a:cubicBezTo>
                      <a:pt x="6547" y="3817"/>
                      <a:pt x="6632" y="3789"/>
                      <a:pt x="6610" y="3661"/>
                    </a:cubicBezTo>
                    <a:cubicBezTo>
                      <a:pt x="6568" y="3416"/>
                      <a:pt x="5589" y="2029"/>
                      <a:pt x="5589" y="2029"/>
                    </a:cubicBezTo>
                    <a:cubicBezTo>
                      <a:pt x="5589" y="2029"/>
                      <a:pt x="4965" y="1595"/>
                      <a:pt x="4068" y="1089"/>
                    </a:cubicBezTo>
                    <a:cubicBezTo>
                      <a:pt x="3154" y="586"/>
                      <a:pt x="2191" y="97"/>
                      <a:pt x="1766" y="2"/>
                    </a:cubicBezTo>
                    <a:cubicBezTo>
                      <a:pt x="1752" y="1"/>
                      <a:pt x="1736" y="1"/>
                      <a:pt x="172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1390;p37"/>
              <p:cNvSpPr/>
              <p:nvPr/>
            </p:nvSpPr>
            <p:spPr>
              <a:xfrm>
                <a:off x="6743425" y="2021525"/>
                <a:ext cx="204025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4120" extrusionOk="0">
                    <a:moveTo>
                      <a:pt x="4815" y="0"/>
                    </a:moveTo>
                    <a:lnTo>
                      <a:pt x="3986" y="245"/>
                    </a:lnTo>
                    <a:lnTo>
                      <a:pt x="3046" y="611"/>
                    </a:lnTo>
                    <a:lnTo>
                      <a:pt x="1508" y="1508"/>
                    </a:lnTo>
                    <a:lnTo>
                      <a:pt x="708" y="2135"/>
                    </a:lnTo>
                    <a:lnTo>
                      <a:pt x="0" y="2788"/>
                    </a:lnTo>
                    <a:lnTo>
                      <a:pt x="3019" y="4119"/>
                    </a:lnTo>
                    <a:lnTo>
                      <a:pt x="8160" y="1143"/>
                    </a:lnTo>
                    <a:lnTo>
                      <a:pt x="4815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1391;p37"/>
              <p:cNvSpPr/>
              <p:nvPr/>
            </p:nvSpPr>
            <p:spPr>
              <a:xfrm>
                <a:off x="6818900" y="2042900"/>
                <a:ext cx="183625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3265" extrusionOk="0">
                    <a:moveTo>
                      <a:pt x="6963" y="0"/>
                    </a:moveTo>
                    <a:lnTo>
                      <a:pt x="5141" y="219"/>
                    </a:lnTo>
                    <a:lnTo>
                      <a:pt x="4420" y="395"/>
                    </a:lnTo>
                    <a:lnTo>
                      <a:pt x="3278" y="843"/>
                    </a:lnTo>
                    <a:lnTo>
                      <a:pt x="1796" y="1701"/>
                    </a:lnTo>
                    <a:lnTo>
                      <a:pt x="885" y="2448"/>
                    </a:lnTo>
                    <a:lnTo>
                      <a:pt x="0" y="3264"/>
                    </a:lnTo>
                    <a:lnTo>
                      <a:pt x="2448" y="2830"/>
                    </a:lnTo>
                    <a:lnTo>
                      <a:pt x="7345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1392;p37"/>
              <p:cNvSpPr/>
              <p:nvPr/>
            </p:nvSpPr>
            <p:spPr>
              <a:xfrm>
                <a:off x="6818900" y="2042900"/>
                <a:ext cx="183625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3265" extrusionOk="0">
                    <a:moveTo>
                      <a:pt x="6963" y="0"/>
                    </a:moveTo>
                    <a:lnTo>
                      <a:pt x="5141" y="219"/>
                    </a:lnTo>
                    <a:lnTo>
                      <a:pt x="4420" y="395"/>
                    </a:lnTo>
                    <a:lnTo>
                      <a:pt x="3278" y="843"/>
                    </a:lnTo>
                    <a:lnTo>
                      <a:pt x="1796" y="1701"/>
                    </a:lnTo>
                    <a:lnTo>
                      <a:pt x="885" y="2448"/>
                    </a:lnTo>
                    <a:lnTo>
                      <a:pt x="0" y="3264"/>
                    </a:lnTo>
                    <a:lnTo>
                      <a:pt x="203" y="3225"/>
                    </a:lnTo>
                    <a:lnTo>
                      <a:pt x="993" y="2491"/>
                    </a:lnTo>
                    <a:lnTo>
                      <a:pt x="1916" y="1740"/>
                    </a:lnTo>
                    <a:lnTo>
                      <a:pt x="3385" y="898"/>
                    </a:lnTo>
                    <a:lnTo>
                      <a:pt x="4544" y="435"/>
                    </a:lnTo>
                    <a:lnTo>
                      <a:pt x="5262" y="258"/>
                    </a:lnTo>
                    <a:lnTo>
                      <a:pt x="7074" y="43"/>
                    </a:lnTo>
                    <a:lnTo>
                      <a:pt x="7263" y="43"/>
                    </a:lnTo>
                    <a:lnTo>
                      <a:pt x="7345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1393;p37"/>
              <p:cNvSpPr/>
              <p:nvPr/>
            </p:nvSpPr>
            <p:spPr>
              <a:xfrm>
                <a:off x="6823950" y="2051375"/>
                <a:ext cx="125850" cy="72175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2887" extrusionOk="0">
                    <a:moveTo>
                      <a:pt x="4734" y="1"/>
                    </a:moveTo>
                    <a:lnTo>
                      <a:pt x="4342" y="96"/>
                    </a:lnTo>
                    <a:lnTo>
                      <a:pt x="3183" y="559"/>
                    </a:lnTo>
                    <a:lnTo>
                      <a:pt x="1714" y="1401"/>
                    </a:lnTo>
                    <a:lnTo>
                      <a:pt x="791" y="2152"/>
                    </a:lnTo>
                    <a:lnTo>
                      <a:pt x="1" y="2886"/>
                    </a:lnTo>
                    <a:lnTo>
                      <a:pt x="1" y="2886"/>
                    </a:lnTo>
                    <a:lnTo>
                      <a:pt x="1714" y="2586"/>
                    </a:lnTo>
                    <a:lnTo>
                      <a:pt x="2436" y="2002"/>
                    </a:lnTo>
                    <a:lnTo>
                      <a:pt x="3771" y="1036"/>
                    </a:lnTo>
                    <a:lnTo>
                      <a:pt x="5034" y="383"/>
                    </a:lnTo>
                    <a:lnTo>
                      <a:pt x="4884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1394;p37"/>
              <p:cNvSpPr/>
              <p:nvPr/>
            </p:nvSpPr>
            <p:spPr>
              <a:xfrm>
                <a:off x="6817500" y="2099375"/>
                <a:ext cx="80650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048" extrusionOk="0">
                    <a:moveTo>
                      <a:pt x="3226" y="0"/>
                    </a:moveTo>
                    <a:cubicBezTo>
                      <a:pt x="3226" y="0"/>
                      <a:pt x="2599" y="379"/>
                      <a:pt x="2573" y="379"/>
                    </a:cubicBezTo>
                    <a:cubicBezTo>
                      <a:pt x="2544" y="379"/>
                      <a:pt x="2123" y="434"/>
                      <a:pt x="1744" y="490"/>
                    </a:cubicBezTo>
                    <a:cubicBezTo>
                      <a:pt x="1375" y="558"/>
                      <a:pt x="859" y="653"/>
                      <a:pt x="370" y="803"/>
                    </a:cubicBezTo>
                    <a:cubicBezTo>
                      <a:pt x="370" y="774"/>
                      <a:pt x="464" y="624"/>
                      <a:pt x="464" y="624"/>
                    </a:cubicBezTo>
                    <a:lnTo>
                      <a:pt x="464" y="624"/>
                    </a:lnTo>
                    <a:lnTo>
                      <a:pt x="30" y="803"/>
                    </a:lnTo>
                    <a:lnTo>
                      <a:pt x="1" y="1048"/>
                    </a:lnTo>
                    <a:lnTo>
                      <a:pt x="1499" y="666"/>
                    </a:lnTo>
                    <a:lnTo>
                      <a:pt x="2504" y="571"/>
                    </a:lnTo>
                    <a:lnTo>
                      <a:pt x="3226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1395;p37"/>
              <p:cNvSpPr/>
              <p:nvPr/>
            </p:nvSpPr>
            <p:spPr>
              <a:xfrm>
                <a:off x="6880100" y="2042900"/>
                <a:ext cx="235600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5347" extrusionOk="0">
                    <a:moveTo>
                      <a:pt x="4897" y="0"/>
                    </a:moveTo>
                    <a:lnTo>
                      <a:pt x="4162" y="232"/>
                    </a:lnTo>
                    <a:lnTo>
                      <a:pt x="3509" y="516"/>
                    </a:lnTo>
                    <a:lnTo>
                      <a:pt x="1688" y="1564"/>
                    </a:lnTo>
                    <a:lnTo>
                      <a:pt x="856" y="2148"/>
                    </a:lnTo>
                    <a:lnTo>
                      <a:pt x="0" y="2830"/>
                    </a:lnTo>
                    <a:lnTo>
                      <a:pt x="4528" y="5347"/>
                    </a:lnTo>
                    <a:lnTo>
                      <a:pt x="5549" y="4923"/>
                    </a:lnTo>
                    <a:lnTo>
                      <a:pt x="6597" y="4394"/>
                    </a:lnTo>
                    <a:lnTo>
                      <a:pt x="8445" y="3333"/>
                    </a:lnTo>
                    <a:lnTo>
                      <a:pt x="9127" y="2856"/>
                    </a:lnTo>
                    <a:lnTo>
                      <a:pt x="9424" y="2504"/>
                    </a:lnTo>
                    <a:lnTo>
                      <a:pt x="6992" y="1035"/>
                    </a:lnTo>
                    <a:lnTo>
                      <a:pt x="4897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1396;p37"/>
              <p:cNvSpPr/>
              <p:nvPr/>
            </p:nvSpPr>
            <p:spPr>
              <a:xfrm>
                <a:off x="6990250" y="2170775"/>
                <a:ext cx="70775" cy="6732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693" extrusionOk="0">
                    <a:moveTo>
                      <a:pt x="680" y="0"/>
                    </a:moveTo>
                    <a:lnTo>
                      <a:pt x="1" y="108"/>
                    </a:lnTo>
                    <a:lnTo>
                      <a:pt x="1019" y="2216"/>
                    </a:lnTo>
                    <a:cubicBezTo>
                      <a:pt x="1019" y="2216"/>
                      <a:pt x="1457" y="2693"/>
                      <a:pt x="1577" y="2693"/>
                    </a:cubicBezTo>
                    <a:cubicBezTo>
                      <a:pt x="1715" y="2693"/>
                      <a:pt x="2831" y="2148"/>
                      <a:pt x="2831" y="2148"/>
                    </a:cubicBezTo>
                    <a:lnTo>
                      <a:pt x="2831" y="2148"/>
                    </a:lnTo>
                    <a:cubicBezTo>
                      <a:pt x="2831" y="2148"/>
                      <a:pt x="2162" y="2256"/>
                      <a:pt x="1701" y="2272"/>
                    </a:cubicBezTo>
                    <a:cubicBezTo>
                      <a:pt x="1577" y="1998"/>
                      <a:pt x="435" y="258"/>
                      <a:pt x="435" y="258"/>
                    </a:cubicBez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1397;p37"/>
              <p:cNvSpPr/>
              <p:nvPr/>
            </p:nvSpPr>
            <p:spPr>
              <a:xfrm>
                <a:off x="6770600" y="2139100"/>
                <a:ext cx="3780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2694" extrusionOk="0">
                    <a:moveTo>
                      <a:pt x="640" y="1"/>
                    </a:moveTo>
                    <a:lnTo>
                      <a:pt x="0" y="125"/>
                    </a:lnTo>
                    <a:lnTo>
                      <a:pt x="532" y="2694"/>
                    </a:lnTo>
                    <a:lnTo>
                      <a:pt x="1185" y="2573"/>
                    </a:lnTo>
                    <a:lnTo>
                      <a:pt x="1293" y="2380"/>
                    </a:lnTo>
                    <a:lnTo>
                      <a:pt x="1511" y="1062"/>
                    </a:lnTo>
                    <a:lnTo>
                      <a:pt x="640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1398;p37"/>
              <p:cNvSpPr/>
              <p:nvPr/>
            </p:nvSpPr>
            <p:spPr>
              <a:xfrm>
                <a:off x="6770925" y="2138700"/>
                <a:ext cx="44900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2600" extrusionOk="0">
                    <a:moveTo>
                      <a:pt x="722" y="1"/>
                    </a:moveTo>
                    <a:cubicBezTo>
                      <a:pt x="500" y="1"/>
                      <a:pt x="300" y="164"/>
                      <a:pt x="193" y="480"/>
                    </a:cubicBezTo>
                    <a:cubicBezTo>
                      <a:pt x="0" y="1038"/>
                      <a:pt x="150" y="1867"/>
                      <a:pt x="545" y="2315"/>
                    </a:cubicBezTo>
                    <a:cubicBezTo>
                      <a:pt x="708" y="2507"/>
                      <a:pt x="889" y="2600"/>
                      <a:pt x="1056" y="2600"/>
                    </a:cubicBezTo>
                    <a:cubicBezTo>
                      <a:pt x="1282" y="2600"/>
                      <a:pt x="1485" y="2432"/>
                      <a:pt x="1593" y="2112"/>
                    </a:cubicBezTo>
                    <a:cubicBezTo>
                      <a:pt x="1795" y="1554"/>
                      <a:pt x="1632" y="738"/>
                      <a:pt x="1241" y="291"/>
                    </a:cubicBezTo>
                    <a:cubicBezTo>
                      <a:pt x="1075" y="96"/>
                      <a:pt x="892" y="1"/>
                      <a:pt x="72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1399;p37"/>
              <p:cNvSpPr/>
              <p:nvPr/>
            </p:nvSpPr>
            <p:spPr>
              <a:xfrm>
                <a:off x="6755000" y="2141800"/>
                <a:ext cx="44900" cy="649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2598" extrusionOk="0">
                    <a:moveTo>
                      <a:pt x="726" y="1"/>
                    </a:moveTo>
                    <a:cubicBezTo>
                      <a:pt x="499" y="1"/>
                      <a:pt x="298" y="168"/>
                      <a:pt x="190" y="493"/>
                    </a:cubicBezTo>
                    <a:cubicBezTo>
                      <a:pt x="1" y="1048"/>
                      <a:pt x="164" y="1864"/>
                      <a:pt x="543" y="2315"/>
                    </a:cubicBezTo>
                    <a:cubicBezTo>
                      <a:pt x="711" y="2505"/>
                      <a:pt x="891" y="2597"/>
                      <a:pt x="1059" y="2597"/>
                    </a:cubicBezTo>
                    <a:cubicBezTo>
                      <a:pt x="1285" y="2597"/>
                      <a:pt x="1487" y="2429"/>
                      <a:pt x="1603" y="2109"/>
                    </a:cubicBezTo>
                    <a:cubicBezTo>
                      <a:pt x="1796" y="1554"/>
                      <a:pt x="1633" y="738"/>
                      <a:pt x="1251" y="288"/>
                    </a:cubicBezTo>
                    <a:cubicBezTo>
                      <a:pt x="1081" y="96"/>
                      <a:pt x="896" y="1"/>
                      <a:pt x="72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1400;p37"/>
              <p:cNvSpPr/>
              <p:nvPr/>
            </p:nvSpPr>
            <p:spPr>
              <a:xfrm>
                <a:off x="6755975" y="2144875"/>
                <a:ext cx="40825" cy="59275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2371" extrusionOk="0">
                    <a:moveTo>
                      <a:pt x="660" y="0"/>
                    </a:moveTo>
                    <a:cubicBezTo>
                      <a:pt x="452" y="0"/>
                      <a:pt x="265" y="154"/>
                      <a:pt x="164" y="452"/>
                    </a:cubicBezTo>
                    <a:cubicBezTo>
                      <a:pt x="1" y="955"/>
                      <a:pt x="138" y="1702"/>
                      <a:pt x="490" y="2110"/>
                    </a:cubicBezTo>
                    <a:cubicBezTo>
                      <a:pt x="642" y="2285"/>
                      <a:pt x="809" y="2370"/>
                      <a:pt x="964" y="2370"/>
                    </a:cubicBezTo>
                    <a:cubicBezTo>
                      <a:pt x="1171" y="2370"/>
                      <a:pt x="1356" y="2220"/>
                      <a:pt x="1457" y="1934"/>
                    </a:cubicBezTo>
                    <a:cubicBezTo>
                      <a:pt x="1633" y="1415"/>
                      <a:pt x="1483" y="667"/>
                      <a:pt x="1130" y="259"/>
                    </a:cubicBezTo>
                    <a:cubicBezTo>
                      <a:pt x="980" y="85"/>
                      <a:pt x="814" y="0"/>
                      <a:pt x="660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1401;p37"/>
              <p:cNvSpPr/>
              <p:nvPr/>
            </p:nvSpPr>
            <p:spPr>
              <a:xfrm>
                <a:off x="6760725" y="2153625"/>
                <a:ext cx="2727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690" extrusionOk="0">
                    <a:moveTo>
                      <a:pt x="459" y="0"/>
                    </a:moveTo>
                    <a:cubicBezTo>
                      <a:pt x="314" y="0"/>
                      <a:pt x="186" y="108"/>
                      <a:pt x="124" y="317"/>
                    </a:cubicBezTo>
                    <a:cubicBezTo>
                      <a:pt x="0" y="673"/>
                      <a:pt x="98" y="1215"/>
                      <a:pt x="356" y="1502"/>
                    </a:cubicBezTo>
                    <a:cubicBezTo>
                      <a:pt x="461" y="1625"/>
                      <a:pt x="578" y="1689"/>
                      <a:pt x="690" y="1689"/>
                    </a:cubicBezTo>
                    <a:cubicBezTo>
                      <a:pt x="739" y="1689"/>
                      <a:pt x="787" y="1677"/>
                      <a:pt x="833" y="1652"/>
                    </a:cubicBezTo>
                    <a:cubicBezTo>
                      <a:pt x="898" y="1610"/>
                      <a:pt x="966" y="1541"/>
                      <a:pt x="1009" y="1434"/>
                    </a:cubicBezTo>
                    <a:cubicBezTo>
                      <a:pt x="1022" y="1421"/>
                      <a:pt x="1022" y="1391"/>
                      <a:pt x="1035" y="1378"/>
                    </a:cubicBezTo>
                    <a:cubicBezTo>
                      <a:pt x="1048" y="1339"/>
                      <a:pt x="1048" y="1310"/>
                      <a:pt x="1061" y="1270"/>
                    </a:cubicBezTo>
                    <a:cubicBezTo>
                      <a:pt x="1077" y="1215"/>
                      <a:pt x="1090" y="1146"/>
                      <a:pt x="1090" y="1081"/>
                    </a:cubicBezTo>
                    <a:lnTo>
                      <a:pt x="1090" y="957"/>
                    </a:lnTo>
                    <a:cubicBezTo>
                      <a:pt x="1077" y="862"/>
                      <a:pt x="1061" y="781"/>
                      <a:pt x="1048" y="699"/>
                    </a:cubicBezTo>
                    <a:cubicBezTo>
                      <a:pt x="1048" y="673"/>
                      <a:pt x="1035" y="657"/>
                      <a:pt x="1035" y="631"/>
                    </a:cubicBezTo>
                    <a:cubicBezTo>
                      <a:pt x="1009" y="562"/>
                      <a:pt x="979" y="481"/>
                      <a:pt x="953" y="412"/>
                    </a:cubicBezTo>
                    <a:cubicBezTo>
                      <a:pt x="927" y="360"/>
                      <a:pt x="898" y="317"/>
                      <a:pt x="859" y="265"/>
                    </a:cubicBezTo>
                    <a:cubicBezTo>
                      <a:pt x="846" y="236"/>
                      <a:pt x="833" y="210"/>
                      <a:pt x="803" y="183"/>
                    </a:cubicBezTo>
                    <a:cubicBezTo>
                      <a:pt x="777" y="167"/>
                      <a:pt x="764" y="141"/>
                      <a:pt x="735" y="115"/>
                    </a:cubicBezTo>
                    <a:cubicBezTo>
                      <a:pt x="708" y="102"/>
                      <a:pt x="695" y="86"/>
                      <a:pt x="669" y="59"/>
                    </a:cubicBezTo>
                    <a:cubicBezTo>
                      <a:pt x="614" y="33"/>
                      <a:pt x="558" y="4"/>
                      <a:pt x="506" y="4"/>
                    </a:cubicBezTo>
                    <a:cubicBezTo>
                      <a:pt x="490" y="1"/>
                      <a:pt x="474" y="0"/>
                      <a:pt x="45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1402;p37"/>
              <p:cNvSpPr/>
              <p:nvPr/>
            </p:nvSpPr>
            <p:spPr>
              <a:xfrm>
                <a:off x="6761125" y="2152075"/>
                <a:ext cx="29575" cy="4495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798" extrusionOk="0">
                    <a:moveTo>
                      <a:pt x="490" y="53"/>
                    </a:moveTo>
                    <a:cubicBezTo>
                      <a:pt x="529" y="53"/>
                      <a:pt x="555" y="53"/>
                      <a:pt x="598" y="66"/>
                    </a:cubicBezTo>
                    <a:cubicBezTo>
                      <a:pt x="679" y="95"/>
                      <a:pt x="735" y="177"/>
                      <a:pt x="817" y="259"/>
                    </a:cubicBezTo>
                    <a:cubicBezTo>
                      <a:pt x="980" y="448"/>
                      <a:pt x="1074" y="735"/>
                      <a:pt x="1087" y="1019"/>
                    </a:cubicBezTo>
                    <a:cubicBezTo>
                      <a:pt x="1087" y="1156"/>
                      <a:pt x="1100" y="1306"/>
                      <a:pt x="1061" y="1427"/>
                    </a:cubicBezTo>
                    <a:cubicBezTo>
                      <a:pt x="1006" y="1577"/>
                      <a:pt x="924" y="1685"/>
                      <a:pt x="817" y="1727"/>
                    </a:cubicBezTo>
                    <a:cubicBezTo>
                      <a:pt x="787" y="1727"/>
                      <a:pt x="774" y="1740"/>
                      <a:pt x="748" y="1740"/>
                    </a:cubicBezTo>
                    <a:cubicBezTo>
                      <a:pt x="738" y="1741"/>
                      <a:pt x="728" y="1742"/>
                      <a:pt x="718" y="1742"/>
                    </a:cubicBezTo>
                    <a:cubicBezTo>
                      <a:pt x="602" y="1742"/>
                      <a:pt x="481" y="1674"/>
                      <a:pt x="379" y="1551"/>
                    </a:cubicBezTo>
                    <a:cubicBezTo>
                      <a:pt x="121" y="1264"/>
                      <a:pt x="27" y="735"/>
                      <a:pt x="147" y="366"/>
                    </a:cubicBezTo>
                    <a:cubicBezTo>
                      <a:pt x="203" y="203"/>
                      <a:pt x="298" y="95"/>
                      <a:pt x="422" y="66"/>
                    </a:cubicBezTo>
                    <a:cubicBezTo>
                      <a:pt x="435" y="53"/>
                      <a:pt x="461" y="53"/>
                      <a:pt x="474" y="53"/>
                    </a:cubicBezTo>
                    <a:close/>
                    <a:moveTo>
                      <a:pt x="461" y="1"/>
                    </a:moveTo>
                    <a:cubicBezTo>
                      <a:pt x="448" y="1"/>
                      <a:pt x="435" y="1"/>
                      <a:pt x="409" y="14"/>
                    </a:cubicBezTo>
                    <a:lnTo>
                      <a:pt x="379" y="14"/>
                    </a:lnTo>
                    <a:cubicBezTo>
                      <a:pt x="271" y="53"/>
                      <a:pt x="177" y="164"/>
                      <a:pt x="121" y="327"/>
                    </a:cubicBezTo>
                    <a:cubicBezTo>
                      <a:pt x="108" y="353"/>
                      <a:pt x="108" y="366"/>
                      <a:pt x="95" y="392"/>
                    </a:cubicBezTo>
                    <a:cubicBezTo>
                      <a:pt x="0" y="761"/>
                      <a:pt x="95" y="1238"/>
                      <a:pt x="311" y="1535"/>
                    </a:cubicBezTo>
                    <a:cubicBezTo>
                      <a:pt x="327" y="1564"/>
                      <a:pt x="340" y="1577"/>
                      <a:pt x="366" y="1603"/>
                    </a:cubicBezTo>
                    <a:cubicBezTo>
                      <a:pt x="478" y="1739"/>
                      <a:pt x="610" y="1798"/>
                      <a:pt x="726" y="1798"/>
                    </a:cubicBezTo>
                    <a:cubicBezTo>
                      <a:pt x="738" y="1798"/>
                      <a:pt x="749" y="1797"/>
                      <a:pt x="761" y="1796"/>
                    </a:cubicBezTo>
                    <a:cubicBezTo>
                      <a:pt x="787" y="1796"/>
                      <a:pt x="800" y="1796"/>
                      <a:pt x="830" y="1780"/>
                    </a:cubicBezTo>
                    <a:cubicBezTo>
                      <a:pt x="843" y="1780"/>
                      <a:pt x="843" y="1780"/>
                      <a:pt x="856" y="1767"/>
                    </a:cubicBezTo>
                    <a:cubicBezTo>
                      <a:pt x="950" y="1727"/>
                      <a:pt x="1045" y="1616"/>
                      <a:pt x="1087" y="1469"/>
                    </a:cubicBezTo>
                    <a:cubicBezTo>
                      <a:pt x="1182" y="1195"/>
                      <a:pt x="1156" y="830"/>
                      <a:pt x="1045" y="529"/>
                    </a:cubicBezTo>
                    <a:cubicBezTo>
                      <a:pt x="993" y="392"/>
                      <a:pt x="924" y="285"/>
                      <a:pt x="843" y="190"/>
                    </a:cubicBezTo>
                    <a:lnTo>
                      <a:pt x="800" y="148"/>
                    </a:lnTo>
                    <a:cubicBezTo>
                      <a:pt x="706" y="53"/>
                      <a:pt x="611" y="1"/>
                      <a:pt x="516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1403;p37"/>
              <p:cNvSpPr/>
              <p:nvPr/>
            </p:nvSpPr>
            <p:spPr>
              <a:xfrm>
                <a:off x="6764800" y="2153700"/>
                <a:ext cx="23200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650" extrusionOk="0">
                    <a:moveTo>
                      <a:pt x="343" y="1"/>
                    </a:moveTo>
                    <a:cubicBezTo>
                      <a:pt x="262" y="43"/>
                      <a:pt x="180" y="138"/>
                      <a:pt x="137" y="275"/>
                    </a:cubicBezTo>
                    <a:cubicBezTo>
                      <a:pt x="0" y="641"/>
                      <a:pt x="111" y="1173"/>
                      <a:pt x="369" y="1470"/>
                    </a:cubicBezTo>
                    <a:cubicBezTo>
                      <a:pt x="464" y="1581"/>
                      <a:pt x="559" y="1633"/>
                      <a:pt x="670" y="1649"/>
                    </a:cubicBezTo>
                    <a:cubicBezTo>
                      <a:pt x="735" y="1607"/>
                      <a:pt x="803" y="1538"/>
                      <a:pt x="846" y="1431"/>
                    </a:cubicBezTo>
                    <a:cubicBezTo>
                      <a:pt x="859" y="1418"/>
                      <a:pt x="859" y="1388"/>
                      <a:pt x="872" y="1375"/>
                    </a:cubicBezTo>
                    <a:cubicBezTo>
                      <a:pt x="885" y="1336"/>
                      <a:pt x="885" y="1307"/>
                      <a:pt x="898" y="1267"/>
                    </a:cubicBezTo>
                    <a:cubicBezTo>
                      <a:pt x="914" y="1212"/>
                      <a:pt x="927" y="1143"/>
                      <a:pt x="927" y="1078"/>
                    </a:cubicBezTo>
                    <a:lnTo>
                      <a:pt x="927" y="954"/>
                    </a:lnTo>
                    <a:cubicBezTo>
                      <a:pt x="914" y="859"/>
                      <a:pt x="898" y="778"/>
                      <a:pt x="885" y="696"/>
                    </a:cubicBezTo>
                    <a:cubicBezTo>
                      <a:pt x="885" y="670"/>
                      <a:pt x="872" y="654"/>
                      <a:pt x="872" y="628"/>
                    </a:cubicBezTo>
                    <a:cubicBezTo>
                      <a:pt x="846" y="559"/>
                      <a:pt x="816" y="478"/>
                      <a:pt x="790" y="409"/>
                    </a:cubicBezTo>
                    <a:cubicBezTo>
                      <a:pt x="764" y="357"/>
                      <a:pt x="735" y="314"/>
                      <a:pt x="696" y="262"/>
                    </a:cubicBezTo>
                    <a:cubicBezTo>
                      <a:pt x="683" y="233"/>
                      <a:pt x="670" y="207"/>
                      <a:pt x="640" y="180"/>
                    </a:cubicBezTo>
                    <a:cubicBezTo>
                      <a:pt x="614" y="164"/>
                      <a:pt x="601" y="138"/>
                      <a:pt x="572" y="112"/>
                    </a:cubicBezTo>
                    <a:cubicBezTo>
                      <a:pt x="545" y="99"/>
                      <a:pt x="532" y="83"/>
                      <a:pt x="506" y="56"/>
                    </a:cubicBezTo>
                    <a:cubicBezTo>
                      <a:pt x="451" y="30"/>
                      <a:pt x="395" y="1"/>
                      <a:pt x="343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1404;p37"/>
              <p:cNvSpPr/>
              <p:nvPr/>
            </p:nvSpPr>
            <p:spPr>
              <a:xfrm>
                <a:off x="6759750" y="2152075"/>
                <a:ext cx="309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808" extrusionOk="0">
                    <a:moveTo>
                      <a:pt x="545" y="66"/>
                    </a:moveTo>
                    <a:cubicBezTo>
                      <a:pt x="571" y="66"/>
                      <a:pt x="584" y="66"/>
                      <a:pt x="610" y="82"/>
                    </a:cubicBezTo>
                    <a:cubicBezTo>
                      <a:pt x="627" y="82"/>
                      <a:pt x="640" y="95"/>
                      <a:pt x="640" y="95"/>
                    </a:cubicBezTo>
                    <a:cubicBezTo>
                      <a:pt x="653" y="95"/>
                      <a:pt x="666" y="108"/>
                      <a:pt x="679" y="108"/>
                    </a:cubicBezTo>
                    <a:cubicBezTo>
                      <a:pt x="679" y="121"/>
                      <a:pt x="692" y="121"/>
                      <a:pt x="708" y="121"/>
                    </a:cubicBezTo>
                    <a:cubicBezTo>
                      <a:pt x="721" y="135"/>
                      <a:pt x="734" y="148"/>
                      <a:pt x="747" y="148"/>
                    </a:cubicBezTo>
                    <a:cubicBezTo>
                      <a:pt x="761" y="164"/>
                      <a:pt x="774" y="190"/>
                      <a:pt x="803" y="203"/>
                    </a:cubicBezTo>
                    <a:lnTo>
                      <a:pt x="816" y="216"/>
                    </a:lnTo>
                    <a:cubicBezTo>
                      <a:pt x="829" y="229"/>
                      <a:pt x="829" y="245"/>
                      <a:pt x="842" y="245"/>
                    </a:cubicBezTo>
                    <a:cubicBezTo>
                      <a:pt x="872" y="272"/>
                      <a:pt x="885" y="298"/>
                      <a:pt x="898" y="327"/>
                    </a:cubicBezTo>
                    <a:cubicBezTo>
                      <a:pt x="937" y="379"/>
                      <a:pt x="966" y="422"/>
                      <a:pt x="992" y="474"/>
                    </a:cubicBezTo>
                    <a:cubicBezTo>
                      <a:pt x="1005" y="503"/>
                      <a:pt x="1005" y="529"/>
                      <a:pt x="1018" y="556"/>
                    </a:cubicBezTo>
                    <a:cubicBezTo>
                      <a:pt x="1035" y="585"/>
                      <a:pt x="1048" y="611"/>
                      <a:pt x="1061" y="637"/>
                    </a:cubicBezTo>
                    <a:cubicBezTo>
                      <a:pt x="1061" y="667"/>
                      <a:pt x="1061" y="680"/>
                      <a:pt x="1074" y="693"/>
                    </a:cubicBezTo>
                    <a:cubicBezTo>
                      <a:pt x="1074" y="719"/>
                      <a:pt x="1087" y="735"/>
                      <a:pt x="1087" y="748"/>
                    </a:cubicBezTo>
                    <a:cubicBezTo>
                      <a:pt x="1087" y="774"/>
                      <a:pt x="1100" y="800"/>
                      <a:pt x="1100" y="817"/>
                    </a:cubicBezTo>
                    <a:lnTo>
                      <a:pt x="1100" y="856"/>
                    </a:lnTo>
                    <a:cubicBezTo>
                      <a:pt x="1116" y="869"/>
                      <a:pt x="1116" y="882"/>
                      <a:pt x="1116" y="898"/>
                    </a:cubicBezTo>
                    <a:lnTo>
                      <a:pt x="1116" y="951"/>
                    </a:lnTo>
                    <a:lnTo>
                      <a:pt x="1116" y="980"/>
                    </a:lnTo>
                    <a:cubicBezTo>
                      <a:pt x="1129" y="1006"/>
                      <a:pt x="1129" y="1032"/>
                      <a:pt x="1129" y="1061"/>
                    </a:cubicBezTo>
                    <a:lnTo>
                      <a:pt x="1129" y="1143"/>
                    </a:lnTo>
                    <a:cubicBezTo>
                      <a:pt x="1129" y="1169"/>
                      <a:pt x="1129" y="1182"/>
                      <a:pt x="1116" y="1195"/>
                    </a:cubicBezTo>
                    <a:lnTo>
                      <a:pt x="1116" y="1238"/>
                    </a:lnTo>
                    <a:lnTo>
                      <a:pt x="1116" y="1264"/>
                    </a:lnTo>
                    <a:lnTo>
                      <a:pt x="1116" y="1290"/>
                    </a:lnTo>
                    <a:lnTo>
                      <a:pt x="1100" y="1290"/>
                    </a:lnTo>
                    <a:lnTo>
                      <a:pt x="1100" y="1332"/>
                    </a:lnTo>
                    <a:cubicBezTo>
                      <a:pt x="1100" y="1345"/>
                      <a:pt x="1100" y="1359"/>
                      <a:pt x="1087" y="1372"/>
                    </a:cubicBezTo>
                    <a:cubicBezTo>
                      <a:pt x="1087" y="1401"/>
                      <a:pt x="1074" y="1414"/>
                      <a:pt x="1074" y="1440"/>
                    </a:cubicBezTo>
                    <a:cubicBezTo>
                      <a:pt x="1061" y="1453"/>
                      <a:pt x="1061" y="1483"/>
                      <a:pt x="1048" y="1496"/>
                    </a:cubicBezTo>
                    <a:lnTo>
                      <a:pt x="1048" y="1509"/>
                    </a:lnTo>
                    <a:cubicBezTo>
                      <a:pt x="1035" y="1522"/>
                      <a:pt x="1035" y="1522"/>
                      <a:pt x="1035" y="1535"/>
                    </a:cubicBezTo>
                    <a:cubicBezTo>
                      <a:pt x="1005" y="1577"/>
                      <a:pt x="992" y="1603"/>
                      <a:pt x="966" y="1633"/>
                    </a:cubicBezTo>
                    <a:cubicBezTo>
                      <a:pt x="953" y="1646"/>
                      <a:pt x="953" y="1646"/>
                      <a:pt x="937" y="1659"/>
                    </a:cubicBezTo>
                    <a:cubicBezTo>
                      <a:pt x="924" y="1672"/>
                      <a:pt x="924" y="1672"/>
                      <a:pt x="911" y="1685"/>
                    </a:cubicBezTo>
                    <a:lnTo>
                      <a:pt x="898" y="1698"/>
                    </a:lnTo>
                    <a:cubicBezTo>
                      <a:pt x="885" y="1698"/>
                      <a:pt x="872" y="1714"/>
                      <a:pt x="872" y="1714"/>
                    </a:cubicBezTo>
                    <a:cubicBezTo>
                      <a:pt x="855" y="1727"/>
                      <a:pt x="842" y="1727"/>
                      <a:pt x="829" y="1727"/>
                    </a:cubicBezTo>
                    <a:cubicBezTo>
                      <a:pt x="829" y="1727"/>
                      <a:pt x="816" y="1740"/>
                      <a:pt x="803" y="1740"/>
                    </a:cubicBezTo>
                    <a:lnTo>
                      <a:pt x="774" y="1740"/>
                    </a:lnTo>
                    <a:cubicBezTo>
                      <a:pt x="761" y="1753"/>
                      <a:pt x="761" y="1753"/>
                      <a:pt x="747" y="1753"/>
                    </a:cubicBezTo>
                    <a:lnTo>
                      <a:pt x="721" y="1753"/>
                    </a:lnTo>
                    <a:cubicBezTo>
                      <a:pt x="653" y="1753"/>
                      <a:pt x="597" y="1727"/>
                      <a:pt x="529" y="1685"/>
                    </a:cubicBezTo>
                    <a:cubicBezTo>
                      <a:pt x="516" y="1672"/>
                      <a:pt x="490" y="1659"/>
                      <a:pt x="477" y="1646"/>
                    </a:cubicBezTo>
                    <a:cubicBezTo>
                      <a:pt x="464" y="1646"/>
                      <a:pt x="447" y="1633"/>
                      <a:pt x="447" y="1616"/>
                    </a:cubicBezTo>
                    <a:cubicBezTo>
                      <a:pt x="434" y="1616"/>
                      <a:pt x="421" y="1603"/>
                      <a:pt x="421" y="1590"/>
                    </a:cubicBezTo>
                    <a:cubicBezTo>
                      <a:pt x="408" y="1590"/>
                      <a:pt x="395" y="1577"/>
                      <a:pt x="395" y="1564"/>
                    </a:cubicBezTo>
                    <a:cubicBezTo>
                      <a:pt x="382" y="1551"/>
                      <a:pt x="366" y="1551"/>
                      <a:pt x="366" y="1535"/>
                    </a:cubicBezTo>
                    <a:cubicBezTo>
                      <a:pt x="339" y="1496"/>
                      <a:pt x="313" y="1453"/>
                      <a:pt x="284" y="1414"/>
                    </a:cubicBezTo>
                    <a:cubicBezTo>
                      <a:pt x="271" y="1388"/>
                      <a:pt x="258" y="1372"/>
                      <a:pt x="245" y="1345"/>
                    </a:cubicBezTo>
                    <a:cubicBezTo>
                      <a:pt x="245" y="1332"/>
                      <a:pt x="232" y="1319"/>
                      <a:pt x="232" y="1306"/>
                    </a:cubicBezTo>
                    <a:cubicBezTo>
                      <a:pt x="219" y="1264"/>
                      <a:pt x="202" y="1238"/>
                      <a:pt x="189" y="1195"/>
                    </a:cubicBezTo>
                    <a:cubicBezTo>
                      <a:pt x="176" y="1182"/>
                      <a:pt x="176" y="1156"/>
                      <a:pt x="163" y="1143"/>
                    </a:cubicBezTo>
                    <a:cubicBezTo>
                      <a:pt x="150" y="1061"/>
                      <a:pt x="121" y="993"/>
                      <a:pt x="121" y="911"/>
                    </a:cubicBezTo>
                    <a:cubicBezTo>
                      <a:pt x="108" y="882"/>
                      <a:pt x="108" y="856"/>
                      <a:pt x="108" y="830"/>
                    </a:cubicBezTo>
                    <a:lnTo>
                      <a:pt x="108" y="761"/>
                    </a:lnTo>
                    <a:lnTo>
                      <a:pt x="108" y="748"/>
                    </a:lnTo>
                    <a:lnTo>
                      <a:pt x="108" y="680"/>
                    </a:lnTo>
                    <a:lnTo>
                      <a:pt x="108" y="598"/>
                    </a:lnTo>
                    <a:cubicBezTo>
                      <a:pt x="108" y="572"/>
                      <a:pt x="121" y="556"/>
                      <a:pt x="121" y="529"/>
                    </a:cubicBezTo>
                    <a:lnTo>
                      <a:pt x="121" y="516"/>
                    </a:lnTo>
                    <a:cubicBezTo>
                      <a:pt x="121" y="503"/>
                      <a:pt x="137" y="474"/>
                      <a:pt x="137" y="461"/>
                    </a:cubicBezTo>
                    <a:cubicBezTo>
                      <a:pt x="137" y="435"/>
                      <a:pt x="150" y="422"/>
                      <a:pt x="150" y="392"/>
                    </a:cubicBezTo>
                    <a:lnTo>
                      <a:pt x="163" y="379"/>
                    </a:lnTo>
                    <a:cubicBezTo>
                      <a:pt x="163" y="366"/>
                      <a:pt x="163" y="353"/>
                      <a:pt x="176" y="340"/>
                    </a:cubicBezTo>
                    <a:cubicBezTo>
                      <a:pt x="176" y="327"/>
                      <a:pt x="176" y="327"/>
                      <a:pt x="189" y="311"/>
                    </a:cubicBezTo>
                    <a:cubicBezTo>
                      <a:pt x="189" y="298"/>
                      <a:pt x="189" y="285"/>
                      <a:pt x="202" y="285"/>
                    </a:cubicBezTo>
                    <a:cubicBezTo>
                      <a:pt x="202" y="272"/>
                      <a:pt x="219" y="259"/>
                      <a:pt x="219" y="245"/>
                    </a:cubicBezTo>
                    <a:cubicBezTo>
                      <a:pt x="219" y="245"/>
                      <a:pt x="232" y="229"/>
                      <a:pt x="232" y="216"/>
                    </a:cubicBezTo>
                    <a:lnTo>
                      <a:pt x="245" y="216"/>
                    </a:lnTo>
                    <a:cubicBezTo>
                      <a:pt x="245" y="203"/>
                      <a:pt x="258" y="203"/>
                      <a:pt x="258" y="190"/>
                    </a:cubicBezTo>
                    <a:lnTo>
                      <a:pt x="271" y="177"/>
                    </a:lnTo>
                    <a:cubicBezTo>
                      <a:pt x="271" y="177"/>
                      <a:pt x="284" y="164"/>
                      <a:pt x="300" y="148"/>
                    </a:cubicBezTo>
                    <a:cubicBezTo>
                      <a:pt x="300" y="148"/>
                      <a:pt x="313" y="135"/>
                      <a:pt x="326" y="135"/>
                    </a:cubicBezTo>
                    <a:cubicBezTo>
                      <a:pt x="326" y="121"/>
                      <a:pt x="339" y="121"/>
                      <a:pt x="339" y="108"/>
                    </a:cubicBezTo>
                    <a:cubicBezTo>
                      <a:pt x="353" y="108"/>
                      <a:pt x="366" y="95"/>
                      <a:pt x="366" y="95"/>
                    </a:cubicBezTo>
                    <a:cubicBezTo>
                      <a:pt x="382" y="95"/>
                      <a:pt x="382" y="95"/>
                      <a:pt x="395" y="82"/>
                    </a:cubicBezTo>
                    <a:lnTo>
                      <a:pt x="421" y="82"/>
                    </a:lnTo>
                    <a:cubicBezTo>
                      <a:pt x="434" y="66"/>
                      <a:pt x="434" y="66"/>
                      <a:pt x="447" y="66"/>
                    </a:cubicBezTo>
                    <a:close/>
                    <a:moveTo>
                      <a:pt x="490" y="1"/>
                    </a:moveTo>
                    <a:cubicBezTo>
                      <a:pt x="477" y="1"/>
                      <a:pt x="477" y="1"/>
                      <a:pt x="464" y="14"/>
                    </a:cubicBezTo>
                    <a:cubicBezTo>
                      <a:pt x="434" y="14"/>
                      <a:pt x="408" y="14"/>
                      <a:pt x="382" y="27"/>
                    </a:cubicBezTo>
                    <a:cubicBezTo>
                      <a:pt x="271" y="66"/>
                      <a:pt x="189" y="177"/>
                      <a:pt x="121" y="340"/>
                    </a:cubicBezTo>
                    <a:cubicBezTo>
                      <a:pt x="0" y="735"/>
                      <a:pt x="108" y="1290"/>
                      <a:pt x="366" y="1603"/>
                    </a:cubicBezTo>
                    <a:cubicBezTo>
                      <a:pt x="486" y="1744"/>
                      <a:pt x="614" y="1808"/>
                      <a:pt x="730" y="1808"/>
                    </a:cubicBezTo>
                    <a:cubicBezTo>
                      <a:pt x="760" y="1808"/>
                      <a:pt x="788" y="1804"/>
                      <a:pt x="816" y="1796"/>
                    </a:cubicBezTo>
                    <a:cubicBezTo>
                      <a:pt x="829" y="1796"/>
                      <a:pt x="855" y="1780"/>
                      <a:pt x="885" y="1767"/>
                    </a:cubicBezTo>
                    <a:cubicBezTo>
                      <a:pt x="885" y="1767"/>
                      <a:pt x="898" y="1767"/>
                      <a:pt x="898" y="1753"/>
                    </a:cubicBezTo>
                    <a:cubicBezTo>
                      <a:pt x="992" y="1698"/>
                      <a:pt x="1061" y="1603"/>
                      <a:pt x="1100" y="1469"/>
                    </a:cubicBezTo>
                    <a:cubicBezTo>
                      <a:pt x="1237" y="1088"/>
                      <a:pt x="1129" y="516"/>
                      <a:pt x="855" y="203"/>
                    </a:cubicBezTo>
                    <a:cubicBezTo>
                      <a:pt x="761" y="95"/>
                      <a:pt x="666" y="27"/>
                      <a:pt x="558" y="14"/>
                    </a:cubicBezTo>
                    <a:lnTo>
                      <a:pt x="516" y="14"/>
                    </a:lnTo>
                    <a:cubicBezTo>
                      <a:pt x="516" y="1"/>
                      <a:pt x="503" y="1"/>
                      <a:pt x="49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1405;p37"/>
              <p:cNvSpPr/>
              <p:nvPr/>
            </p:nvSpPr>
            <p:spPr>
              <a:xfrm>
                <a:off x="6772300" y="2164150"/>
                <a:ext cx="13325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780" extrusionOk="0">
                    <a:moveTo>
                      <a:pt x="214" y="0"/>
                    </a:moveTo>
                    <a:cubicBezTo>
                      <a:pt x="146" y="0"/>
                      <a:pt x="86" y="49"/>
                      <a:pt x="56" y="141"/>
                    </a:cubicBezTo>
                    <a:cubicBezTo>
                      <a:pt x="1" y="317"/>
                      <a:pt x="43" y="562"/>
                      <a:pt x="164" y="699"/>
                    </a:cubicBezTo>
                    <a:cubicBezTo>
                      <a:pt x="210" y="752"/>
                      <a:pt x="264" y="780"/>
                      <a:pt x="315" y="780"/>
                    </a:cubicBezTo>
                    <a:cubicBezTo>
                      <a:pt x="383" y="780"/>
                      <a:pt x="446" y="731"/>
                      <a:pt x="477" y="631"/>
                    </a:cubicBezTo>
                    <a:cubicBezTo>
                      <a:pt x="533" y="468"/>
                      <a:pt x="490" y="223"/>
                      <a:pt x="370" y="89"/>
                    </a:cubicBezTo>
                    <a:cubicBezTo>
                      <a:pt x="321" y="29"/>
                      <a:pt x="266" y="0"/>
                      <a:pt x="21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1406;p37"/>
              <p:cNvSpPr/>
              <p:nvPr/>
            </p:nvSpPr>
            <p:spPr>
              <a:xfrm>
                <a:off x="6772625" y="2165725"/>
                <a:ext cx="116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68" extrusionOk="0">
                    <a:moveTo>
                      <a:pt x="186" y="1"/>
                    </a:moveTo>
                    <a:cubicBezTo>
                      <a:pt x="128" y="1"/>
                      <a:pt x="78" y="43"/>
                      <a:pt x="56" y="121"/>
                    </a:cubicBezTo>
                    <a:cubicBezTo>
                      <a:pt x="1" y="271"/>
                      <a:pt x="43" y="473"/>
                      <a:pt x="138" y="597"/>
                    </a:cubicBezTo>
                    <a:cubicBezTo>
                      <a:pt x="184" y="644"/>
                      <a:pt x="234" y="668"/>
                      <a:pt x="279" y="668"/>
                    </a:cubicBezTo>
                    <a:cubicBezTo>
                      <a:pt x="337" y="668"/>
                      <a:pt x="387" y="627"/>
                      <a:pt x="409" y="542"/>
                    </a:cubicBezTo>
                    <a:cubicBezTo>
                      <a:pt x="464" y="405"/>
                      <a:pt x="422" y="189"/>
                      <a:pt x="327" y="78"/>
                    </a:cubicBezTo>
                    <a:cubicBezTo>
                      <a:pt x="280" y="26"/>
                      <a:pt x="231" y="1"/>
                      <a:pt x="186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1407;p37"/>
              <p:cNvSpPr/>
              <p:nvPr/>
            </p:nvSpPr>
            <p:spPr>
              <a:xfrm>
                <a:off x="6772300" y="2166825"/>
                <a:ext cx="1022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600" extrusionOk="0">
                    <a:moveTo>
                      <a:pt x="163" y="1"/>
                    </a:moveTo>
                    <a:cubicBezTo>
                      <a:pt x="111" y="1"/>
                      <a:pt x="66" y="39"/>
                      <a:pt x="43" y="116"/>
                    </a:cubicBezTo>
                    <a:cubicBezTo>
                      <a:pt x="1" y="240"/>
                      <a:pt x="27" y="429"/>
                      <a:pt x="125" y="537"/>
                    </a:cubicBezTo>
                    <a:cubicBezTo>
                      <a:pt x="159" y="578"/>
                      <a:pt x="201" y="599"/>
                      <a:pt x="241" y="599"/>
                    </a:cubicBezTo>
                    <a:cubicBezTo>
                      <a:pt x="295" y="599"/>
                      <a:pt x="345" y="561"/>
                      <a:pt x="370" y="485"/>
                    </a:cubicBezTo>
                    <a:cubicBezTo>
                      <a:pt x="409" y="361"/>
                      <a:pt x="370" y="171"/>
                      <a:pt x="288" y="63"/>
                    </a:cubicBezTo>
                    <a:cubicBezTo>
                      <a:pt x="246" y="22"/>
                      <a:pt x="203" y="1"/>
                      <a:pt x="16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1408;p37"/>
              <p:cNvSpPr/>
              <p:nvPr/>
            </p:nvSpPr>
            <p:spPr>
              <a:xfrm>
                <a:off x="6782175" y="2160250"/>
                <a:ext cx="2400" cy="385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54" extrusionOk="0">
                    <a:moveTo>
                      <a:pt x="1" y="0"/>
                    </a:moveTo>
                    <a:cubicBezTo>
                      <a:pt x="1" y="39"/>
                      <a:pt x="14" y="95"/>
                      <a:pt x="40" y="134"/>
                    </a:cubicBezTo>
                    <a:cubicBezTo>
                      <a:pt x="51" y="143"/>
                      <a:pt x="67" y="154"/>
                      <a:pt x="81" y="154"/>
                    </a:cubicBezTo>
                    <a:cubicBezTo>
                      <a:pt x="86" y="154"/>
                      <a:pt x="91" y="152"/>
                      <a:pt x="95" y="147"/>
                    </a:cubicBezTo>
                    <a:cubicBezTo>
                      <a:pt x="69" y="95"/>
                      <a:pt x="40" y="52"/>
                      <a:pt x="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1409;p37"/>
              <p:cNvSpPr/>
              <p:nvPr/>
            </p:nvSpPr>
            <p:spPr>
              <a:xfrm>
                <a:off x="6786575" y="2169375"/>
                <a:ext cx="35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70" extrusionOk="0">
                    <a:moveTo>
                      <a:pt x="1" y="1"/>
                    </a:moveTo>
                    <a:lnTo>
                      <a:pt x="1" y="43"/>
                    </a:lnTo>
                    <a:cubicBezTo>
                      <a:pt x="1" y="56"/>
                      <a:pt x="14" y="56"/>
                      <a:pt x="14" y="69"/>
                    </a:cubicBezTo>
                    <a:cubicBezTo>
                      <a:pt x="14" y="43"/>
                      <a:pt x="1" y="27"/>
                      <a:pt x="1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1410;p37"/>
              <p:cNvSpPr/>
              <p:nvPr/>
            </p:nvSpPr>
            <p:spPr>
              <a:xfrm>
                <a:off x="6787650" y="2177550"/>
                <a:ext cx="35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4" h="125" extrusionOk="0">
                    <a:moveTo>
                      <a:pt x="13" y="0"/>
                    </a:moveTo>
                    <a:cubicBezTo>
                      <a:pt x="0" y="13"/>
                      <a:pt x="0" y="26"/>
                      <a:pt x="0" y="42"/>
                    </a:cubicBezTo>
                    <a:cubicBezTo>
                      <a:pt x="0" y="69"/>
                      <a:pt x="0" y="108"/>
                      <a:pt x="13" y="124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1411;p37"/>
              <p:cNvSpPr/>
              <p:nvPr/>
            </p:nvSpPr>
            <p:spPr>
              <a:xfrm>
                <a:off x="6784550" y="2184525"/>
                <a:ext cx="2700" cy="495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98" extrusionOk="0">
                    <a:moveTo>
                      <a:pt x="65" y="1"/>
                    </a:moveTo>
                    <a:cubicBezTo>
                      <a:pt x="52" y="1"/>
                      <a:pt x="40" y="8"/>
                      <a:pt x="26" y="21"/>
                    </a:cubicBezTo>
                    <a:cubicBezTo>
                      <a:pt x="0" y="47"/>
                      <a:pt x="0" y="116"/>
                      <a:pt x="26" y="171"/>
                    </a:cubicBezTo>
                    <a:cubicBezTo>
                      <a:pt x="43" y="185"/>
                      <a:pt x="43" y="198"/>
                      <a:pt x="56" y="198"/>
                    </a:cubicBezTo>
                    <a:cubicBezTo>
                      <a:pt x="69" y="185"/>
                      <a:pt x="69" y="155"/>
                      <a:pt x="82" y="142"/>
                    </a:cubicBezTo>
                    <a:cubicBezTo>
                      <a:pt x="95" y="103"/>
                      <a:pt x="95" y="74"/>
                      <a:pt x="108" y="34"/>
                    </a:cubicBezTo>
                    <a:cubicBezTo>
                      <a:pt x="94" y="11"/>
                      <a:pt x="79" y="1"/>
                      <a:pt x="65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1412;p37"/>
              <p:cNvSpPr/>
              <p:nvPr/>
            </p:nvSpPr>
            <p:spPr>
              <a:xfrm>
                <a:off x="6779475" y="2187075"/>
                <a:ext cx="33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17" extrusionOk="0">
                    <a:moveTo>
                      <a:pt x="53" y="1"/>
                    </a:moveTo>
                    <a:cubicBezTo>
                      <a:pt x="27" y="1"/>
                      <a:pt x="1" y="40"/>
                      <a:pt x="1" y="109"/>
                    </a:cubicBezTo>
                    <a:cubicBezTo>
                      <a:pt x="14" y="164"/>
                      <a:pt x="40" y="216"/>
                      <a:pt x="83" y="216"/>
                    </a:cubicBezTo>
                    <a:cubicBezTo>
                      <a:pt x="109" y="216"/>
                      <a:pt x="135" y="177"/>
                      <a:pt x="135" y="122"/>
                    </a:cubicBezTo>
                    <a:cubicBezTo>
                      <a:pt x="122" y="53"/>
                      <a:pt x="96" y="14"/>
                      <a:pt x="53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1413;p37"/>
              <p:cNvSpPr/>
              <p:nvPr/>
            </p:nvSpPr>
            <p:spPr>
              <a:xfrm>
                <a:off x="6773375" y="2183725"/>
                <a:ext cx="36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4" extrusionOk="0">
                    <a:moveTo>
                      <a:pt x="63" y="1"/>
                    </a:moveTo>
                    <a:cubicBezTo>
                      <a:pt x="44" y="1"/>
                      <a:pt x="29" y="15"/>
                      <a:pt x="13" y="40"/>
                    </a:cubicBezTo>
                    <a:cubicBezTo>
                      <a:pt x="0" y="79"/>
                      <a:pt x="13" y="148"/>
                      <a:pt x="52" y="187"/>
                    </a:cubicBezTo>
                    <a:cubicBezTo>
                      <a:pt x="65" y="205"/>
                      <a:pt x="79" y="213"/>
                      <a:pt x="92" y="213"/>
                    </a:cubicBezTo>
                    <a:cubicBezTo>
                      <a:pt x="110" y="213"/>
                      <a:pt x="126" y="199"/>
                      <a:pt x="134" y="174"/>
                    </a:cubicBezTo>
                    <a:cubicBezTo>
                      <a:pt x="147" y="122"/>
                      <a:pt x="134" y="53"/>
                      <a:pt x="108" y="24"/>
                    </a:cubicBezTo>
                    <a:cubicBezTo>
                      <a:pt x="90" y="8"/>
                      <a:pt x="76" y="1"/>
                      <a:pt x="63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1414;p37"/>
              <p:cNvSpPr/>
              <p:nvPr/>
            </p:nvSpPr>
            <p:spPr>
              <a:xfrm>
                <a:off x="6769275" y="2175425"/>
                <a:ext cx="337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13" extrusionOk="0">
                    <a:moveTo>
                      <a:pt x="55" y="0"/>
                    </a:moveTo>
                    <a:cubicBezTo>
                      <a:pt x="49" y="0"/>
                      <a:pt x="45" y="1"/>
                      <a:pt x="40" y="3"/>
                    </a:cubicBezTo>
                    <a:cubicBezTo>
                      <a:pt x="14" y="17"/>
                      <a:pt x="1" y="72"/>
                      <a:pt x="14" y="141"/>
                    </a:cubicBezTo>
                    <a:cubicBezTo>
                      <a:pt x="25" y="184"/>
                      <a:pt x="54" y="212"/>
                      <a:pt x="81" y="212"/>
                    </a:cubicBezTo>
                    <a:cubicBezTo>
                      <a:pt x="86" y="212"/>
                      <a:pt x="91" y="211"/>
                      <a:pt x="96" y="209"/>
                    </a:cubicBezTo>
                    <a:cubicBezTo>
                      <a:pt x="135" y="193"/>
                      <a:pt x="135" y="141"/>
                      <a:pt x="122" y="72"/>
                    </a:cubicBezTo>
                    <a:cubicBezTo>
                      <a:pt x="111" y="26"/>
                      <a:pt x="80" y="0"/>
                      <a:pt x="55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1415;p37"/>
              <p:cNvSpPr/>
              <p:nvPr/>
            </p:nvSpPr>
            <p:spPr>
              <a:xfrm>
                <a:off x="6768225" y="2165550"/>
                <a:ext cx="3450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13" extrusionOk="0">
                    <a:moveTo>
                      <a:pt x="63" y="0"/>
                    </a:moveTo>
                    <a:cubicBezTo>
                      <a:pt x="34" y="0"/>
                      <a:pt x="14" y="26"/>
                      <a:pt x="14" y="72"/>
                    </a:cubicBezTo>
                    <a:cubicBezTo>
                      <a:pt x="0" y="128"/>
                      <a:pt x="27" y="180"/>
                      <a:pt x="56" y="209"/>
                    </a:cubicBezTo>
                    <a:cubicBezTo>
                      <a:pt x="63" y="211"/>
                      <a:pt x="69" y="212"/>
                      <a:pt x="75" y="212"/>
                    </a:cubicBezTo>
                    <a:cubicBezTo>
                      <a:pt x="105" y="212"/>
                      <a:pt x="127" y="187"/>
                      <a:pt x="138" y="141"/>
                    </a:cubicBezTo>
                    <a:cubicBezTo>
                      <a:pt x="138" y="85"/>
                      <a:pt x="108" y="33"/>
                      <a:pt x="82" y="4"/>
                    </a:cubicBezTo>
                    <a:cubicBezTo>
                      <a:pt x="75" y="1"/>
                      <a:pt x="69" y="0"/>
                      <a:pt x="6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1416;p37"/>
              <p:cNvSpPr/>
              <p:nvPr/>
            </p:nvSpPr>
            <p:spPr>
              <a:xfrm>
                <a:off x="6770925" y="2157825"/>
                <a:ext cx="34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15" extrusionOk="0">
                    <a:moveTo>
                      <a:pt x="51" y="0"/>
                    </a:moveTo>
                    <a:cubicBezTo>
                      <a:pt x="42" y="0"/>
                      <a:pt x="34" y="5"/>
                      <a:pt x="30" y="15"/>
                    </a:cubicBezTo>
                    <a:cubicBezTo>
                      <a:pt x="0" y="55"/>
                      <a:pt x="0" y="110"/>
                      <a:pt x="30" y="162"/>
                    </a:cubicBezTo>
                    <a:cubicBezTo>
                      <a:pt x="46" y="196"/>
                      <a:pt x="68" y="214"/>
                      <a:pt x="85" y="214"/>
                    </a:cubicBezTo>
                    <a:cubicBezTo>
                      <a:pt x="97" y="214"/>
                      <a:pt x="106" y="207"/>
                      <a:pt x="111" y="192"/>
                    </a:cubicBezTo>
                    <a:cubicBezTo>
                      <a:pt x="137" y="162"/>
                      <a:pt x="137" y="97"/>
                      <a:pt x="111" y="55"/>
                    </a:cubicBezTo>
                    <a:cubicBezTo>
                      <a:pt x="92" y="18"/>
                      <a:pt x="69" y="0"/>
                      <a:pt x="5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1417;p37"/>
              <p:cNvSpPr/>
              <p:nvPr/>
            </p:nvSpPr>
            <p:spPr>
              <a:xfrm>
                <a:off x="6776375" y="2155100"/>
                <a:ext cx="3450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20" extrusionOk="0">
                    <a:moveTo>
                      <a:pt x="43" y="0"/>
                    </a:moveTo>
                    <a:cubicBezTo>
                      <a:pt x="14" y="14"/>
                      <a:pt x="1" y="56"/>
                      <a:pt x="1" y="108"/>
                    </a:cubicBezTo>
                    <a:cubicBezTo>
                      <a:pt x="1" y="164"/>
                      <a:pt x="43" y="219"/>
                      <a:pt x="69" y="219"/>
                    </a:cubicBezTo>
                    <a:cubicBezTo>
                      <a:pt x="109" y="219"/>
                      <a:pt x="138" y="177"/>
                      <a:pt x="125" y="124"/>
                    </a:cubicBezTo>
                    <a:cubicBezTo>
                      <a:pt x="125" y="95"/>
                      <a:pt x="125" y="82"/>
                      <a:pt x="109" y="56"/>
                    </a:cubicBezTo>
                    <a:cubicBezTo>
                      <a:pt x="82" y="43"/>
                      <a:pt x="69" y="27"/>
                      <a:pt x="4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1418;p37"/>
              <p:cNvSpPr/>
              <p:nvPr/>
            </p:nvSpPr>
            <p:spPr>
              <a:xfrm>
                <a:off x="6732150" y="2088850"/>
                <a:ext cx="349275" cy="250925"/>
              </a:xfrm>
              <a:custGeom>
                <a:avLst/>
                <a:gdLst/>
                <a:ahLst/>
                <a:cxnLst/>
                <a:rect l="l" t="t" r="r" b="b"/>
                <a:pathLst>
                  <a:path w="13971" h="10037" extrusionOk="0">
                    <a:moveTo>
                      <a:pt x="520" y="0"/>
                    </a:moveTo>
                    <a:lnTo>
                      <a:pt x="451" y="95"/>
                    </a:lnTo>
                    <a:lnTo>
                      <a:pt x="383" y="787"/>
                    </a:lnTo>
                    <a:lnTo>
                      <a:pt x="56" y="653"/>
                    </a:lnTo>
                    <a:lnTo>
                      <a:pt x="1" y="748"/>
                    </a:lnTo>
                    <a:lnTo>
                      <a:pt x="99" y="1289"/>
                    </a:lnTo>
                    <a:lnTo>
                      <a:pt x="301" y="1972"/>
                    </a:lnTo>
                    <a:lnTo>
                      <a:pt x="275" y="2366"/>
                    </a:lnTo>
                    <a:lnTo>
                      <a:pt x="709" y="2758"/>
                    </a:lnTo>
                    <a:lnTo>
                      <a:pt x="859" y="2869"/>
                    </a:lnTo>
                    <a:lnTo>
                      <a:pt x="885" y="2637"/>
                    </a:lnTo>
                    <a:cubicBezTo>
                      <a:pt x="885" y="2530"/>
                      <a:pt x="898" y="2419"/>
                      <a:pt x="928" y="2324"/>
                    </a:cubicBezTo>
                    <a:cubicBezTo>
                      <a:pt x="1013" y="2012"/>
                      <a:pt x="1233" y="1843"/>
                      <a:pt x="1525" y="1843"/>
                    </a:cubicBezTo>
                    <a:cubicBezTo>
                      <a:pt x="1691" y="1843"/>
                      <a:pt x="1881" y="1897"/>
                      <a:pt x="2083" y="2011"/>
                    </a:cubicBezTo>
                    <a:cubicBezTo>
                      <a:pt x="2504" y="2255"/>
                      <a:pt x="2886" y="2732"/>
                      <a:pt x="3089" y="3235"/>
                    </a:cubicBezTo>
                    <a:cubicBezTo>
                      <a:pt x="3213" y="3493"/>
                      <a:pt x="3265" y="3767"/>
                      <a:pt x="3265" y="4012"/>
                    </a:cubicBezTo>
                    <a:lnTo>
                      <a:pt x="3333" y="4472"/>
                    </a:lnTo>
                    <a:lnTo>
                      <a:pt x="9385" y="7981"/>
                    </a:lnTo>
                    <a:lnTo>
                      <a:pt x="10054" y="8336"/>
                    </a:lnTo>
                    <a:lnTo>
                      <a:pt x="10201" y="8405"/>
                    </a:lnTo>
                    <a:lnTo>
                      <a:pt x="10201" y="8405"/>
                    </a:lnTo>
                    <a:lnTo>
                      <a:pt x="10136" y="7997"/>
                    </a:lnTo>
                    <a:cubicBezTo>
                      <a:pt x="10136" y="7954"/>
                      <a:pt x="10136" y="7928"/>
                      <a:pt x="10149" y="7886"/>
                    </a:cubicBezTo>
                    <a:cubicBezTo>
                      <a:pt x="10175" y="7450"/>
                      <a:pt x="10425" y="7197"/>
                      <a:pt x="10778" y="7197"/>
                    </a:cubicBezTo>
                    <a:cubicBezTo>
                      <a:pt x="10944" y="7197"/>
                      <a:pt x="11132" y="7253"/>
                      <a:pt x="11330" y="7370"/>
                    </a:cubicBezTo>
                    <a:cubicBezTo>
                      <a:pt x="11983" y="7752"/>
                      <a:pt x="12515" y="8650"/>
                      <a:pt x="12515" y="9368"/>
                    </a:cubicBezTo>
                    <a:lnTo>
                      <a:pt x="12584" y="9681"/>
                    </a:lnTo>
                    <a:lnTo>
                      <a:pt x="12731" y="9763"/>
                    </a:lnTo>
                    <a:lnTo>
                      <a:pt x="12910" y="9857"/>
                    </a:lnTo>
                    <a:lnTo>
                      <a:pt x="13615" y="10037"/>
                    </a:lnTo>
                    <a:lnTo>
                      <a:pt x="13928" y="9681"/>
                    </a:lnTo>
                    <a:lnTo>
                      <a:pt x="13971" y="9152"/>
                    </a:lnTo>
                    <a:lnTo>
                      <a:pt x="13915" y="8976"/>
                    </a:lnTo>
                    <a:lnTo>
                      <a:pt x="13657" y="8702"/>
                    </a:lnTo>
                    <a:lnTo>
                      <a:pt x="13576" y="7207"/>
                    </a:lnTo>
                    <a:lnTo>
                      <a:pt x="13465" y="6907"/>
                    </a:lnTo>
                    <a:lnTo>
                      <a:pt x="11901" y="5875"/>
                    </a:lnTo>
                    <a:cubicBezTo>
                      <a:pt x="11901" y="5875"/>
                      <a:pt x="10707" y="3793"/>
                      <a:pt x="10446" y="3509"/>
                    </a:cubicBezTo>
                    <a:cubicBezTo>
                      <a:pt x="10201" y="3209"/>
                      <a:pt x="9251" y="2693"/>
                      <a:pt x="8422" y="2216"/>
                    </a:cubicBezTo>
                    <a:cubicBezTo>
                      <a:pt x="7606" y="1740"/>
                      <a:pt x="6408" y="1182"/>
                      <a:pt x="5918" y="992"/>
                    </a:cubicBezTo>
                    <a:cubicBezTo>
                      <a:pt x="5833" y="959"/>
                      <a:pt x="5728" y="945"/>
                      <a:pt x="5608" y="945"/>
                    </a:cubicBezTo>
                    <a:cubicBezTo>
                      <a:pt x="5028" y="945"/>
                      <a:pt x="4112" y="1280"/>
                      <a:pt x="3470" y="1426"/>
                    </a:cubicBezTo>
                    <a:cubicBezTo>
                      <a:pt x="3157" y="1237"/>
                      <a:pt x="520" y="0"/>
                      <a:pt x="520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1419;p37"/>
              <p:cNvSpPr/>
              <p:nvPr/>
            </p:nvSpPr>
            <p:spPr>
              <a:xfrm>
                <a:off x="6739000" y="2138125"/>
                <a:ext cx="1635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899" extrusionOk="0">
                    <a:moveTo>
                      <a:pt x="27" y="1"/>
                    </a:moveTo>
                    <a:lnTo>
                      <a:pt x="1" y="395"/>
                    </a:lnTo>
                    <a:lnTo>
                      <a:pt x="435" y="787"/>
                    </a:lnTo>
                    <a:lnTo>
                      <a:pt x="585" y="898"/>
                    </a:lnTo>
                    <a:lnTo>
                      <a:pt x="611" y="666"/>
                    </a:lnTo>
                    <a:cubicBezTo>
                      <a:pt x="611" y="559"/>
                      <a:pt x="624" y="448"/>
                      <a:pt x="654" y="353"/>
                    </a:cubicBezTo>
                    <a:cubicBezTo>
                      <a:pt x="624" y="340"/>
                      <a:pt x="598" y="327"/>
                      <a:pt x="572" y="314"/>
                    </a:cubicBezTo>
                    <a:cubicBezTo>
                      <a:pt x="259" y="190"/>
                      <a:pt x="27" y="1"/>
                      <a:pt x="27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1420;p37"/>
              <p:cNvSpPr/>
              <p:nvPr/>
            </p:nvSpPr>
            <p:spPr>
              <a:xfrm>
                <a:off x="6809350" y="2169700"/>
                <a:ext cx="17782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7113" h="517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259"/>
                      <a:pt x="177" y="533"/>
                      <a:pt x="177" y="778"/>
                    </a:cubicBezTo>
                    <a:lnTo>
                      <a:pt x="245" y="1238"/>
                    </a:lnTo>
                    <a:lnTo>
                      <a:pt x="6297" y="4747"/>
                    </a:lnTo>
                    <a:lnTo>
                      <a:pt x="6966" y="5102"/>
                    </a:lnTo>
                    <a:lnTo>
                      <a:pt x="7113" y="5171"/>
                    </a:lnTo>
                    <a:lnTo>
                      <a:pt x="7113" y="5171"/>
                    </a:lnTo>
                    <a:lnTo>
                      <a:pt x="7048" y="4763"/>
                    </a:lnTo>
                    <a:cubicBezTo>
                      <a:pt x="7048" y="4720"/>
                      <a:pt x="7048" y="4694"/>
                      <a:pt x="7061" y="4652"/>
                    </a:cubicBezTo>
                    <a:cubicBezTo>
                      <a:pt x="6992" y="4544"/>
                      <a:pt x="6950" y="4476"/>
                      <a:pt x="6950" y="4476"/>
                    </a:cubicBezTo>
                    <a:cubicBezTo>
                      <a:pt x="6950" y="4476"/>
                      <a:pt x="6816" y="4081"/>
                      <a:pt x="6760" y="4029"/>
                    </a:cubicBezTo>
                    <a:cubicBezTo>
                      <a:pt x="6705" y="3960"/>
                      <a:pt x="885" y="546"/>
                      <a:pt x="382" y="246"/>
                    </a:cubicBezTo>
                    <a:cubicBezTo>
                      <a:pt x="301" y="193"/>
                      <a:pt x="151" y="69"/>
                      <a:pt x="1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1421;p37"/>
              <p:cNvSpPr/>
              <p:nvPr/>
            </p:nvSpPr>
            <p:spPr>
              <a:xfrm>
                <a:off x="6751250" y="2123225"/>
                <a:ext cx="690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2676" extrusionOk="0">
                    <a:moveTo>
                      <a:pt x="716" y="1"/>
                    </a:moveTo>
                    <a:cubicBezTo>
                      <a:pt x="367" y="1"/>
                      <a:pt x="250" y="222"/>
                      <a:pt x="177" y="352"/>
                    </a:cubicBezTo>
                    <a:cubicBezTo>
                      <a:pt x="69" y="528"/>
                      <a:pt x="1" y="894"/>
                      <a:pt x="1" y="894"/>
                    </a:cubicBezTo>
                    <a:cubicBezTo>
                      <a:pt x="1" y="894"/>
                      <a:pt x="151" y="378"/>
                      <a:pt x="624" y="378"/>
                    </a:cubicBezTo>
                    <a:cubicBezTo>
                      <a:pt x="1087" y="378"/>
                      <a:pt x="1603" y="691"/>
                      <a:pt x="1603" y="691"/>
                    </a:cubicBezTo>
                    <a:lnTo>
                      <a:pt x="2191" y="1383"/>
                    </a:lnTo>
                    <a:lnTo>
                      <a:pt x="2488" y="2052"/>
                    </a:lnTo>
                    <a:lnTo>
                      <a:pt x="2651" y="2676"/>
                    </a:lnTo>
                    <a:cubicBezTo>
                      <a:pt x="2762" y="2242"/>
                      <a:pt x="2706" y="2105"/>
                      <a:pt x="2706" y="2105"/>
                    </a:cubicBezTo>
                    <a:cubicBezTo>
                      <a:pt x="2706" y="2105"/>
                      <a:pt x="2311" y="623"/>
                      <a:pt x="1401" y="189"/>
                    </a:cubicBezTo>
                    <a:cubicBezTo>
                      <a:pt x="1105" y="52"/>
                      <a:pt x="884" y="1"/>
                      <a:pt x="716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1422;p37"/>
              <p:cNvSpPr/>
              <p:nvPr/>
            </p:nvSpPr>
            <p:spPr>
              <a:xfrm>
                <a:off x="6982100" y="2256500"/>
                <a:ext cx="64650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2586" h="2189" extrusionOk="0">
                    <a:moveTo>
                      <a:pt x="820" y="1"/>
                    </a:moveTo>
                    <a:cubicBezTo>
                      <a:pt x="533" y="1"/>
                      <a:pt x="387" y="149"/>
                      <a:pt x="271" y="256"/>
                    </a:cubicBezTo>
                    <a:cubicBezTo>
                      <a:pt x="108" y="419"/>
                      <a:pt x="14" y="677"/>
                      <a:pt x="1" y="991"/>
                    </a:cubicBezTo>
                    <a:cubicBezTo>
                      <a:pt x="340" y="501"/>
                      <a:pt x="627" y="406"/>
                      <a:pt x="627" y="406"/>
                    </a:cubicBezTo>
                    <a:cubicBezTo>
                      <a:pt x="627" y="406"/>
                      <a:pt x="1238" y="419"/>
                      <a:pt x="1427" y="596"/>
                    </a:cubicBezTo>
                    <a:cubicBezTo>
                      <a:pt x="1606" y="759"/>
                      <a:pt x="2161" y="1399"/>
                      <a:pt x="2161" y="1399"/>
                    </a:cubicBezTo>
                    <a:lnTo>
                      <a:pt x="2586" y="2189"/>
                    </a:lnTo>
                    <a:cubicBezTo>
                      <a:pt x="2488" y="1128"/>
                      <a:pt x="2096" y="459"/>
                      <a:pt x="1401" y="149"/>
                    </a:cubicBezTo>
                    <a:cubicBezTo>
                      <a:pt x="1158" y="41"/>
                      <a:pt x="970" y="1"/>
                      <a:pt x="820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1423;p37"/>
              <p:cNvSpPr/>
              <p:nvPr/>
            </p:nvSpPr>
            <p:spPr>
              <a:xfrm>
                <a:off x="6743425" y="2088850"/>
                <a:ext cx="328125" cy="180200"/>
              </a:xfrm>
              <a:custGeom>
                <a:avLst/>
                <a:gdLst/>
                <a:ahLst/>
                <a:cxnLst/>
                <a:rect l="l" t="t" r="r" b="b"/>
                <a:pathLst>
                  <a:path w="13125" h="7208" extrusionOk="0">
                    <a:moveTo>
                      <a:pt x="69" y="0"/>
                    </a:moveTo>
                    <a:lnTo>
                      <a:pt x="0" y="95"/>
                    </a:lnTo>
                    <a:lnTo>
                      <a:pt x="2964" y="1495"/>
                    </a:lnTo>
                    <a:lnTo>
                      <a:pt x="10132" y="5304"/>
                    </a:lnTo>
                    <a:lnTo>
                      <a:pt x="13125" y="7207"/>
                    </a:lnTo>
                    <a:lnTo>
                      <a:pt x="13014" y="6907"/>
                    </a:lnTo>
                    <a:lnTo>
                      <a:pt x="11450" y="5875"/>
                    </a:lnTo>
                    <a:cubicBezTo>
                      <a:pt x="11450" y="5875"/>
                      <a:pt x="10256" y="3793"/>
                      <a:pt x="9995" y="3509"/>
                    </a:cubicBezTo>
                    <a:cubicBezTo>
                      <a:pt x="9750" y="3209"/>
                      <a:pt x="8800" y="2693"/>
                      <a:pt x="7971" y="2216"/>
                    </a:cubicBezTo>
                    <a:cubicBezTo>
                      <a:pt x="7155" y="1740"/>
                      <a:pt x="5957" y="1182"/>
                      <a:pt x="5467" y="992"/>
                    </a:cubicBezTo>
                    <a:cubicBezTo>
                      <a:pt x="5382" y="959"/>
                      <a:pt x="5277" y="945"/>
                      <a:pt x="5157" y="945"/>
                    </a:cubicBezTo>
                    <a:cubicBezTo>
                      <a:pt x="4577" y="945"/>
                      <a:pt x="3661" y="1280"/>
                      <a:pt x="3019" y="1426"/>
                    </a:cubicBezTo>
                    <a:cubicBezTo>
                      <a:pt x="2706" y="1237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1424;p37"/>
              <p:cNvSpPr/>
              <p:nvPr/>
            </p:nvSpPr>
            <p:spPr>
              <a:xfrm>
                <a:off x="6743425" y="2091200"/>
                <a:ext cx="328125" cy="178050"/>
              </a:xfrm>
              <a:custGeom>
                <a:avLst/>
                <a:gdLst/>
                <a:ahLst/>
                <a:cxnLst/>
                <a:rect l="l" t="t" r="r" b="b"/>
                <a:pathLst>
                  <a:path w="13125" h="7122" extrusionOk="0">
                    <a:moveTo>
                      <a:pt x="0" y="1"/>
                    </a:moveTo>
                    <a:lnTo>
                      <a:pt x="0" y="40"/>
                    </a:lnTo>
                    <a:cubicBezTo>
                      <a:pt x="0" y="121"/>
                      <a:pt x="95" y="177"/>
                      <a:pt x="300" y="298"/>
                    </a:cubicBezTo>
                    <a:cubicBezTo>
                      <a:pt x="529" y="435"/>
                      <a:pt x="3209" y="1796"/>
                      <a:pt x="3209" y="1796"/>
                    </a:cubicBezTo>
                    <a:cubicBezTo>
                      <a:pt x="3209" y="1796"/>
                      <a:pt x="9831" y="5373"/>
                      <a:pt x="10158" y="5536"/>
                    </a:cubicBezTo>
                    <a:cubicBezTo>
                      <a:pt x="10471" y="5700"/>
                      <a:pt x="12511" y="6950"/>
                      <a:pt x="12798" y="7058"/>
                    </a:cubicBezTo>
                    <a:cubicBezTo>
                      <a:pt x="12954" y="7109"/>
                      <a:pt x="13037" y="7121"/>
                      <a:pt x="13080" y="7121"/>
                    </a:cubicBezTo>
                    <a:cubicBezTo>
                      <a:pt x="13116" y="7121"/>
                      <a:pt x="13125" y="7113"/>
                      <a:pt x="13125" y="7113"/>
                    </a:cubicBezTo>
                    <a:cubicBezTo>
                      <a:pt x="13125" y="7113"/>
                      <a:pt x="11506" y="5984"/>
                      <a:pt x="11235" y="5820"/>
                    </a:cubicBezTo>
                    <a:cubicBezTo>
                      <a:pt x="10948" y="5644"/>
                      <a:pt x="5073" y="2517"/>
                      <a:pt x="5073" y="2517"/>
                    </a:cubicBezTo>
                    <a:lnTo>
                      <a:pt x="2964" y="14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1425;p37"/>
              <p:cNvSpPr/>
              <p:nvPr/>
            </p:nvSpPr>
            <p:spPr>
              <a:xfrm>
                <a:off x="6819875" y="2128250"/>
                <a:ext cx="177500" cy="157425"/>
              </a:xfrm>
              <a:custGeom>
                <a:avLst/>
                <a:gdLst/>
                <a:ahLst/>
                <a:cxnLst/>
                <a:rect l="l" t="t" r="r" b="b"/>
                <a:pathLst>
                  <a:path w="7100" h="6297" extrusionOk="0">
                    <a:moveTo>
                      <a:pt x="275" y="40"/>
                    </a:moveTo>
                    <a:cubicBezTo>
                      <a:pt x="1757" y="572"/>
                      <a:pt x="6640" y="3252"/>
                      <a:pt x="6871" y="3359"/>
                    </a:cubicBezTo>
                    <a:lnTo>
                      <a:pt x="7061" y="4038"/>
                    </a:lnTo>
                    <a:lnTo>
                      <a:pt x="6966" y="4871"/>
                    </a:lnTo>
                    <a:cubicBezTo>
                      <a:pt x="6855" y="4884"/>
                      <a:pt x="6271" y="5047"/>
                      <a:pt x="6189" y="6228"/>
                    </a:cubicBezTo>
                    <a:cubicBezTo>
                      <a:pt x="4926" y="5481"/>
                      <a:pt x="588" y="2977"/>
                      <a:pt x="396" y="2857"/>
                    </a:cubicBezTo>
                    <a:cubicBezTo>
                      <a:pt x="369" y="2788"/>
                      <a:pt x="232" y="2325"/>
                      <a:pt x="193" y="1998"/>
                    </a:cubicBezTo>
                    <a:cubicBezTo>
                      <a:pt x="138" y="1577"/>
                      <a:pt x="82" y="138"/>
                      <a:pt x="275" y="40"/>
                    </a:cubicBezTo>
                    <a:close/>
                    <a:moveTo>
                      <a:pt x="262" y="1"/>
                    </a:moveTo>
                    <a:cubicBezTo>
                      <a:pt x="1" y="82"/>
                      <a:pt x="125" y="1753"/>
                      <a:pt x="151" y="2014"/>
                    </a:cubicBezTo>
                    <a:cubicBezTo>
                      <a:pt x="206" y="2354"/>
                      <a:pt x="356" y="2870"/>
                      <a:pt x="356" y="2883"/>
                    </a:cubicBezTo>
                    <a:lnTo>
                      <a:pt x="356" y="2896"/>
                    </a:lnTo>
                    <a:cubicBezTo>
                      <a:pt x="356" y="2896"/>
                      <a:pt x="4939" y="5549"/>
                      <a:pt x="6202" y="6271"/>
                    </a:cubicBezTo>
                    <a:lnTo>
                      <a:pt x="6232" y="6297"/>
                    </a:lnTo>
                    <a:lnTo>
                      <a:pt x="6232" y="6258"/>
                    </a:lnTo>
                    <a:cubicBezTo>
                      <a:pt x="6313" y="4991"/>
                      <a:pt x="6979" y="4910"/>
                      <a:pt x="6979" y="4910"/>
                    </a:cubicBezTo>
                    <a:lnTo>
                      <a:pt x="6992" y="4910"/>
                    </a:lnTo>
                    <a:lnTo>
                      <a:pt x="7100" y="4038"/>
                    </a:lnTo>
                    <a:lnTo>
                      <a:pt x="6898" y="3346"/>
                    </a:lnTo>
                    <a:lnTo>
                      <a:pt x="6898" y="3333"/>
                    </a:lnTo>
                    <a:cubicBezTo>
                      <a:pt x="6842" y="3304"/>
                      <a:pt x="1783" y="546"/>
                      <a:pt x="275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1426;p37"/>
              <p:cNvSpPr/>
              <p:nvPr/>
            </p:nvSpPr>
            <p:spPr>
              <a:xfrm>
                <a:off x="6895350" y="2144575"/>
                <a:ext cx="18800" cy="9655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862" extrusionOk="0">
                    <a:moveTo>
                      <a:pt x="709" y="0"/>
                    </a:moveTo>
                    <a:cubicBezTo>
                      <a:pt x="709" y="0"/>
                      <a:pt x="327" y="1117"/>
                      <a:pt x="262" y="1293"/>
                    </a:cubicBezTo>
                    <a:cubicBezTo>
                      <a:pt x="206" y="1469"/>
                      <a:pt x="69" y="2706"/>
                      <a:pt x="30" y="3075"/>
                    </a:cubicBezTo>
                    <a:cubicBezTo>
                      <a:pt x="1" y="3277"/>
                      <a:pt x="151" y="3836"/>
                      <a:pt x="164" y="3862"/>
                    </a:cubicBezTo>
                    <a:lnTo>
                      <a:pt x="206" y="3849"/>
                    </a:lnTo>
                    <a:cubicBezTo>
                      <a:pt x="193" y="3849"/>
                      <a:pt x="43" y="3277"/>
                      <a:pt x="69" y="3088"/>
                    </a:cubicBezTo>
                    <a:cubicBezTo>
                      <a:pt x="151" y="2311"/>
                      <a:pt x="246" y="1443"/>
                      <a:pt x="301" y="1306"/>
                    </a:cubicBezTo>
                    <a:cubicBezTo>
                      <a:pt x="370" y="1130"/>
                      <a:pt x="735" y="13"/>
                      <a:pt x="752" y="13"/>
                    </a:cubicBezTo>
                    <a:lnTo>
                      <a:pt x="709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1427;p37"/>
              <p:cNvSpPr/>
              <p:nvPr/>
            </p:nvSpPr>
            <p:spPr>
              <a:xfrm>
                <a:off x="6824700" y="2116000"/>
                <a:ext cx="167950" cy="101375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4055" extrusionOk="0">
                    <a:moveTo>
                      <a:pt x="2064" y="0"/>
                    </a:moveTo>
                    <a:cubicBezTo>
                      <a:pt x="1557" y="0"/>
                      <a:pt x="0" y="641"/>
                      <a:pt x="0" y="641"/>
                    </a:cubicBezTo>
                    <a:lnTo>
                      <a:pt x="6323" y="4055"/>
                    </a:lnTo>
                    <a:cubicBezTo>
                      <a:pt x="6323" y="4055"/>
                      <a:pt x="6718" y="4026"/>
                      <a:pt x="6691" y="3794"/>
                    </a:cubicBezTo>
                    <a:cubicBezTo>
                      <a:pt x="6649" y="3549"/>
                      <a:pt x="5915" y="2015"/>
                      <a:pt x="5915" y="2015"/>
                    </a:cubicBezTo>
                    <a:cubicBezTo>
                      <a:pt x="5915" y="2015"/>
                      <a:pt x="5291" y="1578"/>
                      <a:pt x="4394" y="1075"/>
                    </a:cubicBezTo>
                    <a:cubicBezTo>
                      <a:pt x="3480" y="572"/>
                      <a:pt x="2517" y="96"/>
                      <a:pt x="2092" y="1"/>
                    </a:cubicBezTo>
                    <a:cubicBezTo>
                      <a:pt x="2083" y="0"/>
                      <a:pt x="2074" y="0"/>
                      <a:pt x="206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1428;p37"/>
              <p:cNvSpPr/>
              <p:nvPr/>
            </p:nvSpPr>
            <p:spPr>
              <a:xfrm>
                <a:off x="6830800" y="2118375"/>
                <a:ext cx="158825" cy="96550"/>
              </a:xfrm>
              <a:custGeom>
                <a:avLst/>
                <a:gdLst/>
                <a:ahLst/>
                <a:cxnLst/>
                <a:rect l="l" t="t" r="r" b="b"/>
                <a:pathLst>
                  <a:path w="6353" h="3862" extrusionOk="0">
                    <a:moveTo>
                      <a:pt x="1809" y="1"/>
                    </a:moveTo>
                    <a:cubicBezTo>
                      <a:pt x="1440" y="1"/>
                      <a:pt x="504" y="301"/>
                      <a:pt x="1" y="559"/>
                    </a:cubicBezTo>
                    <a:lnTo>
                      <a:pt x="6121" y="3862"/>
                    </a:lnTo>
                    <a:cubicBezTo>
                      <a:pt x="6199" y="3763"/>
                      <a:pt x="6239" y="3754"/>
                      <a:pt x="6275" y="3754"/>
                    </a:cubicBezTo>
                    <a:cubicBezTo>
                      <a:pt x="6282" y="3754"/>
                      <a:pt x="6290" y="3754"/>
                      <a:pt x="6297" y="3754"/>
                    </a:cubicBezTo>
                    <a:cubicBezTo>
                      <a:pt x="6323" y="3754"/>
                      <a:pt x="6336" y="3741"/>
                      <a:pt x="6336" y="3741"/>
                    </a:cubicBezTo>
                    <a:cubicBezTo>
                      <a:pt x="6336" y="3741"/>
                      <a:pt x="6353" y="3741"/>
                      <a:pt x="6336" y="3715"/>
                    </a:cubicBezTo>
                    <a:cubicBezTo>
                      <a:pt x="6310" y="3552"/>
                      <a:pt x="5876" y="2586"/>
                      <a:pt x="5602" y="1985"/>
                    </a:cubicBezTo>
                    <a:cubicBezTo>
                      <a:pt x="5481" y="1904"/>
                      <a:pt x="4897" y="1512"/>
                      <a:pt x="4094" y="1074"/>
                    </a:cubicBezTo>
                    <a:cubicBezTo>
                      <a:pt x="3020" y="477"/>
                      <a:pt x="2204" y="82"/>
                      <a:pt x="1835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1429;p37"/>
              <p:cNvSpPr/>
              <p:nvPr/>
            </p:nvSpPr>
            <p:spPr>
              <a:xfrm>
                <a:off x="6749875" y="2128950"/>
                <a:ext cx="69375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2950" extrusionOk="0">
                    <a:moveTo>
                      <a:pt x="761" y="0"/>
                    </a:moveTo>
                    <a:cubicBezTo>
                      <a:pt x="324" y="0"/>
                      <a:pt x="26" y="347"/>
                      <a:pt x="26" y="952"/>
                    </a:cubicBezTo>
                    <a:lnTo>
                      <a:pt x="0" y="1154"/>
                    </a:lnTo>
                    <a:lnTo>
                      <a:pt x="150" y="1265"/>
                    </a:lnTo>
                    <a:lnTo>
                      <a:pt x="176" y="1033"/>
                    </a:lnTo>
                    <a:cubicBezTo>
                      <a:pt x="176" y="529"/>
                      <a:pt x="443" y="239"/>
                      <a:pt x="826" y="239"/>
                    </a:cubicBezTo>
                    <a:cubicBezTo>
                      <a:pt x="991" y="239"/>
                      <a:pt x="1178" y="293"/>
                      <a:pt x="1374" y="407"/>
                    </a:cubicBezTo>
                    <a:cubicBezTo>
                      <a:pt x="2027" y="789"/>
                      <a:pt x="2556" y="1686"/>
                      <a:pt x="2556" y="2408"/>
                    </a:cubicBezTo>
                    <a:lnTo>
                      <a:pt x="2624" y="2868"/>
                    </a:lnTo>
                    <a:lnTo>
                      <a:pt x="2774" y="2949"/>
                    </a:lnTo>
                    <a:lnTo>
                      <a:pt x="2706" y="2502"/>
                    </a:lnTo>
                    <a:cubicBezTo>
                      <a:pt x="2706" y="1644"/>
                      <a:pt x="2109" y="612"/>
                      <a:pt x="1374" y="191"/>
                    </a:cubicBezTo>
                    <a:cubicBezTo>
                      <a:pt x="1153" y="62"/>
                      <a:pt x="945" y="0"/>
                      <a:pt x="761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1430;p37"/>
              <p:cNvSpPr/>
              <p:nvPr/>
            </p:nvSpPr>
            <p:spPr>
              <a:xfrm>
                <a:off x="6990925" y="2274425"/>
                <a:ext cx="48975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2519" extrusionOk="0">
                    <a:moveTo>
                      <a:pt x="536" y="0"/>
                    </a:moveTo>
                    <a:cubicBezTo>
                      <a:pt x="218" y="0"/>
                      <a:pt x="0" y="252"/>
                      <a:pt x="0" y="695"/>
                    </a:cubicBezTo>
                    <a:cubicBezTo>
                      <a:pt x="0" y="1321"/>
                      <a:pt x="437" y="2069"/>
                      <a:pt x="979" y="2382"/>
                    </a:cubicBezTo>
                    <a:cubicBezTo>
                      <a:pt x="1136" y="2474"/>
                      <a:pt x="1285" y="2518"/>
                      <a:pt x="1418" y="2518"/>
                    </a:cubicBezTo>
                    <a:cubicBezTo>
                      <a:pt x="1736" y="2518"/>
                      <a:pt x="1958" y="2266"/>
                      <a:pt x="1958" y="1824"/>
                    </a:cubicBezTo>
                    <a:cubicBezTo>
                      <a:pt x="1958" y="1210"/>
                      <a:pt x="1511" y="450"/>
                      <a:pt x="979" y="137"/>
                    </a:cubicBezTo>
                    <a:cubicBezTo>
                      <a:pt x="820" y="44"/>
                      <a:pt x="669" y="0"/>
                      <a:pt x="536" y="0"/>
                    </a:cubicBezTo>
                    <a:close/>
                  </a:path>
                </a:pathLst>
              </a:custGeom>
              <a:solidFill>
                <a:srgbClr val="5251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1431;p37"/>
              <p:cNvSpPr/>
              <p:nvPr/>
            </p:nvSpPr>
            <p:spPr>
              <a:xfrm>
                <a:off x="6981775" y="2262800"/>
                <a:ext cx="68650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2805" extrusionOk="0">
                    <a:moveTo>
                      <a:pt x="743" y="0"/>
                    </a:moveTo>
                    <a:cubicBezTo>
                      <a:pt x="301" y="0"/>
                      <a:pt x="0" y="348"/>
                      <a:pt x="0" y="957"/>
                    </a:cubicBezTo>
                    <a:lnTo>
                      <a:pt x="69" y="1378"/>
                    </a:lnTo>
                    <a:lnTo>
                      <a:pt x="216" y="1447"/>
                    </a:lnTo>
                    <a:lnTo>
                      <a:pt x="216" y="1447"/>
                    </a:lnTo>
                    <a:lnTo>
                      <a:pt x="151" y="1039"/>
                    </a:lnTo>
                    <a:cubicBezTo>
                      <a:pt x="151" y="535"/>
                      <a:pt x="409" y="243"/>
                      <a:pt x="791" y="243"/>
                    </a:cubicBezTo>
                    <a:cubicBezTo>
                      <a:pt x="956" y="243"/>
                      <a:pt x="1145" y="297"/>
                      <a:pt x="1345" y="412"/>
                    </a:cubicBezTo>
                    <a:cubicBezTo>
                      <a:pt x="1998" y="794"/>
                      <a:pt x="2530" y="1692"/>
                      <a:pt x="2530" y="2410"/>
                    </a:cubicBezTo>
                    <a:lnTo>
                      <a:pt x="2599" y="2723"/>
                    </a:lnTo>
                    <a:lnTo>
                      <a:pt x="2746" y="2805"/>
                    </a:lnTo>
                    <a:lnTo>
                      <a:pt x="2680" y="2508"/>
                    </a:lnTo>
                    <a:cubicBezTo>
                      <a:pt x="2680" y="1649"/>
                      <a:pt x="2080" y="615"/>
                      <a:pt x="1345" y="180"/>
                    </a:cubicBezTo>
                    <a:cubicBezTo>
                      <a:pt x="1128" y="58"/>
                      <a:pt x="924" y="0"/>
                      <a:pt x="743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1432;p37"/>
              <p:cNvSpPr/>
              <p:nvPr/>
            </p:nvSpPr>
            <p:spPr>
              <a:xfrm>
                <a:off x="7069500" y="2232300"/>
                <a:ext cx="140450" cy="78925"/>
              </a:xfrm>
              <a:custGeom>
                <a:avLst/>
                <a:gdLst/>
                <a:ahLst/>
                <a:cxnLst/>
                <a:rect l="l" t="t" r="r" b="b"/>
                <a:pathLst>
                  <a:path w="5618" h="3157" extrusionOk="0">
                    <a:moveTo>
                      <a:pt x="5291" y="0"/>
                    </a:moveTo>
                    <a:lnTo>
                      <a:pt x="4922" y="408"/>
                    </a:lnTo>
                    <a:lnTo>
                      <a:pt x="4394" y="829"/>
                    </a:lnTo>
                    <a:lnTo>
                      <a:pt x="2380" y="1998"/>
                    </a:lnTo>
                    <a:lnTo>
                      <a:pt x="1250" y="2530"/>
                    </a:lnTo>
                    <a:lnTo>
                      <a:pt x="0" y="3032"/>
                    </a:lnTo>
                    <a:lnTo>
                      <a:pt x="1143" y="3157"/>
                    </a:lnTo>
                    <a:lnTo>
                      <a:pt x="1577" y="2977"/>
                    </a:lnTo>
                    <a:lnTo>
                      <a:pt x="2706" y="2448"/>
                    </a:lnTo>
                    <a:lnTo>
                      <a:pt x="4720" y="1280"/>
                    </a:lnTo>
                    <a:lnTo>
                      <a:pt x="5249" y="855"/>
                    </a:lnTo>
                    <a:lnTo>
                      <a:pt x="5618" y="434"/>
                    </a:lnTo>
                    <a:lnTo>
                      <a:pt x="5507" y="137"/>
                    </a:lnTo>
                    <a:lnTo>
                      <a:pt x="529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1433;p37"/>
              <p:cNvSpPr/>
              <p:nvPr/>
            </p:nvSpPr>
            <p:spPr>
              <a:xfrm>
                <a:off x="7201350" y="2225850"/>
                <a:ext cx="8600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693" extrusionOk="0">
                    <a:moveTo>
                      <a:pt x="1" y="0"/>
                    </a:moveTo>
                    <a:lnTo>
                      <a:pt x="17" y="258"/>
                    </a:lnTo>
                    <a:lnTo>
                      <a:pt x="344" y="692"/>
                    </a:lnTo>
                    <a:lnTo>
                      <a:pt x="275" y="3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1434;p37"/>
              <p:cNvSpPr/>
              <p:nvPr/>
            </p:nvSpPr>
            <p:spPr>
              <a:xfrm>
                <a:off x="7046325" y="2303050"/>
                <a:ext cx="5175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525" extrusionOk="0">
                    <a:moveTo>
                      <a:pt x="0" y="0"/>
                    </a:moveTo>
                    <a:cubicBezTo>
                      <a:pt x="0" y="0"/>
                      <a:pt x="232" y="147"/>
                      <a:pt x="709" y="353"/>
                    </a:cubicBezTo>
                    <a:cubicBezTo>
                      <a:pt x="914" y="447"/>
                      <a:pt x="1143" y="516"/>
                      <a:pt x="1198" y="516"/>
                    </a:cubicBezTo>
                    <a:cubicBezTo>
                      <a:pt x="1221" y="520"/>
                      <a:pt x="1264" y="524"/>
                      <a:pt x="1321" y="524"/>
                    </a:cubicBezTo>
                    <a:cubicBezTo>
                      <a:pt x="1438" y="524"/>
                      <a:pt x="1614" y="507"/>
                      <a:pt x="1796" y="434"/>
                    </a:cubicBezTo>
                    <a:lnTo>
                      <a:pt x="2070" y="327"/>
                    </a:lnTo>
                    <a:lnTo>
                      <a:pt x="1090" y="134"/>
                    </a:lnTo>
                    <a:cubicBezTo>
                      <a:pt x="1090" y="134"/>
                      <a:pt x="1039" y="166"/>
                      <a:pt x="919" y="166"/>
                    </a:cubicBezTo>
                    <a:cubicBezTo>
                      <a:pt x="901" y="166"/>
                      <a:pt x="881" y="165"/>
                      <a:pt x="859" y="163"/>
                    </a:cubicBezTo>
                    <a:cubicBezTo>
                      <a:pt x="696" y="147"/>
                      <a:pt x="369" y="52"/>
                      <a:pt x="369" y="5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1435;p37"/>
              <p:cNvSpPr/>
              <p:nvPr/>
            </p:nvSpPr>
            <p:spPr>
              <a:xfrm>
                <a:off x="7184725" y="2200625"/>
                <a:ext cx="17075" cy="3847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539" extrusionOk="0">
                    <a:moveTo>
                      <a:pt x="571" y="1"/>
                    </a:moveTo>
                    <a:lnTo>
                      <a:pt x="193" y="396"/>
                    </a:lnTo>
                    <a:lnTo>
                      <a:pt x="0" y="833"/>
                    </a:lnTo>
                    <a:lnTo>
                      <a:pt x="0" y="1499"/>
                    </a:lnTo>
                    <a:lnTo>
                      <a:pt x="193" y="1538"/>
                    </a:lnTo>
                    <a:lnTo>
                      <a:pt x="682" y="1117"/>
                    </a:lnTo>
                    <a:lnTo>
                      <a:pt x="571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1436;p37"/>
              <p:cNvSpPr/>
              <p:nvPr/>
            </p:nvSpPr>
            <p:spPr>
              <a:xfrm>
                <a:off x="7108250" y="2105475"/>
                <a:ext cx="49975" cy="66625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2665" extrusionOk="0">
                    <a:moveTo>
                      <a:pt x="298" y="1"/>
                    </a:moveTo>
                    <a:lnTo>
                      <a:pt x="1" y="353"/>
                    </a:lnTo>
                    <a:cubicBezTo>
                      <a:pt x="1" y="353"/>
                      <a:pt x="246" y="177"/>
                      <a:pt x="340" y="177"/>
                    </a:cubicBezTo>
                    <a:cubicBezTo>
                      <a:pt x="490" y="327"/>
                      <a:pt x="1917" y="2256"/>
                      <a:pt x="1917" y="2256"/>
                    </a:cubicBezTo>
                    <a:lnTo>
                      <a:pt x="1727" y="2664"/>
                    </a:lnTo>
                    <a:cubicBezTo>
                      <a:pt x="1727" y="2664"/>
                      <a:pt x="1848" y="2557"/>
                      <a:pt x="1998" y="2230"/>
                    </a:cubicBezTo>
                    <a:cubicBezTo>
                      <a:pt x="1904" y="2012"/>
                      <a:pt x="298" y="1"/>
                      <a:pt x="298" y="1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1437;p37"/>
              <p:cNvSpPr/>
              <p:nvPr/>
            </p:nvSpPr>
            <p:spPr>
              <a:xfrm>
                <a:off x="7059950" y="2267950"/>
                <a:ext cx="41150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362" extrusionOk="0">
                    <a:moveTo>
                      <a:pt x="1224" y="1"/>
                    </a:moveTo>
                    <a:lnTo>
                      <a:pt x="572" y="262"/>
                    </a:lnTo>
                    <a:lnTo>
                      <a:pt x="219" y="245"/>
                    </a:lnTo>
                    <a:lnTo>
                      <a:pt x="27" y="343"/>
                    </a:lnTo>
                    <a:lnTo>
                      <a:pt x="0" y="1159"/>
                    </a:lnTo>
                    <a:lnTo>
                      <a:pt x="137" y="1293"/>
                    </a:lnTo>
                    <a:lnTo>
                      <a:pt x="395" y="1362"/>
                    </a:lnTo>
                    <a:lnTo>
                      <a:pt x="735" y="1336"/>
                    </a:lnTo>
                    <a:lnTo>
                      <a:pt x="1512" y="967"/>
                    </a:lnTo>
                    <a:lnTo>
                      <a:pt x="1645" y="735"/>
                    </a:lnTo>
                    <a:lnTo>
                      <a:pt x="1593" y="56"/>
                    </a:lnTo>
                    <a:lnTo>
                      <a:pt x="1224" y="1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1438;p37"/>
              <p:cNvSpPr/>
              <p:nvPr/>
            </p:nvSpPr>
            <p:spPr>
              <a:xfrm>
                <a:off x="6731825" y="2093900"/>
                <a:ext cx="1602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980" extrusionOk="0">
                    <a:moveTo>
                      <a:pt x="451" y="0"/>
                    </a:moveTo>
                    <a:lnTo>
                      <a:pt x="451" y="0"/>
                    </a:lnTo>
                    <a:cubicBezTo>
                      <a:pt x="451" y="1"/>
                      <a:pt x="1" y="435"/>
                      <a:pt x="14" y="546"/>
                    </a:cubicBezTo>
                    <a:cubicBezTo>
                      <a:pt x="14" y="666"/>
                      <a:pt x="327" y="829"/>
                      <a:pt x="327" y="829"/>
                    </a:cubicBezTo>
                    <a:lnTo>
                      <a:pt x="640" y="980"/>
                    </a:lnTo>
                    <a:lnTo>
                      <a:pt x="503" y="748"/>
                    </a:lnTo>
                    <a:lnTo>
                      <a:pt x="396" y="585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1439;p37"/>
              <p:cNvSpPr/>
              <p:nvPr/>
            </p:nvSpPr>
            <p:spPr>
              <a:xfrm>
                <a:off x="6990925" y="2274425"/>
                <a:ext cx="48975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2519" extrusionOk="0">
                    <a:moveTo>
                      <a:pt x="536" y="0"/>
                    </a:moveTo>
                    <a:cubicBezTo>
                      <a:pt x="218" y="0"/>
                      <a:pt x="0" y="252"/>
                      <a:pt x="0" y="695"/>
                    </a:cubicBezTo>
                    <a:cubicBezTo>
                      <a:pt x="0" y="1321"/>
                      <a:pt x="437" y="2069"/>
                      <a:pt x="979" y="2382"/>
                    </a:cubicBezTo>
                    <a:cubicBezTo>
                      <a:pt x="1136" y="2474"/>
                      <a:pt x="1285" y="2518"/>
                      <a:pt x="1418" y="2518"/>
                    </a:cubicBezTo>
                    <a:cubicBezTo>
                      <a:pt x="1736" y="2518"/>
                      <a:pt x="1958" y="2266"/>
                      <a:pt x="1958" y="1824"/>
                    </a:cubicBezTo>
                    <a:cubicBezTo>
                      <a:pt x="1958" y="1210"/>
                      <a:pt x="1511" y="450"/>
                      <a:pt x="979" y="137"/>
                    </a:cubicBezTo>
                    <a:cubicBezTo>
                      <a:pt x="820" y="44"/>
                      <a:pt x="669" y="0"/>
                      <a:pt x="536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1440;p37"/>
              <p:cNvSpPr/>
              <p:nvPr/>
            </p:nvSpPr>
            <p:spPr>
              <a:xfrm>
                <a:off x="6991975" y="2277825"/>
                <a:ext cx="44575" cy="57500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2300" extrusionOk="0">
                    <a:moveTo>
                      <a:pt x="497" y="1"/>
                    </a:moveTo>
                    <a:cubicBezTo>
                      <a:pt x="205" y="1"/>
                      <a:pt x="0" y="232"/>
                      <a:pt x="0" y="627"/>
                    </a:cubicBezTo>
                    <a:cubicBezTo>
                      <a:pt x="0" y="1198"/>
                      <a:pt x="408" y="1890"/>
                      <a:pt x="898" y="2178"/>
                    </a:cubicBezTo>
                    <a:cubicBezTo>
                      <a:pt x="1041" y="2260"/>
                      <a:pt x="1175" y="2300"/>
                      <a:pt x="1294" y="2300"/>
                    </a:cubicBezTo>
                    <a:cubicBezTo>
                      <a:pt x="1584" y="2300"/>
                      <a:pt x="1783" y="2067"/>
                      <a:pt x="1783" y="1662"/>
                    </a:cubicBezTo>
                    <a:cubicBezTo>
                      <a:pt x="1783" y="1104"/>
                      <a:pt x="1388" y="409"/>
                      <a:pt x="898" y="125"/>
                    </a:cubicBezTo>
                    <a:cubicBezTo>
                      <a:pt x="755" y="41"/>
                      <a:pt x="619" y="1"/>
                      <a:pt x="497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1441;p37"/>
              <p:cNvSpPr/>
              <p:nvPr/>
            </p:nvSpPr>
            <p:spPr>
              <a:xfrm>
                <a:off x="6997350" y="2286800"/>
                <a:ext cx="317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32" extrusionOk="0">
                    <a:moveTo>
                      <a:pt x="364" y="1"/>
                    </a:moveTo>
                    <a:cubicBezTo>
                      <a:pt x="331" y="1"/>
                      <a:pt x="301" y="4"/>
                      <a:pt x="275" y="10"/>
                    </a:cubicBezTo>
                    <a:cubicBezTo>
                      <a:pt x="112" y="36"/>
                      <a:pt x="1" y="200"/>
                      <a:pt x="1" y="444"/>
                    </a:cubicBezTo>
                    <a:cubicBezTo>
                      <a:pt x="1" y="852"/>
                      <a:pt x="288" y="1342"/>
                      <a:pt x="641" y="1548"/>
                    </a:cubicBezTo>
                    <a:cubicBezTo>
                      <a:pt x="743" y="1604"/>
                      <a:pt x="840" y="1632"/>
                      <a:pt x="924" y="1632"/>
                    </a:cubicBezTo>
                    <a:cubicBezTo>
                      <a:pt x="1020" y="1632"/>
                      <a:pt x="1101" y="1597"/>
                      <a:pt x="1160" y="1531"/>
                    </a:cubicBezTo>
                    <a:cubicBezTo>
                      <a:pt x="1225" y="1466"/>
                      <a:pt x="1254" y="1368"/>
                      <a:pt x="1267" y="1247"/>
                    </a:cubicBezTo>
                    <a:lnTo>
                      <a:pt x="1267" y="1179"/>
                    </a:lnTo>
                    <a:lnTo>
                      <a:pt x="1267" y="1071"/>
                    </a:lnTo>
                    <a:cubicBezTo>
                      <a:pt x="1254" y="1003"/>
                      <a:pt x="1241" y="934"/>
                      <a:pt x="1225" y="879"/>
                    </a:cubicBezTo>
                    <a:cubicBezTo>
                      <a:pt x="1212" y="839"/>
                      <a:pt x="1199" y="784"/>
                      <a:pt x="1186" y="745"/>
                    </a:cubicBezTo>
                    <a:cubicBezTo>
                      <a:pt x="1143" y="663"/>
                      <a:pt x="1104" y="582"/>
                      <a:pt x="1049" y="500"/>
                    </a:cubicBezTo>
                    <a:cubicBezTo>
                      <a:pt x="1036" y="487"/>
                      <a:pt x="1036" y="471"/>
                      <a:pt x="1023" y="444"/>
                    </a:cubicBezTo>
                    <a:cubicBezTo>
                      <a:pt x="967" y="376"/>
                      <a:pt x="915" y="324"/>
                      <a:pt x="859" y="255"/>
                    </a:cubicBezTo>
                    <a:cubicBezTo>
                      <a:pt x="817" y="213"/>
                      <a:pt x="778" y="174"/>
                      <a:pt x="722" y="131"/>
                    </a:cubicBezTo>
                    <a:cubicBezTo>
                      <a:pt x="696" y="118"/>
                      <a:pt x="670" y="105"/>
                      <a:pt x="641" y="79"/>
                    </a:cubicBezTo>
                    <a:cubicBezTo>
                      <a:pt x="601" y="63"/>
                      <a:pt x="572" y="50"/>
                      <a:pt x="546" y="36"/>
                    </a:cubicBezTo>
                    <a:cubicBezTo>
                      <a:pt x="520" y="23"/>
                      <a:pt x="490" y="10"/>
                      <a:pt x="464" y="10"/>
                    </a:cubicBezTo>
                    <a:cubicBezTo>
                      <a:pt x="430" y="4"/>
                      <a:pt x="396" y="1"/>
                      <a:pt x="36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1442;p37"/>
              <p:cNvSpPr/>
              <p:nvPr/>
            </p:nvSpPr>
            <p:spPr>
              <a:xfrm>
                <a:off x="6997350" y="2284650"/>
                <a:ext cx="34050" cy="43650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746" extrusionOk="0">
                    <a:moveTo>
                      <a:pt x="383" y="54"/>
                    </a:moveTo>
                    <a:cubicBezTo>
                      <a:pt x="477" y="54"/>
                      <a:pt x="559" y="109"/>
                      <a:pt x="670" y="165"/>
                    </a:cubicBezTo>
                    <a:cubicBezTo>
                      <a:pt x="898" y="299"/>
                      <a:pt x="1078" y="544"/>
                      <a:pt x="1199" y="831"/>
                    </a:cubicBezTo>
                    <a:cubicBezTo>
                      <a:pt x="1254" y="965"/>
                      <a:pt x="1306" y="1102"/>
                      <a:pt x="1306" y="1239"/>
                    </a:cubicBezTo>
                    <a:cubicBezTo>
                      <a:pt x="1306" y="1415"/>
                      <a:pt x="1267" y="1552"/>
                      <a:pt x="1173" y="1617"/>
                    </a:cubicBezTo>
                    <a:cubicBezTo>
                      <a:pt x="1143" y="1634"/>
                      <a:pt x="1130" y="1647"/>
                      <a:pt x="1104" y="1660"/>
                    </a:cubicBezTo>
                    <a:cubicBezTo>
                      <a:pt x="1063" y="1681"/>
                      <a:pt x="1016" y="1692"/>
                      <a:pt x="965" y="1692"/>
                    </a:cubicBezTo>
                    <a:cubicBezTo>
                      <a:pt x="880" y="1692"/>
                      <a:pt x="784" y="1663"/>
                      <a:pt x="683" y="1604"/>
                    </a:cubicBezTo>
                    <a:cubicBezTo>
                      <a:pt x="327" y="1402"/>
                      <a:pt x="43" y="912"/>
                      <a:pt x="43" y="504"/>
                    </a:cubicBezTo>
                    <a:cubicBezTo>
                      <a:pt x="43" y="328"/>
                      <a:pt x="112" y="191"/>
                      <a:pt x="207" y="109"/>
                    </a:cubicBezTo>
                    <a:cubicBezTo>
                      <a:pt x="220" y="96"/>
                      <a:pt x="246" y="96"/>
                      <a:pt x="262" y="83"/>
                    </a:cubicBezTo>
                    <a:lnTo>
                      <a:pt x="275" y="83"/>
                    </a:lnTo>
                    <a:cubicBezTo>
                      <a:pt x="314" y="67"/>
                      <a:pt x="344" y="54"/>
                      <a:pt x="383" y="54"/>
                    </a:cubicBezTo>
                    <a:close/>
                    <a:moveTo>
                      <a:pt x="378" y="0"/>
                    </a:moveTo>
                    <a:cubicBezTo>
                      <a:pt x="341" y="0"/>
                      <a:pt x="307" y="5"/>
                      <a:pt x="275" y="15"/>
                    </a:cubicBezTo>
                    <a:cubicBezTo>
                      <a:pt x="262" y="15"/>
                      <a:pt x="246" y="28"/>
                      <a:pt x="233" y="28"/>
                    </a:cubicBezTo>
                    <a:cubicBezTo>
                      <a:pt x="207" y="41"/>
                      <a:pt x="193" y="41"/>
                      <a:pt x="180" y="54"/>
                    </a:cubicBezTo>
                    <a:cubicBezTo>
                      <a:pt x="164" y="67"/>
                      <a:pt x="164" y="67"/>
                      <a:pt x="151" y="83"/>
                    </a:cubicBezTo>
                    <a:cubicBezTo>
                      <a:pt x="56" y="165"/>
                      <a:pt x="1" y="299"/>
                      <a:pt x="1" y="475"/>
                    </a:cubicBezTo>
                    <a:lnTo>
                      <a:pt x="1" y="544"/>
                    </a:lnTo>
                    <a:lnTo>
                      <a:pt x="1" y="557"/>
                    </a:lnTo>
                    <a:cubicBezTo>
                      <a:pt x="30" y="938"/>
                      <a:pt x="288" y="1389"/>
                      <a:pt x="601" y="1604"/>
                    </a:cubicBezTo>
                    <a:cubicBezTo>
                      <a:pt x="628" y="1634"/>
                      <a:pt x="654" y="1647"/>
                      <a:pt x="683" y="1660"/>
                    </a:cubicBezTo>
                    <a:cubicBezTo>
                      <a:pt x="792" y="1718"/>
                      <a:pt x="896" y="1746"/>
                      <a:pt x="988" y="1746"/>
                    </a:cubicBezTo>
                    <a:cubicBezTo>
                      <a:pt x="1045" y="1746"/>
                      <a:pt x="1097" y="1735"/>
                      <a:pt x="1143" y="1715"/>
                    </a:cubicBezTo>
                    <a:cubicBezTo>
                      <a:pt x="1160" y="1699"/>
                      <a:pt x="1186" y="1686"/>
                      <a:pt x="1199" y="1673"/>
                    </a:cubicBezTo>
                    <a:cubicBezTo>
                      <a:pt x="1212" y="1673"/>
                      <a:pt x="1212" y="1660"/>
                      <a:pt x="1225" y="1660"/>
                    </a:cubicBezTo>
                    <a:cubicBezTo>
                      <a:pt x="1306" y="1565"/>
                      <a:pt x="1362" y="1441"/>
                      <a:pt x="1362" y="1265"/>
                    </a:cubicBezTo>
                    <a:cubicBezTo>
                      <a:pt x="1362" y="965"/>
                      <a:pt x="1199" y="612"/>
                      <a:pt x="980" y="354"/>
                    </a:cubicBezTo>
                    <a:cubicBezTo>
                      <a:pt x="885" y="247"/>
                      <a:pt x="791" y="165"/>
                      <a:pt x="683" y="96"/>
                    </a:cubicBezTo>
                    <a:cubicBezTo>
                      <a:pt x="654" y="83"/>
                      <a:pt x="641" y="67"/>
                      <a:pt x="615" y="54"/>
                    </a:cubicBezTo>
                    <a:cubicBezTo>
                      <a:pt x="532" y="19"/>
                      <a:pt x="451" y="0"/>
                      <a:pt x="37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1443;p37"/>
              <p:cNvSpPr/>
              <p:nvPr/>
            </p:nvSpPr>
            <p:spPr>
              <a:xfrm>
                <a:off x="7001450" y="2286800"/>
                <a:ext cx="2760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536" extrusionOk="0">
                    <a:moveTo>
                      <a:pt x="200" y="1"/>
                    </a:moveTo>
                    <a:cubicBezTo>
                      <a:pt x="167" y="1"/>
                      <a:pt x="137" y="4"/>
                      <a:pt x="111" y="10"/>
                    </a:cubicBezTo>
                    <a:cubicBezTo>
                      <a:pt x="43" y="79"/>
                      <a:pt x="0" y="200"/>
                      <a:pt x="0" y="350"/>
                    </a:cubicBezTo>
                    <a:cubicBezTo>
                      <a:pt x="0" y="758"/>
                      <a:pt x="287" y="1247"/>
                      <a:pt x="640" y="1450"/>
                    </a:cubicBezTo>
                    <a:cubicBezTo>
                      <a:pt x="752" y="1506"/>
                      <a:pt x="853" y="1536"/>
                      <a:pt x="940" y="1536"/>
                    </a:cubicBezTo>
                    <a:cubicBezTo>
                      <a:pt x="959" y="1536"/>
                      <a:pt x="978" y="1534"/>
                      <a:pt x="996" y="1531"/>
                    </a:cubicBezTo>
                    <a:cubicBezTo>
                      <a:pt x="1061" y="1466"/>
                      <a:pt x="1090" y="1368"/>
                      <a:pt x="1103" y="1247"/>
                    </a:cubicBezTo>
                    <a:lnTo>
                      <a:pt x="1103" y="1179"/>
                    </a:lnTo>
                    <a:lnTo>
                      <a:pt x="1103" y="1071"/>
                    </a:lnTo>
                    <a:cubicBezTo>
                      <a:pt x="1090" y="1003"/>
                      <a:pt x="1077" y="934"/>
                      <a:pt x="1061" y="879"/>
                    </a:cubicBezTo>
                    <a:cubicBezTo>
                      <a:pt x="1048" y="839"/>
                      <a:pt x="1035" y="784"/>
                      <a:pt x="1022" y="745"/>
                    </a:cubicBezTo>
                    <a:cubicBezTo>
                      <a:pt x="979" y="663"/>
                      <a:pt x="940" y="582"/>
                      <a:pt x="885" y="500"/>
                    </a:cubicBezTo>
                    <a:cubicBezTo>
                      <a:pt x="872" y="487"/>
                      <a:pt x="872" y="471"/>
                      <a:pt x="859" y="444"/>
                    </a:cubicBezTo>
                    <a:cubicBezTo>
                      <a:pt x="803" y="376"/>
                      <a:pt x="751" y="324"/>
                      <a:pt x="695" y="255"/>
                    </a:cubicBezTo>
                    <a:cubicBezTo>
                      <a:pt x="653" y="213"/>
                      <a:pt x="614" y="174"/>
                      <a:pt x="558" y="131"/>
                    </a:cubicBezTo>
                    <a:cubicBezTo>
                      <a:pt x="532" y="118"/>
                      <a:pt x="506" y="105"/>
                      <a:pt x="477" y="79"/>
                    </a:cubicBezTo>
                    <a:cubicBezTo>
                      <a:pt x="437" y="63"/>
                      <a:pt x="408" y="50"/>
                      <a:pt x="382" y="36"/>
                    </a:cubicBezTo>
                    <a:cubicBezTo>
                      <a:pt x="356" y="23"/>
                      <a:pt x="326" y="10"/>
                      <a:pt x="300" y="10"/>
                    </a:cubicBezTo>
                    <a:cubicBezTo>
                      <a:pt x="266" y="4"/>
                      <a:pt x="232" y="1"/>
                      <a:pt x="200" y="1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1444;p37"/>
              <p:cNvSpPr/>
              <p:nvPr/>
            </p:nvSpPr>
            <p:spPr>
              <a:xfrm>
                <a:off x="6996375" y="2285250"/>
                <a:ext cx="34050" cy="4372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749" extrusionOk="0">
                    <a:moveTo>
                      <a:pt x="464" y="59"/>
                    </a:moveTo>
                    <a:cubicBezTo>
                      <a:pt x="477" y="72"/>
                      <a:pt x="490" y="72"/>
                      <a:pt x="503" y="72"/>
                    </a:cubicBezTo>
                    <a:cubicBezTo>
                      <a:pt x="516" y="72"/>
                      <a:pt x="529" y="85"/>
                      <a:pt x="546" y="85"/>
                    </a:cubicBezTo>
                    <a:cubicBezTo>
                      <a:pt x="572" y="85"/>
                      <a:pt x="598" y="98"/>
                      <a:pt x="611" y="112"/>
                    </a:cubicBezTo>
                    <a:cubicBezTo>
                      <a:pt x="627" y="112"/>
                      <a:pt x="627" y="125"/>
                      <a:pt x="640" y="125"/>
                    </a:cubicBezTo>
                    <a:cubicBezTo>
                      <a:pt x="654" y="125"/>
                      <a:pt x="667" y="141"/>
                      <a:pt x="680" y="141"/>
                    </a:cubicBezTo>
                    <a:cubicBezTo>
                      <a:pt x="709" y="167"/>
                      <a:pt x="735" y="180"/>
                      <a:pt x="761" y="193"/>
                    </a:cubicBezTo>
                    <a:cubicBezTo>
                      <a:pt x="817" y="236"/>
                      <a:pt x="856" y="275"/>
                      <a:pt x="898" y="317"/>
                    </a:cubicBezTo>
                    <a:cubicBezTo>
                      <a:pt x="924" y="343"/>
                      <a:pt x="937" y="356"/>
                      <a:pt x="954" y="386"/>
                    </a:cubicBezTo>
                    <a:cubicBezTo>
                      <a:pt x="980" y="412"/>
                      <a:pt x="1006" y="438"/>
                      <a:pt x="1019" y="467"/>
                    </a:cubicBezTo>
                    <a:cubicBezTo>
                      <a:pt x="1035" y="480"/>
                      <a:pt x="1048" y="493"/>
                      <a:pt x="1062" y="506"/>
                    </a:cubicBezTo>
                    <a:cubicBezTo>
                      <a:pt x="1075" y="533"/>
                      <a:pt x="1075" y="549"/>
                      <a:pt x="1088" y="562"/>
                    </a:cubicBezTo>
                    <a:cubicBezTo>
                      <a:pt x="1101" y="575"/>
                      <a:pt x="1117" y="601"/>
                      <a:pt x="1130" y="614"/>
                    </a:cubicBezTo>
                    <a:cubicBezTo>
                      <a:pt x="1130" y="631"/>
                      <a:pt x="1143" y="644"/>
                      <a:pt x="1143" y="657"/>
                    </a:cubicBezTo>
                    <a:cubicBezTo>
                      <a:pt x="1156" y="670"/>
                      <a:pt x="1156" y="683"/>
                      <a:pt x="1169" y="696"/>
                    </a:cubicBezTo>
                    <a:cubicBezTo>
                      <a:pt x="1169" y="712"/>
                      <a:pt x="1182" y="725"/>
                      <a:pt x="1199" y="751"/>
                    </a:cubicBezTo>
                    <a:lnTo>
                      <a:pt x="1199" y="764"/>
                    </a:lnTo>
                    <a:cubicBezTo>
                      <a:pt x="1212" y="794"/>
                      <a:pt x="1225" y="820"/>
                      <a:pt x="1238" y="846"/>
                    </a:cubicBezTo>
                    <a:cubicBezTo>
                      <a:pt x="1251" y="875"/>
                      <a:pt x="1251" y="914"/>
                      <a:pt x="1264" y="941"/>
                    </a:cubicBezTo>
                    <a:cubicBezTo>
                      <a:pt x="1264" y="957"/>
                      <a:pt x="1280" y="970"/>
                      <a:pt x="1280" y="983"/>
                    </a:cubicBezTo>
                    <a:cubicBezTo>
                      <a:pt x="1280" y="996"/>
                      <a:pt x="1280" y="1009"/>
                      <a:pt x="1293" y="1022"/>
                    </a:cubicBezTo>
                    <a:lnTo>
                      <a:pt x="1293" y="1039"/>
                    </a:lnTo>
                    <a:lnTo>
                      <a:pt x="1293" y="1065"/>
                    </a:lnTo>
                    <a:lnTo>
                      <a:pt x="1293" y="1091"/>
                    </a:lnTo>
                    <a:cubicBezTo>
                      <a:pt x="1306" y="1104"/>
                      <a:pt x="1306" y="1120"/>
                      <a:pt x="1306" y="1133"/>
                    </a:cubicBezTo>
                    <a:lnTo>
                      <a:pt x="1306" y="1172"/>
                    </a:lnTo>
                    <a:lnTo>
                      <a:pt x="1306" y="1241"/>
                    </a:lnTo>
                    <a:lnTo>
                      <a:pt x="1306" y="1309"/>
                    </a:lnTo>
                    <a:lnTo>
                      <a:pt x="1306" y="1322"/>
                    </a:lnTo>
                    <a:lnTo>
                      <a:pt x="1306" y="1349"/>
                    </a:lnTo>
                    <a:cubicBezTo>
                      <a:pt x="1293" y="1404"/>
                      <a:pt x="1293" y="1430"/>
                      <a:pt x="1280" y="1473"/>
                    </a:cubicBezTo>
                    <a:cubicBezTo>
                      <a:pt x="1264" y="1486"/>
                      <a:pt x="1264" y="1499"/>
                      <a:pt x="1251" y="1512"/>
                    </a:cubicBezTo>
                    <a:cubicBezTo>
                      <a:pt x="1251" y="1528"/>
                      <a:pt x="1238" y="1528"/>
                      <a:pt x="1238" y="1541"/>
                    </a:cubicBezTo>
                    <a:cubicBezTo>
                      <a:pt x="1238" y="1554"/>
                      <a:pt x="1225" y="1554"/>
                      <a:pt x="1225" y="1567"/>
                    </a:cubicBezTo>
                    <a:cubicBezTo>
                      <a:pt x="1212" y="1567"/>
                      <a:pt x="1212" y="1580"/>
                      <a:pt x="1199" y="1580"/>
                    </a:cubicBezTo>
                    <a:lnTo>
                      <a:pt x="1199" y="1593"/>
                    </a:lnTo>
                    <a:cubicBezTo>
                      <a:pt x="1199" y="1593"/>
                      <a:pt x="1182" y="1610"/>
                      <a:pt x="1169" y="1623"/>
                    </a:cubicBezTo>
                    <a:cubicBezTo>
                      <a:pt x="1169" y="1623"/>
                      <a:pt x="1156" y="1623"/>
                      <a:pt x="1156" y="1636"/>
                    </a:cubicBezTo>
                    <a:lnTo>
                      <a:pt x="1143" y="1636"/>
                    </a:lnTo>
                    <a:cubicBezTo>
                      <a:pt x="1143" y="1649"/>
                      <a:pt x="1130" y="1649"/>
                      <a:pt x="1130" y="1649"/>
                    </a:cubicBezTo>
                    <a:cubicBezTo>
                      <a:pt x="1117" y="1662"/>
                      <a:pt x="1101" y="1662"/>
                      <a:pt x="1101" y="1662"/>
                    </a:cubicBezTo>
                    <a:cubicBezTo>
                      <a:pt x="1088" y="1675"/>
                      <a:pt x="1075" y="1675"/>
                      <a:pt x="1062" y="1675"/>
                    </a:cubicBezTo>
                    <a:cubicBezTo>
                      <a:pt x="1030" y="1684"/>
                      <a:pt x="994" y="1692"/>
                      <a:pt x="954" y="1692"/>
                    </a:cubicBezTo>
                    <a:cubicBezTo>
                      <a:pt x="924" y="1692"/>
                      <a:pt x="891" y="1688"/>
                      <a:pt x="856" y="1675"/>
                    </a:cubicBezTo>
                    <a:cubicBezTo>
                      <a:pt x="843" y="1675"/>
                      <a:pt x="817" y="1662"/>
                      <a:pt x="791" y="1662"/>
                    </a:cubicBezTo>
                    <a:cubicBezTo>
                      <a:pt x="774" y="1649"/>
                      <a:pt x="761" y="1649"/>
                      <a:pt x="748" y="1649"/>
                    </a:cubicBezTo>
                    <a:cubicBezTo>
                      <a:pt x="735" y="1636"/>
                      <a:pt x="722" y="1636"/>
                      <a:pt x="722" y="1623"/>
                    </a:cubicBezTo>
                    <a:cubicBezTo>
                      <a:pt x="709" y="1623"/>
                      <a:pt x="693" y="1610"/>
                      <a:pt x="680" y="1610"/>
                    </a:cubicBezTo>
                    <a:cubicBezTo>
                      <a:pt x="667" y="1593"/>
                      <a:pt x="654" y="1593"/>
                      <a:pt x="640" y="1580"/>
                    </a:cubicBezTo>
                    <a:cubicBezTo>
                      <a:pt x="598" y="1554"/>
                      <a:pt x="559" y="1528"/>
                      <a:pt x="516" y="1486"/>
                    </a:cubicBezTo>
                    <a:cubicBezTo>
                      <a:pt x="503" y="1473"/>
                      <a:pt x="477" y="1460"/>
                      <a:pt x="464" y="1447"/>
                    </a:cubicBezTo>
                    <a:cubicBezTo>
                      <a:pt x="448" y="1430"/>
                      <a:pt x="435" y="1417"/>
                      <a:pt x="435" y="1404"/>
                    </a:cubicBezTo>
                    <a:cubicBezTo>
                      <a:pt x="396" y="1378"/>
                      <a:pt x="383" y="1336"/>
                      <a:pt x="353" y="1309"/>
                    </a:cubicBezTo>
                    <a:cubicBezTo>
                      <a:pt x="340" y="1296"/>
                      <a:pt x="327" y="1283"/>
                      <a:pt x="314" y="1254"/>
                    </a:cubicBezTo>
                    <a:cubicBezTo>
                      <a:pt x="259" y="1185"/>
                      <a:pt x="219" y="1120"/>
                      <a:pt x="177" y="1052"/>
                    </a:cubicBezTo>
                    <a:cubicBezTo>
                      <a:pt x="177" y="1022"/>
                      <a:pt x="164" y="996"/>
                      <a:pt x="151" y="983"/>
                    </a:cubicBezTo>
                    <a:lnTo>
                      <a:pt x="151" y="970"/>
                    </a:lnTo>
                    <a:cubicBezTo>
                      <a:pt x="138" y="957"/>
                      <a:pt x="121" y="928"/>
                      <a:pt x="121" y="901"/>
                    </a:cubicBezTo>
                    <a:lnTo>
                      <a:pt x="121" y="888"/>
                    </a:lnTo>
                    <a:cubicBezTo>
                      <a:pt x="108" y="875"/>
                      <a:pt x="95" y="846"/>
                      <a:pt x="95" y="820"/>
                    </a:cubicBezTo>
                    <a:cubicBezTo>
                      <a:pt x="82" y="794"/>
                      <a:pt x="82" y="764"/>
                      <a:pt x="69" y="751"/>
                    </a:cubicBezTo>
                    <a:lnTo>
                      <a:pt x="69" y="738"/>
                    </a:lnTo>
                    <a:cubicBezTo>
                      <a:pt x="69" y="725"/>
                      <a:pt x="56" y="696"/>
                      <a:pt x="56" y="683"/>
                    </a:cubicBezTo>
                    <a:lnTo>
                      <a:pt x="56" y="657"/>
                    </a:lnTo>
                    <a:cubicBezTo>
                      <a:pt x="56" y="644"/>
                      <a:pt x="40" y="614"/>
                      <a:pt x="40" y="601"/>
                    </a:cubicBezTo>
                    <a:lnTo>
                      <a:pt x="40" y="533"/>
                    </a:lnTo>
                    <a:lnTo>
                      <a:pt x="40" y="520"/>
                    </a:lnTo>
                    <a:lnTo>
                      <a:pt x="40" y="506"/>
                    </a:lnTo>
                    <a:lnTo>
                      <a:pt x="40" y="467"/>
                    </a:lnTo>
                    <a:lnTo>
                      <a:pt x="40" y="438"/>
                    </a:lnTo>
                    <a:cubicBezTo>
                      <a:pt x="40" y="425"/>
                      <a:pt x="40" y="412"/>
                      <a:pt x="56" y="399"/>
                    </a:cubicBezTo>
                    <a:lnTo>
                      <a:pt x="56" y="356"/>
                    </a:lnTo>
                    <a:cubicBezTo>
                      <a:pt x="56" y="343"/>
                      <a:pt x="56" y="343"/>
                      <a:pt x="69" y="330"/>
                    </a:cubicBezTo>
                    <a:lnTo>
                      <a:pt x="69" y="317"/>
                    </a:lnTo>
                    <a:cubicBezTo>
                      <a:pt x="69" y="304"/>
                      <a:pt x="69" y="304"/>
                      <a:pt x="82" y="288"/>
                    </a:cubicBezTo>
                    <a:lnTo>
                      <a:pt x="82" y="275"/>
                    </a:lnTo>
                    <a:cubicBezTo>
                      <a:pt x="82" y="262"/>
                      <a:pt x="95" y="249"/>
                      <a:pt x="95" y="236"/>
                    </a:cubicBezTo>
                    <a:cubicBezTo>
                      <a:pt x="108" y="236"/>
                      <a:pt x="108" y="223"/>
                      <a:pt x="121" y="206"/>
                    </a:cubicBezTo>
                    <a:cubicBezTo>
                      <a:pt x="121" y="193"/>
                      <a:pt x="121" y="193"/>
                      <a:pt x="138" y="180"/>
                    </a:cubicBezTo>
                    <a:cubicBezTo>
                      <a:pt x="138" y="167"/>
                      <a:pt x="151" y="167"/>
                      <a:pt x="151" y="154"/>
                    </a:cubicBezTo>
                    <a:cubicBezTo>
                      <a:pt x="164" y="154"/>
                      <a:pt x="164" y="141"/>
                      <a:pt x="177" y="141"/>
                    </a:cubicBezTo>
                    <a:lnTo>
                      <a:pt x="177" y="125"/>
                    </a:lnTo>
                    <a:cubicBezTo>
                      <a:pt x="190" y="125"/>
                      <a:pt x="190" y="125"/>
                      <a:pt x="203" y="112"/>
                    </a:cubicBezTo>
                    <a:cubicBezTo>
                      <a:pt x="203" y="112"/>
                      <a:pt x="219" y="112"/>
                      <a:pt x="219" y="98"/>
                    </a:cubicBezTo>
                    <a:lnTo>
                      <a:pt x="246" y="98"/>
                    </a:lnTo>
                    <a:lnTo>
                      <a:pt x="246" y="85"/>
                    </a:lnTo>
                    <a:lnTo>
                      <a:pt x="259" y="85"/>
                    </a:lnTo>
                    <a:cubicBezTo>
                      <a:pt x="272" y="72"/>
                      <a:pt x="285" y="72"/>
                      <a:pt x="301" y="72"/>
                    </a:cubicBezTo>
                    <a:lnTo>
                      <a:pt x="314" y="72"/>
                    </a:lnTo>
                    <a:cubicBezTo>
                      <a:pt x="340" y="59"/>
                      <a:pt x="366" y="59"/>
                      <a:pt x="396" y="59"/>
                    </a:cubicBezTo>
                    <a:close/>
                    <a:moveTo>
                      <a:pt x="367" y="1"/>
                    </a:moveTo>
                    <a:cubicBezTo>
                      <a:pt x="349" y="1"/>
                      <a:pt x="331" y="2"/>
                      <a:pt x="314" y="4"/>
                    </a:cubicBezTo>
                    <a:cubicBezTo>
                      <a:pt x="301" y="4"/>
                      <a:pt x="285" y="4"/>
                      <a:pt x="272" y="17"/>
                    </a:cubicBezTo>
                    <a:cubicBezTo>
                      <a:pt x="259" y="17"/>
                      <a:pt x="246" y="17"/>
                      <a:pt x="246" y="30"/>
                    </a:cubicBezTo>
                    <a:lnTo>
                      <a:pt x="219" y="30"/>
                    </a:lnTo>
                    <a:cubicBezTo>
                      <a:pt x="190" y="43"/>
                      <a:pt x="164" y="59"/>
                      <a:pt x="151" y="85"/>
                    </a:cubicBezTo>
                    <a:cubicBezTo>
                      <a:pt x="56" y="167"/>
                      <a:pt x="1" y="304"/>
                      <a:pt x="1" y="480"/>
                    </a:cubicBezTo>
                    <a:cubicBezTo>
                      <a:pt x="1" y="914"/>
                      <a:pt x="301" y="1447"/>
                      <a:pt x="680" y="1649"/>
                    </a:cubicBezTo>
                    <a:cubicBezTo>
                      <a:pt x="786" y="1717"/>
                      <a:pt x="891" y="1748"/>
                      <a:pt x="985" y="1748"/>
                    </a:cubicBezTo>
                    <a:cubicBezTo>
                      <a:pt x="1060" y="1748"/>
                      <a:pt x="1128" y="1728"/>
                      <a:pt x="1182" y="1691"/>
                    </a:cubicBezTo>
                    <a:cubicBezTo>
                      <a:pt x="1199" y="1675"/>
                      <a:pt x="1212" y="1662"/>
                      <a:pt x="1238" y="1649"/>
                    </a:cubicBezTo>
                    <a:cubicBezTo>
                      <a:pt x="1238" y="1636"/>
                      <a:pt x="1251" y="1636"/>
                      <a:pt x="1251" y="1623"/>
                    </a:cubicBezTo>
                    <a:cubicBezTo>
                      <a:pt x="1319" y="1541"/>
                      <a:pt x="1362" y="1417"/>
                      <a:pt x="1362" y="1267"/>
                    </a:cubicBezTo>
                    <a:cubicBezTo>
                      <a:pt x="1362" y="833"/>
                      <a:pt x="1048" y="317"/>
                      <a:pt x="680" y="98"/>
                    </a:cubicBezTo>
                    <a:cubicBezTo>
                      <a:pt x="567" y="30"/>
                      <a:pt x="462" y="1"/>
                      <a:pt x="36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1445;p37"/>
              <p:cNvSpPr/>
              <p:nvPr/>
            </p:nvSpPr>
            <p:spPr>
              <a:xfrm>
                <a:off x="7009600" y="2295525"/>
                <a:ext cx="147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757" extrusionOk="0">
                    <a:moveTo>
                      <a:pt x="159" y="0"/>
                    </a:moveTo>
                    <a:cubicBezTo>
                      <a:pt x="63" y="0"/>
                      <a:pt x="0" y="78"/>
                      <a:pt x="0" y="203"/>
                    </a:cubicBezTo>
                    <a:cubicBezTo>
                      <a:pt x="0" y="396"/>
                      <a:pt x="125" y="628"/>
                      <a:pt x="288" y="722"/>
                    </a:cubicBezTo>
                    <a:cubicBezTo>
                      <a:pt x="333" y="745"/>
                      <a:pt x="377" y="756"/>
                      <a:pt x="416" y="756"/>
                    </a:cubicBezTo>
                    <a:cubicBezTo>
                      <a:pt x="517" y="756"/>
                      <a:pt x="588" y="682"/>
                      <a:pt x="588" y="546"/>
                    </a:cubicBezTo>
                    <a:cubicBezTo>
                      <a:pt x="588" y="366"/>
                      <a:pt x="451" y="138"/>
                      <a:pt x="288" y="40"/>
                    </a:cubicBezTo>
                    <a:cubicBezTo>
                      <a:pt x="241" y="13"/>
                      <a:pt x="197" y="0"/>
                      <a:pt x="159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1446;p37"/>
              <p:cNvSpPr/>
              <p:nvPr/>
            </p:nvSpPr>
            <p:spPr>
              <a:xfrm>
                <a:off x="7010000" y="2297300"/>
                <a:ext cx="126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644" extrusionOk="0">
                    <a:moveTo>
                      <a:pt x="140" y="0"/>
                    </a:moveTo>
                    <a:cubicBezTo>
                      <a:pt x="59" y="0"/>
                      <a:pt x="1" y="62"/>
                      <a:pt x="1" y="175"/>
                    </a:cubicBezTo>
                    <a:cubicBezTo>
                      <a:pt x="1" y="338"/>
                      <a:pt x="122" y="527"/>
                      <a:pt x="259" y="609"/>
                    </a:cubicBezTo>
                    <a:cubicBezTo>
                      <a:pt x="297" y="632"/>
                      <a:pt x="334" y="643"/>
                      <a:pt x="366" y="643"/>
                    </a:cubicBezTo>
                    <a:cubicBezTo>
                      <a:pt x="447" y="643"/>
                      <a:pt x="503" y="575"/>
                      <a:pt x="503" y="459"/>
                    </a:cubicBezTo>
                    <a:cubicBezTo>
                      <a:pt x="503" y="312"/>
                      <a:pt x="392" y="119"/>
                      <a:pt x="259" y="38"/>
                    </a:cubicBezTo>
                    <a:cubicBezTo>
                      <a:pt x="216" y="12"/>
                      <a:pt x="176" y="0"/>
                      <a:pt x="14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1447;p37"/>
              <p:cNvSpPr/>
              <p:nvPr/>
            </p:nvSpPr>
            <p:spPr>
              <a:xfrm>
                <a:off x="7009600" y="2298550"/>
                <a:ext cx="11275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588" extrusionOk="0">
                    <a:moveTo>
                      <a:pt x="133" y="1"/>
                    </a:moveTo>
                    <a:cubicBezTo>
                      <a:pt x="57" y="1"/>
                      <a:pt x="0" y="59"/>
                      <a:pt x="0" y="164"/>
                    </a:cubicBezTo>
                    <a:cubicBezTo>
                      <a:pt x="0" y="314"/>
                      <a:pt x="111" y="477"/>
                      <a:pt x="232" y="559"/>
                    </a:cubicBezTo>
                    <a:cubicBezTo>
                      <a:pt x="268" y="578"/>
                      <a:pt x="301" y="588"/>
                      <a:pt x="330" y="588"/>
                    </a:cubicBezTo>
                    <a:cubicBezTo>
                      <a:pt x="403" y="588"/>
                      <a:pt x="451" y="530"/>
                      <a:pt x="451" y="425"/>
                    </a:cubicBezTo>
                    <a:cubicBezTo>
                      <a:pt x="451" y="288"/>
                      <a:pt x="356" y="112"/>
                      <a:pt x="232" y="30"/>
                    </a:cubicBezTo>
                    <a:cubicBezTo>
                      <a:pt x="198" y="10"/>
                      <a:pt x="164" y="1"/>
                      <a:pt x="13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1448;p37"/>
              <p:cNvSpPr/>
              <p:nvPr/>
            </p:nvSpPr>
            <p:spPr>
              <a:xfrm>
                <a:off x="7015400" y="2290075"/>
                <a:ext cx="34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" y="56"/>
                      <a:pt x="43" y="111"/>
                      <a:pt x="82" y="124"/>
                    </a:cubicBezTo>
                    <a:cubicBezTo>
                      <a:pt x="97" y="131"/>
                      <a:pt x="107" y="134"/>
                      <a:pt x="116" y="134"/>
                    </a:cubicBezTo>
                    <a:cubicBezTo>
                      <a:pt x="124" y="134"/>
                      <a:pt x="131" y="131"/>
                      <a:pt x="137" y="124"/>
                    </a:cubicBezTo>
                    <a:cubicBezTo>
                      <a:pt x="95" y="82"/>
                      <a:pt x="56" y="43"/>
                      <a:pt x="0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1449;p37"/>
              <p:cNvSpPr/>
              <p:nvPr/>
            </p:nvSpPr>
            <p:spPr>
              <a:xfrm>
                <a:off x="7022900" y="2297900"/>
                <a:ext cx="6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56" extrusionOk="0">
                    <a:moveTo>
                      <a:pt x="1" y="0"/>
                    </a:moveTo>
                    <a:cubicBezTo>
                      <a:pt x="1" y="14"/>
                      <a:pt x="14" y="27"/>
                      <a:pt x="14" y="43"/>
                    </a:cubicBezTo>
                    <a:lnTo>
                      <a:pt x="27" y="56"/>
                    </a:lnTo>
                    <a:cubicBezTo>
                      <a:pt x="14" y="43"/>
                      <a:pt x="14" y="27"/>
                      <a:pt x="1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1450;p37"/>
              <p:cNvSpPr/>
              <p:nvPr/>
            </p:nvSpPr>
            <p:spPr>
              <a:xfrm>
                <a:off x="7026650" y="2305400"/>
                <a:ext cx="1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135" extrusionOk="0">
                    <a:moveTo>
                      <a:pt x="14" y="1"/>
                    </a:moveTo>
                    <a:cubicBezTo>
                      <a:pt x="1" y="14"/>
                      <a:pt x="1" y="40"/>
                      <a:pt x="14" y="53"/>
                    </a:cubicBezTo>
                    <a:cubicBezTo>
                      <a:pt x="14" y="82"/>
                      <a:pt x="27" y="108"/>
                      <a:pt x="53" y="135"/>
                    </a:cubicBezTo>
                    <a:cubicBezTo>
                      <a:pt x="40" y="95"/>
                      <a:pt x="27" y="40"/>
                      <a:pt x="14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1451;p37"/>
              <p:cNvSpPr/>
              <p:nvPr/>
            </p:nvSpPr>
            <p:spPr>
              <a:xfrm>
                <a:off x="7026650" y="2313050"/>
                <a:ext cx="2400" cy="495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98" extrusionOk="0">
                    <a:moveTo>
                      <a:pt x="47" y="1"/>
                    </a:moveTo>
                    <a:cubicBezTo>
                      <a:pt x="32" y="1"/>
                      <a:pt x="21" y="11"/>
                      <a:pt x="14" y="34"/>
                    </a:cubicBezTo>
                    <a:cubicBezTo>
                      <a:pt x="1" y="73"/>
                      <a:pt x="14" y="142"/>
                      <a:pt x="69" y="184"/>
                    </a:cubicBezTo>
                    <a:cubicBezTo>
                      <a:pt x="69" y="184"/>
                      <a:pt x="82" y="197"/>
                      <a:pt x="95" y="197"/>
                    </a:cubicBezTo>
                    <a:lnTo>
                      <a:pt x="95" y="129"/>
                    </a:lnTo>
                    <a:lnTo>
                      <a:pt x="95" y="21"/>
                    </a:lnTo>
                    <a:cubicBezTo>
                      <a:pt x="76" y="8"/>
                      <a:pt x="60" y="1"/>
                      <a:pt x="4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1452;p37"/>
              <p:cNvSpPr/>
              <p:nvPr/>
            </p:nvSpPr>
            <p:spPr>
              <a:xfrm>
                <a:off x="7022250" y="2317575"/>
                <a:ext cx="44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06" extrusionOk="0">
                    <a:moveTo>
                      <a:pt x="56" y="1"/>
                    </a:moveTo>
                    <a:cubicBezTo>
                      <a:pt x="51" y="1"/>
                      <a:pt x="45" y="2"/>
                      <a:pt x="40" y="3"/>
                    </a:cubicBezTo>
                    <a:cubicBezTo>
                      <a:pt x="0" y="3"/>
                      <a:pt x="0" y="56"/>
                      <a:pt x="27" y="111"/>
                    </a:cubicBezTo>
                    <a:cubicBezTo>
                      <a:pt x="53" y="167"/>
                      <a:pt x="95" y="206"/>
                      <a:pt x="134" y="206"/>
                    </a:cubicBezTo>
                    <a:cubicBezTo>
                      <a:pt x="177" y="193"/>
                      <a:pt x="177" y="137"/>
                      <a:pt x="147" y="85"/>
                    </a:cubicBezTo>
                    <a:cubicBezTo>
                      <a:pt x="125" y="37"/>
                      <a:pt x="92" y="1"/>
                      <a:pt x="56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1453;p37"/>
              <p:cNvSpPr/>
              <p:nvPr/>
            </p:nvSpPr>
            <p:spPr>
              <a:xfrm>
                <a:off x="7015400" y="2316000"/>
                <a:ext cx="41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07" extrusionOk="0">
                    <a:moveTo>
                      <a:pt x="44" y="0"/>
                    </a:moveTo>
                    <a:cubicBezTo>
                      <a:pt x="16" y="0"/>
                      <a:pt x="0" y="23"/>
                      <a:pt x="0" y="53"/>
                    </a:cubicBezTo>
                    <a:cubicBezTo>
                      <a:pt x="0" y="106"/>
                      <a:pt x="30" y="174"/>
                      <a:pt x="82" y="200"/>
                    </a:cubicBezTo>
                    <a:cubicBezTo>
                      <a:pt x="92" y="204"/>
                      <a:pt x="103" y="206"/>
                      <a:pt x="112" y="206"/>
                    </a:cubicBezTo>
                    <a:cubicBezTo>
                      <a:pt x="141" y="206"/>
                      <a:pt x="163" y="187"/>
                      <a:pt x="163" y="148"/>
                    </a:cubicBezTo>
                    <a:cubicBezTo>
                      <a:pt x="163" y="92"/>
                      <a:pt x="124" y="37"/>
                      <a:pt x="82" y="11"/>
                    </a:cubicBezTo>
                    <a:cubicBezTo>
                      <a:pt x="67" y="4"/>
                      <a:pt x="55" y="0"/>
                      <a:pt x="44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1454;p37"/>
              <p:cNvSpPr/>
              <p:nvPr/>
            </p:nvSpPr>
            <p:spPr>
              <a:xfrm>
                <a:off x="7007975" y="2309200"/>
                <a:ext cx="47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12" extrusionOk="0">
                    <a:moveTo>
                      <a:pt x="53" y="0"/>
                    </a:moveTo>
                    <a:cubicBezTo>
                      <a:pt x="43" y="0"/>
                      <a:pt x="33" y="4"/>
                      <a:pt x="26" y="12"/>
                    </a:cubicBezTo>
                    <a:cubicBezTo>
                      <a:pt x="0" y="38"/>
                      <a:pt x="13" y="107"/>
                      <a:pt x="39" y="146"/>
                    </a:cubicBezTo>
                    <a:cubicBezTo>
                      <a:pt x="71" y="187"/>
                      <a:pt x="107" y="211"/>
                      <a:pt x="136" y="211"/>
                    </a:cubicBezTo>
                    <a:cubicBezTo>
                      <a:pt x="146" y="211"/>
                      <a:pt x="156" y="208"/>
                      <a:pt x="163" y="201"/>
                    </a:cubicBezTo>
                    <a:cubicBezTo>
                      <a:pt x="190" y="175"/>
                      <a:pt x="176" y="107"/>
                      <a:pt x="134" y="64"/>
                    </a:cubicBezTo>
                    <a:cubicBezTo>
                      <a:pt x="115" y="26"/>
                      <a:pt x="81" y="0"/>
                      <a:pt x="53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1455;p37"/>
              <p:cNvSpPr/>
              <p:nvPr/>
            </p:nvSpPr>
            <p:spPr>
              <a:xfrm>
                <a:off x="7003925" y="2299875"/>
                <a:ext cx="44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09" extrusionOk="0">
                    <a:moveTo>
                      <a:pt x="37" y="1"/>
                    </a:moveTo>
                    <a:cubicBezTo>
                      <a:pt x="9" y="1"/>
                      <a:pt x="1" y="36"/>
                      <a:pt x="12" y="85"/>
                    </a:cubicBezTo>
                    <a:cubicBezTo>
                      <a:pt x="25" y="140"/>
                      <a:pt x="64" y="192"/>
                      <a:pt x="107" y="209"/>
                    </a:cubicBezTo>
                    <a:cubicBezTo>
                      <a:pt x="146" y="209"/>
                      <a:pt x="175" y="166"/>
                      <a:pt x="162" y="111"/>
                    </a:cubicBezTo>
                    <a:cubicBezTo>
                      <a:pt x="146" y="59"/>
                      <a:pt x="94" y="3"/>
                      <a:pt x="51" y="3"/>
                    </a:cubicBezTo>
                    <a:cubicBezTo>
                      <a:pt x="46" y="1"/>
                      <a:pt x="41" y="1"/>
                      <a:pt x="37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1456;p37"/>
              <p:cNvSpPr/>
              <p:nvPr/>
            </p:nvSpPr>
            <p:spPr>
              <a:xfrm>
                <a:off x="7003900" y="2291375"/>
                <a:ext cx="4425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97" extrusionOk="0">
                    <a:moveTo>
                      <a:pt x="49" y="0"/>
                    </a:moveTo>
                    <a:cubicBezTo>
                      <a:pt x="33" y="0"/>
                      <a:pt x="20" y="10"/>
                      <a:pt x="13" y="30"/>
                    </a:cubicBezTo>
                    <a:cubicBezTo>
                      <a:pt x="0" y="72"/>
                      <a:pt x="13" y="124"/>
                      <a:pt x="52" y="167"/>
                    </a:cubicBezTo>
                    <a:cubicBezTo>
                      <a:pt x="73" y="186"/>
                      <a:pt x="97" y="196"/>
                      <a:pt x="118" y="196"/>
                    </a:cubicBezTo>
                    <a:cubicBezTo>
                      <a:pt x="138" y="196"/>
                      <a:pt x="155" y="186"/>
                      <a:pt x="163" y="167"/>
                    </a:cubicBezTo>
                    <a:cubicBezTo>
                      <a:pt x="176" y="124"/>
                      <a:pt x="147" y="72"/>
                      <a:pt x="108" y="30"/>
                    </a:cubicBezTo>
                    <a:cubicBezTo>
                      <a:pt x="86" y="10"/>
                      <a:pt x="66" y="0"/>
                      <a:pt x="49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1457;p37"/>
              <p:cNvSpPr/>
              <p:nvPr/>
            </p:nvSpPr>
            <p:spPr>
              <a:xfrm>
                <a:off x="7008300" y="2287050"/>
                <a:ext cx="442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03" extrusionOk="0">
                    <a:moveTo>
                      <a:pt x="26" y="0"/>
                    </a:moveTo>
                    <a:cubicBezTo>
                      <a:pt x="0" y="13"/>
                      <a:pt x="0" y="69"/>
                      <a:pt x="13" y="108"/>
                    </a:cubicBezTo>
                    <a:cubicBezTo>
                      <a:pt x="39" y="164"/>
                      <a:pt x="95" y="203"/>
                      <a:pt x="121" y="203"/>
                    </a:cubicBezTo>
                    <a:cubicBezTo>
                      <a:pt x="163" y="190"/>
                      <a:pt x="177" y="134"/>
                      <a:pt x="150" y="82"/>
                    </a:cubicBezTo>
                    <a:cubicBezTo>
                      <a:pt x="134" y="53"/>
                      <a:pt x="121" y="40"/>
                      <a:pt x="108" y="26"/>
                    </a:cubicBezTo>
                    <a:cubicBezTo>
                      <a:pt x="82" y="13"/>
                      <a:pt x="52" y="0"/>
                      <a:pt x="26" y="0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1458;p37"/>
              <p:cNvSpPr/>
              <p:nvPr/>
            </p:nvSpPr>
            <p:spPr>
              <a:xfrm>
                <a:off x="6929375" y="2042550"/>
                <a:ext cx="731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410" extrusionOk="0">
                    <a:moveTo>
                      <a:pt x="2581" y="0"/>
                    </a:moveTo>
                    <a:cubicBezTo>
                      <a:pt x="2439" y="0"/>
                      <a:pt x="2263" y="7"/>
                      <a:pt x="2067" y="27"/>
                    </a:cubicBezTo>
                    <a:cubicBezTo>
                      <a:pt x="1564" y="83"/>
                      <a:pt x="761" y="204"/>
                      <a:pt x="598" y="233"/>
                    </a:cubicBezTo>
                    <a:cubicBezTo>
                      <a:pt x="451" y="259"/>
                      <a:pt x="1" y="409"/>
                      <a:pt x="1" y="409"/>
                    </a:cubicBezTo>
                    <a:cubicBezTo>
                      <a:pt x="1" y="409"/>
                      <a:pt x="615" y="259"/>
                      <a:pt x="1186" y="191"/>
                    </a:cubicBezTo>
                    <a:cubicBezTo>
                      <a:pt x="1741" y="109"/>
                      <a:pt x="2573" y="41"/>
                      <a:pt x="2573" y="41"/>
                    </a:cubicBezTo>
                    <a:lnTo>
                      <a:pt x="2573" y="41"/>
                    </a:lnTo>
                    <a:lnTo>
                      <a:pt x="2191" y="246"/>
                    </a:lnTo>
                    <a:lnTo>
                      <a:pt x="2926" y="14"/>
                    </a:lnTo>
                    <a:cubicBezTo>
                      <a:pt x="2926" y="14"/>
                      <a:pt x="2793" y="0"/>
                      <a:pt x="2581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1459;p37"/>
              <p:cNvSpPr/>
              <p:nvPr/>
            </p:nvSpPr>
            <p:spPr>
              <a:xfrm>
                <a:off x="6829100" y="2181625"/>
                <a:ext cx="143800" cy="870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483" extrusionOk="0">
                    <a:moveTo>
                      <a:pt x="13" y="0"/>
                    </a:moveTo>
                    <a:lnTo>
                      <a:pt x="0" y="82"/>
                    </a:lnTo>
                    <a:lnTo>
                      <a:pt x="151" y="232"/>
                    </a:lnTo>
                    <a:lnTo>
                      <a:pt x="5713" y="3483"/>
                    </a:lnTo>
                    <a:lnTo>
                      <a:pt x="5752" y="3346"/>
                    </a:lnTo>
                    <a:lnTo>
                      <a:pt x="164" y="9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1460;p37"/>
              <p:cNvSpPr/>
              <p:nvPr/>
            </p:nvSpPr>
            <p:spPr>
              <a:xfrm>
                <a:off x="6741700" y="2093900"/>
                <a:ext cx="55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761" extrusionOk="0">
                    <a:moveTo>
                      <a:pt x="56" y="0"/>
                    </a:moveTo>
                    <a:lnTo>
                      <a:pt x="1" y="585"/>
                    </a:lnTo>
                    <a:cubicBezTo>
                      <a:pt x="1" y="585"/>
                      <a:pt x="138" y="761"/>
                      <a:pt x="177" y="761"/>
                    </a:cubicBezTo>
                    <a:cubicBezTo>
                      <a:pt x="219" y="761"/>
                      <a:pt x="219" y="245"/>
                      <a:pt x="219" y="245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E736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1461;p37"/>
              <p:cNvSpPr/>
              <p:nvPr/>
            </p:nvSpPr>
            <p:spPr>
              <a:xfrm>
                <a:off x="7113000" y="2232300"/>
                <a:ext cx="52725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09" extrusionOk="0">
                    <a:moveTo>
                      <a:pt x="2109" y="0"/>
                    </a:moveTo>
                    <a:lnTo>
                      <a:pt x="0" y="1211"/>
                    </a:lnTo>
                    <a:lnTo>
                      <a:pt x="408" y="1808"/>
                    </a:lnTo>
                    <a:lnTo>
                      <a:pt x="1361" y="1319"/>
                    </a:lnTo>
                    <a:lnTo>
                      <a:pt x="2027" y="885"/>
                    </a:lnTo>
                    <a:lnTo>
                      <a:pt x="2109" y="0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1462;p37"/>
              <p:cNvSpPr/>
              <p:nvPr/>
            </p:nvSpPr>
            <p:spPr>
              <a:xfrm>
                <a:off x="7101075" y="2225100"/>
                <a:ext cx="74525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2981" h="1663" extrusionOk="0">
                    <a:moveTo>
                      <a:pt x="2981" y="1"/>
                    </a:moveTo>
                    <a:lnTo>
                      <a:pt x="1224" y="980"/>
                    </a:lnTo>
                    <a:lnTo>
                      <a:pt x="0" y="1594"/>
                    </a:lnTo>
                    <a:lnTo>
                      <a:pt x="193" y="1662"/>
                    </a:lnTo>
                    <a:lnTo>
                      <a:pt x="1280" y="1143"/>
                    </a:lnTo>
                    <a:lnTo>
                      <a:pt x="2951" y="164"/>
                    </a:lnTo>
                    <a:lnTo>
                      <a:pt x="2981" y="1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1463;p37"/>
              <p:cNvSpPr/>
              <p:nvPr/>
            </p:nvSpPr>
            <p:spPr>
              <a:xfrm>
                <a:off x="6806650" y="2120425"/>
                <a:ext cx="207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918" extrusionOk="0">
                    <a:moveTo>
                      <a:pt x="537" y="0"/>
                    </a:moveTo>
                    <a:cubicBezTo>
                      <a:pt x="436" y="0"/>
                      <a:pt x="335" y="46"/>
                      <a:pt x="220" y="137"/>
                    </a:cubicBezTo>
                    <a:cubicBezTo>
                      <a:pt x="122" y="219"/>
                      <a:pt x="14" y="395"/>
                      <a:pt x="1" y="503"/>
                    </a:cubicBezTo>
                    <a:cubicBezTo>
                      <a:pt x="1" y="598"/>
                      <a:pt x="1" y="761"/>
                      <a:pt x="40" y="803"/>
                    </a:cubicBezTo>
                    <a:cubicBezTo>
                      <a:pt x="87" y="851"/>
                      <a:pt x="204" y="917"/>
                      <a:pt x="304" y="917"/>
                    </a:cubicBezTo>
                    <a:cubicBezTo>
                      <a:pt x="321" y="917"/>
                      <a:pt x="338" y="915"/>
                      <a:pt x="353" y="911"/>
                    </a:cubicBezTo>
                    <a:cubicBezTo>
                      <a:pt x="517" y="842"/>
                      <a:pt x="722" y="640"/>
                      <a:pt x="761" y="477"/>
                    </a:cubicBezTo>
                    <a:cubicBezTo>
                      <a:pt x="817" y="314"/>
                      <a:pt x="830" y="108"/>
                      <a:pt x="735" y="56"/>
                    </a:cubicBezTo>
                    <a:cubicBezTo>
                      <a:pt x="667" y="19"/>
                      <a:pt x="602" y="0"/>
                      <a:pt x="537" y="0"/>
                    </a:cubicBez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1464;p37"/>
              <p:cNvSpPr/>
              <p:nvPr/>
            </p:nvSpPr>
            <p:spPr>
              <a:xfrm>
                <a:off x="6811075" y="2122100"/>
                <a:ext cx="15675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842" extrusionOk="0">
                    <a:moveTo>
                      <a:pt x="529" y="0"/>
                    </a:moveTo>
                    <a:cubicBezTo>
                      <a:pt x="461" y="0"/>
                      <a:pt x="306" y="64"/>
                      <a:pt x="219" y="139"/>
                    </a:cubicBezTo>
                    <a:cubicBezTo>
                      <a:pt x="108" y="234"/>
                      <a:pt x="0" y="302"/>
                      <a:pt x="0" y="504"/>
                    </a:cubicBezTo>
                    <a:cubicBezTo>
                      <a:pt x="0" y="674"/>
                      <a:pt x="9" y="842"/>
                      <a:pt x="128" y="842"/>
                    </a:cubicBezTo>
                    <a:cubicBezTo>
                      <a:pt x="153" y="842"/>
                      <a:pt x="183" y="834"/>
                      <a:pt x="219" y="818"/>
                    </a:cubicBezTo>
                    <a:cubicBezTo>
                      <a:pt x="421" y="710"/>
                      <a:pt x="584" y="491"/>
                      <a:pt x="614" y="315"/>
                    </a:cubicBezTo>
                    <a:cubicBezTo>
                      <a:pt x="627" y="123"/>
                      <a:pt x="584" y="15"/>
                      <a:pt x="545" y="2"/>
                    </a:cubicBezTo>
                    <a:cubicBezTo>
                      <a:pt x="541" y="1"/>
                      <a:pt x="535" y="0"/>
                      <a:pt x="529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1465;p37"/>
              <p:cNvSpPr/>
              <p:nvPr/>
            </p:nvSpPr>
            <p:spPr>
              <a:xfrm>
                <a:off x="6864750" y="2081325"/>
                <a:ext cx="147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912" extrusionOk="0">
                    <a:moveTo>
                      <a:pt x="180" y="1"/>
                    </a:moveTo>
                    <a:cubicBezTo>
                      <a:pt x="151" y="14"/>
                      <a:pt x="125" y="27"/>
                      <a:pt x="99" y="40"/>
                    </a:cubicBezTo>
                    <a:cubicBezTo>
                      <a:pt x="112" y="40"/>
                      <a:pt x="112" y="40"/>
                      <a:pt x="125" y="56"/>
                    </a:cubicBezTo>
                    <a:lnTo>
                      <a:pt x="112" y="56"/>
                    </a:lnTo>
                    <a:cubicBezTo>
                      <a:pt x="69" y="69"/>
                      <a:pt x="30" y="82"/>
                      <a:pt x="1" y="95"/>
                    </a:cubicBezTo>
                    <a:lnTo>
                      <a:pt x="17" y="108"/>
                    </a:lnTo>
                    <a:lnTo>
                      <a:pt x="30" y="108"/>
                    </a:lnTo>
                    <a:cubicBezTo>
                      <a:pt x="43" y="108"/>
                      <a:pt x="43" y="108"/>
                      <a:pt x="82" y="95"/>
                    </a:cubicBezTo>
                    <a:lnTo>
                      <a:pt x="99" y="95"/>
                    </a:lnTo>
                    <a:cubicBezTo>
                      <a:pt x="125" y="82"/>
                      <a:pt x="151" y="82"/>
                      <a:pt x="180" y="82"/>
                    </a:cubicBezTo>
                    <a:lnTo>
                      <a:pt x="206" y="82"/>
                    </a:lnTo>
                    <a:cubicBezTo>
                      <a:pt x="233" y="108"/>
                      <a:pt x="275" y="108"/>
                      <a:pt x="301" y="122"/>
                    </a:cubicBezTo>
                    <a:cubicBezTo>
                      <a:pt x="314" y="138"/>
                      <a:pt x="327" y="138"/>
                      <a:pt x="327" y="151"/>
                    </a:cubicBezTo>
                    <a:cubicBezTo>
                      <a:pt x="327" y="151"/>
                      <a:pt x="327" y="164"/>
                      <a:pt x="344" y="177"/>
                    </a:cubicBezTo>
                    <a:lnTo>
                      <a:pt x="357" y="177"/>
                    </a:lnTo>
                    <a:lnTo>
                      <a:pt x="357" y="190"/>
                    </a:lnTo>
                    <a:cubicBezTo>
                      <a:pt x="327" y="203"/>
                      <a:pt x="314" y="219"/>
                      <a:pt x="301" y="233"/>
                    </a:cubicBezTo>
                    <a:cubicBezTo>
                      <a:pt x="275" y="259"/>
                      <a:pt x="233" y="285"/>
                      <a:pt x="180" y="314"/>
                    </a:cubicBezTo>
                    <a:cubicBezTo>
                      <a:pt x="208" y="305"/>
                      <a:pt x="222" y="294"/>
                      <a:pt x="233" y="294"/>
                    </a:cubicBezTo>
                    <a:cubicBezTo>
                      <a:pt x="238" y="294"/>
                      <a:pt x="242" y="296"/>
                      <a:pt x="246" y="301"/>
                    </a:cubicBezTo>
                    <a:cubicBezTo>
                      <a:pt x="275" y="301"/>
                      <a:pt x="275" y="314"/>
                      <a:pt x="288" y="314"/>
                    </a:cubicBezTo>
                    <a:lnTo>
                      <a:pt x="301" y="314"/>
                    </a:lnTo>
                    <a:cubicBezTo>
                      <a:pt x="314" y="327"/>
                      <a:pt x="344" y="327"/>
                      <a:pt x="357" y="327"/>
                    </a:cubicBezTo>
                    <a:lnTo>
                      <a:pt x="370" y="327"/>
                    </a:lnTo>
                    <a:lnTo>
                      <a:pt x="357" y="340"/>
                    </a:lnTo>
                    <a:cubicBezTo>
                      <a:pt x="357" y="366"/>
                      <a:pt x="344" y="383"/>
                      <a:pt x="327" y="409"/>
                    </a:cubicBezTo>
                    <a:lnTo>
                      <a:pt x="314" y="422"/>
                    </a:lnTo>
                    <a:cubicBezTo>
                      <a:pt x="288" y="422"/>
                      <a:pt x="275" y="435"/>
                      <a:pt x="246" y="435"/>
                    </a:cubicBezTo>
                    <a:cubicBezTo>
                      <a:pt x="233" y="435"/>
                      <a:pt x="233" y="448"/>
                      <a:pt x="220" y="448"/>
                    </a:cubicBezTo>
                    <a:lnTo>
                      <a:pt x="233" y="448"/>
                    </a:lnTo>
                    <a:cubicBezTo>
                      <a:pt x="233" y="448"/>
                      <a:pt x="246" y="464"/>
                      <a:pt x="262" y="464"/>
                    </a:cubicBezTo>
                    <a:cubicBezTo>
                      <a:pt x="286" y="449"/>
                      <a:pt x="311" y="437"/>
                      <a:pt x="349" y="424"/>
                    </a:cubicBezTo>
                    <a:lnTo>
                      <a:pt x="349" y="424"/>
                    </a:lnTo>
                    <a:cubicBezTo>
                      <a:pt x="343" y="429"/>
                      <a:pt x="340" y="442"/>
                      <a:pt x="327" y="464"/>
                    </a:cubicBezTo>
                    <a:cubicBezTo>
                      <a:pt x="327" y="464"/>
                      <a:pt x="327" y="477"/>
                      <a:pt x="314" y="477"/>
                    </a:cubicBezTo>
                    <a:lnTo>
                      <a:pt x="314" y="503"/>
                    </a:lnTo>
                    <a:cubicBezTo>
                      <a:pt x="314" y="516"/>
                      <a:pt x="314" y="516"/>
                      <a:pt x="327" y="530"/>
                    </a:cubicBezTo>
                    <a:cubicBezTo>
                      <a:pt x="327" y="516"/>
                      <a:pt x="327" y="516"/>
                      <a:pt x="344" y="503"/>
                    </a:cubicBezTo>
                    <a:cubicBezTo>
                      <a:pt x="357" y="503"/>
                      <a:pt x="370" y="490"/>
                      <a:pt x="383" y="490"/>
                    </a:cubicBezTo>
                    <a:cubicBezTo>
                      <a:pt x="409" y="477"/>
                      <a:pt x="438" y="464"/>
                      <a:pt x="464" y="448"/>
                    </a:cubicBezTo>
                    <a:cubicBezTo>
                      <a:pt x="477" y="448"/>
                      <a:pt x="477" y="464"/>
                      <a:pt x="464" y="477"/>
                    </a:cubicBezTo>
                    <a:cubicBezTo>
                      <a:pt x="451" y="503"/>
                      <a:pt x="425" y="516"/>
                      <a:pt x="409" y="530"/>
                    </a:cubicBezTo>
                    <a:cubicBezTo>
                      <a:pt x="396" y="546"/>
                      <a:pt x="383" y="559"/>
                      <a:pt x="370" y="572"/>
                    </a:cubicBezTo>
                    <a:cubicBezTo>
                      <a:pt x="370" y="585"/>
                      <a:pt x="357" y="598"/>
                      <a:pt x="344" y="627"/>
                    </a:cubicBezTo>
                    <a:cubicBezTo>
                      <a:pt x="327" y="641"/>
                      <a:pt x="344" y="641"/>
                      <a:pt x="344" y="654"/>
                    </a:cubicBezTo>
                    <a:cubicBezTo>
                      <a:pt x="344" y="680"/>
                      <a:pt x="357" y="709"/>
                      <a:pt x="357" y="722"/>
                    </a:cubicBezTo>
                    <a:cubicBezTo>
                      <a:pt x="357" y="735"/>
                      <a:pt x="357" y="735"/>
                      <a:pt x="370" y="735"/>
                    </a:cubicBezTo>
                    <a:lnTo>
                      <a:pt x="370" y="748"/>
                    </a:lnTo>
                    <a:lnTo>
                      <a:pt x="370" y="761"/>
                    </a:lnTo>
                    <a:lnTo>
                      <a:pt x="383" y="774"/>
                    </a:lnTo>
                    <a:cubicBezTo>
                      <a:pt x="383" y="774"/>
                      <a:pt x="396" y="791"/>
                      <a:pt x="383" y="817"/>
                    </a:cubicBezTo>
                    <a:cubicBezTo>
                      <a:pt x="383" y="817"/>
                      <a:pt x="370" y="843"/>
                      <a:pt x="370" y="856"/>
                    </a:cubicBezTo>
                    <a:cubicBezTo>
                      <a:pt x="357" y="872"/>
                      <a:pt x="344" y="898"/>
                      <a:pt x="344" y="911"/>
                    </a:cubicBezTo>
                    <a:cubicBezTo>
                      <a:pt x="383" y="885"/>
                      <a:pt x="425" y="843"/>
                      <a:pt x="438" y="817"/>
                    </a:cubicBezTo>
                    <a:cubicBezTo>
                      <a:pt x="490" y="830"/>
                      <a:pt x="533" y="843"/>
                      <a:pt x="588" y="856"/>
                    </a:cubicBezTo>
                    <a:cubicBezTo>
                      <a:pt x="559" y="843"/>
                      <a:pt x="572" y="817"/>
                      <a:pt x="559" y="804"/>
                    </a:cubicBezTo>
                    <a:cubicBezTo>
                      <a:pt x="541" y="795"/>
                      <a:pt x="523" y="778"/>
                      <a:pt x="487" y="778"/>
                    </a:cubicBezTo>
                    <a:cubicBezTo>
                      <a:pt x="471" y="778"/>
                      <a:pt x="451" y="781"/>
                      <a:pt x="425" y="791"/>
                    </a:cubicBezTo>
                    <a:cubicBezTo>
                      <a:pt x="409" y="774"/>
                      <a:pt x="409" y="761"/>
                      <a:pt x="409" y="735"/>
                    </a:cubicBezTo>
                    <a:lnTo>
                      <a:pt x="409" y="709"/>
                    </a:lnTo>
                    <a:lnTo>
                      <a:pt x="409" y="680"/>
                    </a:lnTo>
                    <a:lnTo>
                      <a:pt x="409" y="667"/>
                    </a:lnTo>
                    <a:lnTo>
                      <a:pt x="396" y="667"/>
                    </a:lnTo>
                    <a:cubicBezTo>
                      <a:pt x="383" y="667"/>
                      <a:pt x="370" y="641"/>
                      <a:pt x="383" y="627"/>
                    </a:cubicBezTo>
                    <a:lnTo>
                      <a:pt x="425" y="585"/>
                    </a:lnTo>
                    <a:cubicBezTo>
                      <a:pt x="425" y="572"/>
                      <a:pt x="425" y="572"/>
                      <a:pt x="438" y="559"/>
                    </a:cubicBezTo>
                    <a:cubicBezTo>
                      <a:pt x="477" y="490"/>
                      <a:pt x="533" y="435"/>
                      <a:pt x="588" y="366"/>
                    </a:cubicBezTo>
                    <a:lnTo>
                      <a:pt x="588" y="366"/>
                    </a:lnTo>
                    <a:cubicBezTo>
                      <a:pt x="520" y="409"/>
                      <a:pt x="438" y="422"/>
                      <a:pt x="383" y="464"/>
                    </a:cubicBezTo>
                    <a:lnTo>
                      <a:pt x="383" y="422"/>
                    </a:lnTo>
                    <a:cubicBezTo>
                      <a:pt x="396" y="396"/>
                      <a:pt x="396" y="353"/>
                      <a:pt x="409" y="314"/>
                    </a:cubicBezTo>
                    <a:lnTo>
                      <a:pt x="409" y="301"/>
                    </a:lnTo>
                    <a:lnTo>
                      <a:pt x="409" y="285"/>
                    </a:lnTo>
                    <a:lnTo>
                      <a:pt x="301" y="285"/>
                    </a:lnTo>
                    <a:cubicBezTo>
                      <a:pt x="314" y="285"/>
                      <a:pt x="383" y="219"/>
                      <a:pt x="383" y="219"/>
                    </a:cubicBezTo>
                    <a:cubicBezTo>
                      <a:pt x="383" y="203"/>
                      <a:pt x="396" y="190"/>
                      <a:pt x="396" y="177"/>
                    </a:cubicBezTo>
                    <a:cubicBezTo>
                      <a:pt x="409" y="177"/>
                      <a:pt x="409" y="164"/>
                      <a:pt x="425" y="164"/>
                    </a:cubicBezTo>
                    <a:cubicBezTo>
                      <a:pt x="425" y="151"/>
                      <a:pt x="438" y="138"/>
                      <a:pt x="438" y="122"/>
                    </a:cubicBezTo>
                    <a:lnTo>
                      <a:pt x="438" y="122"/>
                    </a:lnTo>
                    <a:cubicBezTo>
                      <a:pt x="426" y="124"/>
                      <a:pt x="415" y="125"/>
                      <a:pt x="406" y="125"/>
                    </a:cubicBezTo>
                    <a:cubicBezTo>
                      <a:pt x="356" y="125"/>
                      <a:pt x="350" y="91"/>
                      <a:pt x="314" y="69"/>
                    </a:cubicBezTo>
                    <a:cubicBezTo>
                      <a:pt x="301" y="56"/>
                      <a:pt x="275" y="56"/>
                      <a:pt x="246" y="40"/>
                    </a:cubicBezTo>
                    <a:lnTo>
                      <a:pt x="233" y="40"/>
                    </a:lnTo>
                    <a:lnTo>
                      <a:pt x="233" y="27"/>
                    </a:lnTo>
                    <a:lnTo>
                      <a:pt x="220" y="27"/>
                    </a:lnTo>
                    <a:lnTo>
                      <a:pt x="206" y="14"/>
                    </a:lnTo>
                    <a:cubicBezTo>
                      <a:pt x="193" y="1"/>
                      <a:pt x="193" y="1"/>
                      <a:pt x="18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1466;p37"/>
              <p:cNvSpPr/>
              <p:nvPr/>
            </p:nvSpPr>
            <p:spPr>
              <a:xfrm>
                <a:off x="6852200" y="2088425"/>
                <a:ext cx="1870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2" extrusionOk="0">
                    <a:moveTo>
                      <a:pt x="558" y="1"/>
                    </a:moveTo>
                    <a:lnTo>
                      <a:pt x="558" y="1"/>
                    </a:lnTo>
                    <a:cubicBezTo>
                      <a:pt x="503" y="30"/>
                      <a:pt x="451" y="69"/>
                      <a:pt x="438" y="99"/>
                    </a:cubicBezTo>
                    <a:cubicBezTo>
                      <a:pt x="421" y="112"/>
                      <a:pt x="421" y="112"/>
                      <a:pt x="421" y="125"/>
                    </a:cubicBezTo>
                    <a:cubicBezTo>
                      <a:pt x="421" y="125"/>
                      <a:pt x="421" y="138"/>
                      <a:pt x="408" y="138"/>
                    </a:cubicBezTo>
                    <a:lnTo>
                      <a:pt x="408" y="151"/>
                    </a:lnTo>
                    <a:cubicBezTo>
                      <a:pt x="395" y="193"/>
                      <a:pt x="340" y="246"/>
                      <a:pt x="274" y="301"/>
                    </a:cubicBezTo>
                    <a:cubicBezTo>
                      <a:pt x="258" y="314"/>
                      <a:pt x="232" y="327"/>
                      <a:pt x="219" y="343"/>
                    </a:cubicBezTo>
                    <a:cubicBezTo>
                      <a:pt x="163" y="370"/>
                      <a:pt x="95" y="409"/>
                      <a:pt x="30" y="451"/>
                    </a:cubicBezTo>
                    <a:lnTo>
                      <a:pt x="30" y="477"/>
                    </a:lnTo>
                    <a:lnTo>
                      <a:pt x="30" y="490"/>
                    </a:lnTo>
                    <a:cubicBezTo>
                      <a:pt x="13" y="507"/>
                      <a:pt x="13" y="507"/>
                      <a:pt x="13" y="520"/>
                    </a:cubicBezTo>
                    <a:lnTo>
                      <a:pt x="13" y="546"/>
                    </a:lnTo>
                    <a:cubicBezTo>
                      <a:pt x="13" y="559"/>
                      <a:pt x="0" y="559"/>
                      <a:pt x="0" y="572"/>
                    </a:cubicBezTo>
                    <a:lnTo>
                      <a:pt x="0" y="588"/>
                    </a:lnTo>
                    <a:cubicBezTo>
                      <a:pt x="13" y="588"/>
                      <a:pt x="43" y="601"/>
                      <a:pt x="56" y="601"/>
                    </a:cubicBezTo>
                    <a:cubicBezTo>
                      <a:pt x="56" y="572"/>
                      <a:pt x="69" y="559"/>
                      <a:pt x="82" y="533"/>
                    </a:cubicBezTo>
                    <a:lnTo>
                      <a:pt x="82" y="520"/>
                    </a:lnTo>
                    <a:cubicBezTo>
                      <a:pt x="82" y="507"/>
                      <a:pt x="82" y="507"/>
                      <a:pt x="95" y="490"/>
                    </a:cubicBezTo>
                    <a:cubicBezTo>
                      <a:pt x="95" y="490"/>
                      <a:pt x="111" y="477"/>
                      <a:pt x="111" y="464"/>
                    </a:cubicBezTo>
                    <a:cubicBezTo>
                      <a:pt x="124" y="451"/>
                      <a:pt x="111" y="438"/>
                      <a:pt x="137" y="409"/>
                    </a:cubicBezTo>
                    <a:cubicBezTo>
                      <a:pt x="150" y="396"/>
                      <a:pt x="163" y="383"/>
                      <a:pt x="193" y="370"/>
                    </a:cubicBezTo>
                    <a:cubicBezTo>
                      <a:pt x="206" y="357"/>
                      <a:pt x="232" y="343"/>
                      <a:pt x="258" y="327"/>
                    </a:cubicBezTo>
                    <a:cubicBezTo>
                      <a:pt x="274" y="314"/>
                      <a:pt x="300" y="301"/>
                      <a:pt x="314" y="288"/>
                    </a:cubicBezTo>
                    <a:cubicBezTo>
                      <a:pt x="327" y="288"/>
                      <a:pt x="327" y="288"/>
                      <a:pt x="340" y="275"/>
                    </a:cubicBezTo>
                    <a:cubicBezTo>
                      <a:pt x="395" y="246"/>
                      <a:pt x="421" y="246"/>
                      <a:pt x="464" y="246"/>
                    </a:cubicBezTo>
                    <a:cubicBezTo>
                      <a:pt x="477" y="246"/>
                      <a:pt x="503" y="246"/>
                      <a:pt x="532" y="232"/>
                    </a:cubicBezTo>
                    <a:cubicBezTo>
                      <a:pt x="558" y="219"/>
                      <a:pt x="584" y="206"/>
                      <a:pt x="614" y="193"/>
                    </a:cubicBezTo>
                    <a:cubicBezTo>
                      <a:pt x="614" y="193"/>
                      <a:pt x="627" y="193"/>
                      <a:pt x="627" y="180"/>
                    </a:cubicBezTo>
                    <a:lnTo>
                      <a:pt x="653" y="180"/>
                    </a:lnTo>
                    <a:cubicBezTo>
                      <a:pt x="682" y="164"/>
                      <a:pt x="708" y="164"/>
                      <a:pt x="735" y="164"/>
                    </a:cubicBezTo>
                    <a:lnTo>
                      <a:pt x="748" y="151"/>
                    </a:lnTo>
                    <a:cubicBezTo>
                      <a:pt x="748" y="151"/>
                      <a:pt x="748" y="138"/>
                      <a:pt x="735" y="138"/>
                    </a:cubicBezTo>
                    <a:cubicBezTo>
                      <a:pt x="695" y="151"/>
                      <a:pt x="653" y="164"/>
                      <a:pt x="614" y="180"/>
                    </a:cubicBezTo>
                    <a:lnTo>
                      <a:pt x="601" y="180"/>
                    </a:lnTo>
                    <a:cubicBezTo>
                      <a:pt x="584" y="193"/>
                      <a:pt x="571" y="193"/>
                      <a:pt x="558" y="206"/>
                    </a:cubicBezTo>
                    <a:cubicBezTo>
                      <a:pt x="545" y="219"/>
                      <a:pt x="519" y="219"/>
                      <a:pt x="490" y="232"/>
                    </a:cubicBezTo>
                    <a:cubicBezTo>
                      <a:pt x="464" y="232"/>
                      <a:pt x="421" y="246"/>
                      <a:pt x="408" y="246"/>
                    </a:cubicBezTo>
                    <a:cubicBezTo>
                      <a:pt x="408" y="232"/>
                      <a:pt x="421" y="219"/>
                      <a:pt x="438" y="206"/>
                    </a:cubicBezTo>
                    <a:cubicBezTo>
                      <a:pt x="438" y="193"/>
                      <a:pt x="438" y="180"/>
                      <a:pt x="464" y="151"/>
                    </a:cubicBezTo>
                    <a:cubicBezTo>
                      <a:pt x="464" y="138"/>
                      <a:pt x="477" y="125"/>
                      <a:pt x="477" y="125"/>
                    </a:cubicBezTo>
                    <a:cubicBezTo>
                      <a:pt x="477" y="112"/>
                      <a:pt x="477" y="112"/>
                      <a:pt x="490" y="112"/>
                    </a:cubicBezTo>
                    <a:cubicBezTo>
                      <a:pt x="490" y="99"/>
                      <a:pt x="490" y="82"/>
                      <a:pt x="503" y="69"/>
                    </a:cubicBezTo>
                    <a:cubicBezTo>
                      <a:pt x="503" y="56"/>
                      <a:pt x="532" y="17"/>
                      <a:pt x="55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1467;p37"/>
              <p:cNvSpPr/>
              <p:nvPr/>
            </p:nvSpPr>
            <p:spPr>
              <a:xfrm>
                <a:off x="6844025" y="2094550"/>
                <a:ext cx="10225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14" extrusionOk="0">
                    <a:moveTo>
                      <a:pt x="95" y="1"/>
                    </a:moveTo>
                    <a:cubicBezTo>
                      <a:pt x="82" y="30"/>
                      <a:pt x="82" y="56"/>
                      <a:pt x="95" y="82"/>
                    </a:cubicBezTo>
                    <a:cubicBezTo>
                      <a:pt x="112" y="82"/>
                      <a:pt x="125" y="98"/>
                      <a:pt x="112" y="112"/>
                    </a:cubicBezTo>
                    <a:cubicBezTo>
                      <a:pt x="95" y="125"/>
                      <a:pt x="69" y="138"/>
                      <a:pt x="56" y="151"/>
                    </a:cubicBezTo>
                    <a:cubicBezTo>
                      <a:pt x="43" y="164"/>
                      <a:pt x="43" y="180"/>
                      <a:pt x="56" y="180"/>
                    </a:cubicBezTo>
                    <a:cubicBezTo>
                      <a:pt x="56" y="180"/>
                      <a:pt x="69" y="193"/>
                      <a:pt x="82" y="193"/>
                    </a:cubicBezTo>
                    <a:cubicBezTo>
                      <a:pt x="112" y="206"/>
                      <a:pt x="112" y="219"/>
                      <a:pt x="112" y="245"/>
                    </a:cubicBezTo>
                    <a:cubicBezTo>
                      <a:pt x="95" y="262"/>
                      <a:pt x="95" y="262"/>
                      <a:pt x="82" y="262"/>
                    </a:cubicBezTo>
                    <a:cubicBezTo>
                      <a:pt x="56" y="275"/>
                      <a:pt x="30" y="288"/>
                      <a:pt x="1" y="288"/>
                    </a:cubicBezTo>
                    <a:cubicBezTo>
                      <a:pt x="30" y="288"/>
                      <a:pt x="43" y="288"/>
                      <a:pt x="56" y="301"/>
                    </a:cubicBezTo>
                    <a:cubicBezTo>
                      <a:pt x="69" y="288"/>
                      <a:pt x="82" y="288"/>
                      <a:pt x="95" y="275"/>
                    </a:cubicBezTo>
                    <a:lnTo>
                      <a:pt x="95" y="275"/>
                    </a:lnTo>
                    <a:cubicBezTo>
                      <a:pt x="95" y="288"/>
                      <a:pt x="82" y="288"/>
                      <a:pt x="82" y="301"/>
                    </a:cubicBezTo>
                    <a:cubicBezTo>
                      <a:pt x="95" y="301"/>
                      <a:pt x="112" y="301"/>
                      <a:pt x="125" y="314"/>
                    </a:cubicBezTo>
                    <a:cubicBezTo>
                      <a:pt x="164" y="301"/>
                      <a:pt x="206" y="288"/>
                      <a:pt x="259" y="275"/>
                    </a:cubicBezTo>
                    <a:cubicBezTo>
                      <a:pt x="288" y="262"/>
                      <a:pt x="314" y="262"/>
                      <a:pt x="357" y="245"/>
                    </a:cubicBezTo>
                    <a:cubicBezTo>
                      <a:pt x="370" y="232"/>
                      <a:pt x="383" y="232"/>
                      <a:pt x="409" y="219"/>
                    </a:cubicBezTo>
                    <a:lnTo>
                      <a:pt x="409" y="219"/>
                    </a:lnTo>
                    <a:cubicBezTo>
                      <a:pt x="396" y="219"/>
                      <a:pt x="370" y="232"/>
                      <a:pt x="357" y="232"/>
                    </a:cubicBezTo>
                    <a:lnTo>
                      <a:pt x="327" y="232"/>
                    </a:lnTo>
                    <a:cubicBezTo>
                      <a:pt x="288" y="245"/>
                      <a:pt x="233" y="245"/>
                      <a:pt x="193" y="262"/>
                    </a:cubicBezTo>
                    <a:lnTo>
                      <a:pt x="164" y="262"/>
                    </a:lnTo>
                    <a:cubicBezTo>
                      <a:pt x="164" y="262"/>
                      <a:pt x="164" y="245"/>
                      <a:pt x="177" y="245"/>
                    </a:cubicBezTo>
                    <a:cubicBezTo>
                      <a:pt x="193" y="219"/>
                      <a:pt x="177" y="219"/>
                      <a:pt x="164" y="206"/>
                    </a:cubicBezTo>
                    <a:cubicBezTo>
                      <a:pt x="138" y="193"/>
                      <a:pt x="125" y="164"/>
                      <a:pt x="112" y="151"/>
                    </a:cubicBezTo>
                    <a:lnTo>
                      <a:pt x="95" y="151"/>
                    </a:lnTo>
                    <a:lnTo>
                      <a:pt x="125" y="125"/>
                    </a:lnTo>
                    <a:cubicBezTo>
                      <a:pt x="151" y="112"/>
                      <a:pt x="177" y="82"/>
                      <a:pt x="193" y="69"/>
                    </a:cubicBezTo>
                    <a:lnTo>
                      <a:pt x="193" y="56"/>
                    </a:lnTo>
                    <a:cubicBezTo>
                      <a:pt x="151" y="43"/>
                      <a:pt x="112" y="30"/>
                      <a:pt x="9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1468;p37"/>
              <p:cNvSpPr/>
              <p:nvPr/>
            </p:nvSpPr>
            <p:spPr>
              <a:xfrm>
                <a:off x="6849500" y="2070075"/>
                <a:ext cx="43525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306" extrusionOk="0">
                    <a:moveTo>
                      <a:pt x="1701" y="0"/>
                    </a:moveTo>
                    <a:cubicBezTo>
                      <a:pt x="1672" y="17"/>
                      <a:pt x="1646" y="30"/>
                      <a:pt x="1619" y="43"/>
                    </a:cubicBezTo>
                    <a:cubicBezTo>
                      <a:pt x="1619" y="56"/>
                      <a:pt x="1632" y="56"/>
                      <a:pt x="1632" y="69"/>
                    </a:cubicBezTo>
                    <a:cubicBezTo>
                      <a:pt x="1632" y="69"/>
                      <a:pt x="1646" y="82"/>
                      <a:pt x="1659" y="98"/>
                    </a:cubicBezTo>
                    <a:lnTo>
                      <a:pt x="1659" y="111"/>
                    </a:lnTo>
                    <a:lnTo>
                      <a:pt x="1659" y="124"/>
                    </a:lnTo>
                    <a:cubicBezTo>
                      <a:pt x="1646" y="124"/>
                      <a:pt x="1632" y="137"/>
                      <a:pt x="1619" y="150"/>
                    </a:cubicBezTo>
                    <a:cubicBezTo>
                      <a:pt x="1577" y="180"/>
                      <a:pt x="1577" y="206"/>
                      <a:pt x="1577" y="219"/>
                    </a:cubicBezTo>
                    <a:cubicBezTo>
                      <a:pt x="1577" y="245"/>
                      <a:pt x="1577" y="275"/>
                      <a:pt x="1606" y="288"/>
                    </a:cubicBezTo>
                    <a:lnTo>
                      <a:pt x="1606" y="301"/>
                    </a:lnTo>
                    <a:lnTo>
                      <a:pt x="1590" y="301"/>
                    </a:lnTo>
                    <a:cubicBezTo>
                      <a:pt x="1564" y="327"/>
                      <a:pt x="1525" y="356"/>
                      <a:pt x="1495" y="369"/>
                    </a:cubicBezTo>
                    <a:cubicBezTo>
                      <a:pt x="1495" y="382"/>
                      <a:pt x="1482" y="382"/>
                      <a:pt x="1482" y="395"/>
                    </a:cubicBezTo>
                    <a:cubicBezTo>
                      <a:pt x="1456" y="395"/>
                      <a:pt x="1443" y="408"/>
                      <a:pt x="1427" y="425"/>
                    </a:cubicBezTo>
                    <a:cubicBezTo>
                      <a:pt x="1414" y="438"/>
                      <a:pt x="1414" y="438"/>
                      <a:pt x="1414" y="451"/>
                    </a:cubicBezTo>
                    <a:lnTo>
                      <a:pt x="1414" y="490"/>
                    </a:lnTo>
                    <a:lnTo>
                      <a:pt x="1414" y="519"/>
                    </a:lnTo>
                    <a:cubicBezTo>
                      <a:pt x="1401" y="532"/>
                      <a:pt x="1375" y="545"/>
                      <a:pt x="1362" y="545"/>
                    </a:cubicBezTo>
                    <a:cubicBezTo>
                      <a:pt x="1345" y="558"/>
                      <a:pt x="1280" y="601"/>
                      <a:pt x="1280" y="601"/>
                    </a:cubicBezTo>
                    <a:lnTo>
                      <a:pt x="1280" y="653"/>
                    </a:lnTo>
                    <a:lnTo>
                      <a:pt x="1264" y="669"/>
                    </a:lnTo>
                    <a:lnTo>
                      <a:pt x="1251" y="669"/>
                    </a:lnTo>
                    <a:cubicBezTo>
                      <a:pt x="1251" y="683"/>
                      <a:pt x="1238" y="683"/>
                      <a:pt x="1238" y="696"/>
                    </a:cubicBezTo>
                    <a:lnTo>
                      <a:pt x="1224" y="696"/>
                    </a:lnTo>
                    <a:cubicBezTo>
                      <a:pt x="1211" y="709"/>
                      <a:pt x="1238" y="709"/>
                      <a:pt x="1224" y="722"/>
                    </a:cubicBezTo>
                    <a:cubicBezTo>
                      <a:pt x="1224" y="735"/>
                      <a:pt x="1211" y="735"/>
                      <a:pt x="1198" y="751"/>
                    </a:cubicBezTo>
                    <a:cubicBezTo>
                      <a:pt x="1182" y="751"/>
                      <a:pt x="1169" y="764"/>
                      <a:pt x="1156" y="777"/>
                    </a:cubicBezTo>
                    <a:cubicBezTo>
                      <a:pt x="1143" y="790"/>
                      <a:pt x="1117" y="803"/>
                      <a:pt x="1100" y="816"/>
                    </a:cubicBezTo>
                    <a:cubicBezTo>
                      <a:pt x="1074" y="833"/>
                      <a:pt x="1061" y="846"/>
                      <a:pt x="1048" y="859"/>
                    </a:cubicBezTo>
                    <a:cubicBezTo>
                      <a:pt x="1035" y="859"/>
                      <a:pt x="1019" y="872"/>
                      <a:pt x="993" y="872"/>
                    </a:cubicBezTo>
                    <a:cubicBezTo>
                      <a:pt x="980" y="885"/>
                      <a:pt x="954" y="898"/>
                      <a:pt x="937" y="914"/>
                    </a:cubicBezTo>
                    <a:cubicBezTo>
                      <a:pt x="885" y="940"/>
                      <a:pt x="830" y="966"/>
                      <a:pt x="790" y="996"/>
                    </a:cubicBezTo>
                    <a:cubicBezTo>
                      <a:pt x="748" y="1022"/>
                      <a:pt x="722" y="1048"/>
                      <a:pt x="679" y="1061"/>
                    </a:cubicBezTo>
                    <a:cubicBezTo>
                      <a:pt x="611" y="1091"/>
                      <a:pt x="572" y="1077"/>
                      <a:pt x="503" y="1104"/>
                    </a:cubicBezTo>
                    <a:lnTo>
                      <a:pt x="490" y="1104"/>
                    </a:lnTo>
                    <a:cubicBezTo>
                      <a:pt x="477" y="1104"/>
                      <a:pt x="464" y="1117"/>
                      <a:pt x="448" y="1117"/>
                    </a:cubicBezTo>
                    <a:cubicBezTo>
                      <a:pt x="408" y="1143"/>
                      <a:pt x="382" y="1185"/>
                      <a:pt x="327" y="1198"/>
                    </a:cubicBezTo>
                    <a:cubicBezTo>
                      <a:pt x="284" y="1211"/>
                      <a:pt x="245" y="1224"/>
                      <a:pt x="219" y="1224"/>
                    </a:cubicBezTo>
                    <a:lnTo>
                      <a:pt x="203" y="1224"/>
                    </a:lnTo>
                    <a:cubicBezTo>
                      <a:pt x="177" y="1241"/>
                      <a:pt x="151" y="1241"/>
                      <a:pt x="121" y="1254"/>
                    </a:cubicBezTo>
                    <a:cubicBezTo>
                      <a:pt x="82" y="1267"/>
                      <a:pt x="40" y="1280"/>
                      <a:pt x="0" y="1306"/>
                    </a:cubicBezTo>
                    <a:lnTo>
                      <a:pt x="40" y="1306"/>
                    </a:lnTo>
                    <a:cubicBezTo>
                      <a:pt x="69" y="1306"/>
                      <a:pt x="95" y="1293"/>
                      <a:pt x="121" y="1280"/>
                    </a:cubicBezTo>
                    <a:cubicBezTo>
                      <a:pt x="151" y="1267"/>
                      <a:pt x="164" y="1267"/>
                      <a:pt x="190" y="1254"/>
                    </a:cubicBezTo>
                    <a:cubicBezTo>
                      <a:pt x="203" y="1254"/>
                      <a:pt x="232" y="1241"/>
                      <a:pt x="245" y="1241"/>
                    </a:cubicBezTo>
                    <a:cubicBezTo>
                      <a:pt x="271" y="1224"/>
                      <a:pt x="314" y="1224"/>
                      <a:pt x="353" y="1211"/>
                    </a:cubicBezTo>
                    <a:cubicBezTo>
                      <a:pt x="408" y="1198"/>
                      <a:pt x="435" y="1159"/>
                      <a:pt x="477" y="1143"/>
                    </a:cubicBezTo>
                    <a:lnTo>
                      <a:pt x="503" y="1117"/>
                    </a:lnTo>
                    <a:lnTo>
                      <a:pt x="516" y="1117"/>
                    </a:lnTo>
                    <a:cubicBezTo>
                      <a:pt x="585" y="1091"/>
                      <a:pt x="640" y="1117"/>
                      <a:pt x="709" y="1077"/>
                    </a:cubicBezTo>
                    <a:cubicBezTo>
                      <a:pt x="735" y="1077"/>
                      <a:pt x="761" y="1048"/>
                      <a:pt x="790" y="1035"/>
                    </a:cubicBezTo>
                    <a:cubicBezTo>
                      <a:pt x="830" y="1009"/>
                      <a:pt x="885" y="980"/>
                      <a:pt x="924" y="953"/>
                    </a:cubicBezTo>
                    <a:cubicBezTo>
                      <a:pt x="954" y="940"/>
                      <a:pt x="967" y="927"/>
                      <a:pt x="993" y="914"/>
                    </a:cubicBezTo>
                    <a:cubicBezTo>
                      <a:pt x="1019" y="885"/>
                      <a:pt x="1048" y="872"/>
                      <a:pt x="1074" y="859"/>
                    </a:cubicBezTo>
                    <a:cubicBezTo>
                      <a:pt x="1130" y="816"/>
                      <a:pt x="1169" y="790"/>
                      <a:pt x="1211" y="764"/>
                    </a:cubicBezTo>
                    <a:cubicBezTo>
                      <a:pt x="1251" y="735"/>
                      <a:pt x="1264" y="722"/>
                      <a:pt x="1264" y="709"/>
                    </a:cubicBezTo>
                    <a:lnTo>
                      <a:pt x="1264" y="696"/>
                    </a:lnTo>
                    <a:lnTo>
                      <a:pt x="1264" y="683"/>
                    </a:lnTo>
                    <a:lnTo>
                      <a:pt x="1280" y="683"/>
                    </a:lnTo>
                    <a:lnTo>
                      <a:pt x="1293" y="669"/>
                    </a:lnTo>
                    <a:lnTo>
                      <a:pt x="1306" y="669"/>
                    </a:lnTo>
                    <a:cubicBezTo>
                      <a:pt x="1319" y="653"/>
                      <a:pt x="1319" y="653"/>
                      <a:pt x="1332" y="653"/>
                    </a:cubicBezTo>
                    <a:lnTo>
                      <a:pt x="1332" y="640"/>
                    </a:lnTo>
                    <a:lnTo>
                      <a:pt x="1332" y="588"/>
                    </a:lnTo>
                    <a:cubicBezTo>
                      <a:pt x="1375" y="572"/>
                      <a:pt x="1401" y="558"/>
                      <a:pt x="1443" y="532"/>
                    </a:cubicBezTo>
                    <a:cubicBezTo>
                      <a:pt x="1456" y="532"/>
                      <a:pt x="1456" y="519"/>
                      <a:pt x="1469" y="519"/>
                    </a:cubicBezTo>
                    <a:cubicBezTo>
                      <a:pt x="1482" y="506"/>
                      <a:pt x="1495" y="506"/>
                      <a:pt x="1495" y="490"/>
                    </a:cubicBezTo>
                    <a:lnTo>
                      <a:pt x="1508" y="490"/>
                    </a:lnTo>
                    <a:lnTo>
                      <a:pt x="1508" y="477"/>
                    </a:lnTo>
                    <a:lnTo>
                      <a:pt x="1495" y="477"/>
                    </a:lnTo>
                    <a:lnTo>
                      <a:pt x="1482" y="464"/>
                    </a:lnTo>
                    <a:lnTo>
                      <a:pt x="1456" y="438"/>
                    </a:lnTo>
                    <a:cubicBezTo>
                      <a:pt x="1482" y="425"/>
                      <a:pt x="1508" y="408"/>
                      <a:pt x="1538" y="395"/>
                    </a:cubicBezTo>
                    <a:cubicBezTo>
                      <a:pt x="1551" y="382"/>
                      <a:pt x="1564" y="382"/>
                      <a:pt x="1564" y="369"/>
                    </a:cubicBezTo>
                    <a:cubicBezTo>
                      <a:pt x="1577" y="369"/>
                      <a:pt x="1577" y="356"/>
                      <a:pt x="1590" y="356"/>
                    </a:cubicBezTo>
                    <a:cubicBezTo>
                      <a:pt x="1606" y="327"/>
                      <a:pt x="1619" y="314"/>
                      <a:pt x="1632" y="288"/>
                    </a:cubicBezTo>
                    <a:lnTo>
                      <a:pt x="1646" y="275"/>
                    </a:lnTo>
                    <a:cubicBezTo>
                      <a:pt x="1646" y="261"/>
                      <a:pt x="1632" y="261"/>
                      <a:pt x="1632" y="245"/>
                    </a:cubicBezTo>
                    <a:cubicBezTo>
                      <a:pt x="1619" y="232"/>
                      <a:pt x="1619" y="206"/>
                      <a:pt x="1606" y="193"/>
                    </a:cubicBezTo>
                    <a:cubicBezTo>
                      <a:pt x="1632" y="180"/>
                      <a:pt x="1646" y="164"/>
                      <a:pt x="1672" y="150"/>
                    </a:cubicBezTo>
                    <a:cubicBezTo>
                      <a:pt x="1688" y="150"/>
                      <a:pt x="1688" y="137"/>
                      <a:pt x="1701" y="137"/>
                    </a:cubicBezTo>
                    <a:cubicBezTo>
                      <a:pt x="1701" y="124"/>
                      <a:pt x="1714" y="111"/>
                      <a:pt x="1727" y="98"/>
                    </a:cubicBezTo>
                    <a:cubicBezTo>
                      <a:pt x="1740" y="82"/>
                      <a:pt x="1740" y="69"/>
                      <a:pt x="1740" y="56"/>
                    </a:cubicBezTo>
                    <a:cubicBezTo>
                      <a:pt x="1727" y="43"/>
                      <a:pt x="1727" y="30"/>
                      <a:pt x="1714" y="30"/>
                    </a:cubicBezTo>
                    <a:cubicBezTo>
                      <a:pt x="1701" y="17"/>
                      <a:pt x="1701" y="17"/>
                      <a:pt x="1701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1469;p37"/>
              <p:cNvSpPr/>
              <p:nvPr/>
            </p:nvSpPr>
            <p:spPr>
              <a:xfrm>
                <a:off x="6888250" y="2077575"/>
                <a:ext cx="1465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96" extrusionOk="0">
                    <a:moveTo>
                      <a:pt x="585" y="1"/>
                    </a:moveTo>
                    <a:lnTo>
                      <a:pt x="585" y="1"/>
                    </a:lnTo>
                    <a:cubicBezTo>
                      <a:pt x="572" y="14"/>
                      <a:pt x="546" y="27"/>
                      <a:pt x="504" y="43"/>
                    </a:cubicBezTo>
                    <a:cubicBezTo>
                      <a:pt x="448" y="69"/>
                      <a:pt x="396" y="82"/>
                      <a:pt x="340" y="108"/>
                    </a:cubicBezTo>
                    <a:cubicBezTo>
                      <a:pt x="327" y="125"/>
                      <a:pt x="327" y="125"/>
                      <a:pt x="314" y="125"/>
                    </a:cubicBezTo>
                    <a:lnTo>
                      <a:pt x="314" y="138"/>
                    </a:lnTo>
                    <a:lnTo>
                      <a:pt x="301" y="151"/>
                    </a:lnTo>
                    <a:cubicBezTo>
                      <a:pt x="259" y="190"/>
                      <a:pt x="203" y="232"/>
                      <a:pt x="164" y="258"/>
                    </a:cubicBezTo>
                    <a:cubicBezTo>
                      <a:pt x="164" y="272"/>
                      <a:pt x="151" y="272"/>
                      <a:pt x="138" y="288"/>
                    </a:cubicBezTo>
                    <a:cubicBezTo>
                      <a:pt x="122" y="288"/>
                      <a:pt x="109" y="301"/>
                      <a:pt x="109" y="301"/>
                    </a:cubicBezTo>
                    <a:cubicBezTo>
                      <a:pt x="82" y="314"/>
                      <a:pt x="69" y="327"/>
                      <a:pt x="56" y="327"/>
                    </a:cubicBezTo>
                    <a:cubicBezTo>
                      <a:pt x="40" y="353"/>
                      <a:pt x="27" y="369"/>
                      <a:pt x="14" y="383"/>
                    </a:cubicBezTo>
                    <a:lnTo>
                      <a:pt x="1" y="396"/>
                    </a:lnTo>
                    <a:cubicBezTo>
                      <a:pt x="1" y="396"/>
                      <a:pt x="14" y="396"/>
                      <a:pt x="27" y="383"/>
                    </a:cubicBezTo>
                    <a:cubicBezTo>
                      <a:pt x="82" y="340"/>
                      <a:pt x="177" y="301"/>
                      <a:pt x="220" y="258"/>
                    </a:cubicBezTo>
                    <a:cubicBezTo>
                      <a:pt x="233" y="245"/>
                      <a:pt x="233" y="232"/>
                      <a:pt x="246" y="219"/>
                    </a:cubicBezTo>
                    <a:cubicBezTo>
                      <a:pt x="246" y="219"/>
                      <a:pt x="272" y="206"/>
                      <a:pt x="272" y="190"/>
                    </a:cubicBezTo>
                    <a:cubicBezTo>
                      <a:pt x="314" y="177"/>
                      <a:pt x="327" y="151"/>
                      <a:pt x="340" y="138"/>
                    </a:cubicBezTo>
                    <a:cubicBezTo>
                      <a:pt x="340" y="125"/>
                      <a:pt x="340" y="125"/>
                      <a:pt x="353" y="125"/>
                    </a:cubicBezTo>
                    <a:lnTo>
                      <a:pt x="366" y="108"/>
                    </a:lnTo>
                    <a:cubicBezTo>
                      <a:pt x="422" y="95"/>
                      <a:pt x="464" y="82"/>
                      <a:pt x="504" y="56"/>
                    </a:cubicBezTo>
                    <a:cubicBezTo>
                      <a:pt x="517" y="43"/>
                      <a:pt x="546" y="43"/>
                      <a:pt x="559" y="27"/>
                    </a:cubicBezTo>
                    <a:lnTo>
                      <a:pt x="585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1470;p37"/>
              <p:cNvSpPr/>
              <p:nvPr/>
            </p:nvSpPr>
            <p:spPr>
              <a:xfrm>
                <a:off x="6902875" y="2077250"/>
                <a:ext cx="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extrusionOk="0">
                    <a:moveTo>
                      <a:pt x="0" y="14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1471;p37"/>
              <p:cNvSpPr/>
              <p:nvPr/>
            </p:nvSpPr>
            <p:spPr>
              <a:xfrm>
                <a:off x="6902875" y="2059225"/>
                <a:ext cx="1332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722" extrusionOk="0">
                    <a:moveTo>
                      <a:pt x="490" y="0"/>
                    </a:moveTo>
                    <a:cubicBezTo>
                      <a:pt x="477" y="13"/>
                      <a:pt x="464" y="13"/>
                      <a:pt x="464" y="13"/>
                    </a:cubicBezTo>
                    <a:lnTo>
                      <a:pt x="464" y="43"/>
                    </a:lnTo>
                    <a:lnTo>
                      <a:pt x="464" y="56"/>
                    </a:lnTo>
                    <a:cubicBezTo>
                      <a:pt x="464" y="82"/>
                      <a:pt x="451" y="108"/>
                      <a:pt x="421" y="137"/>
                    </a:cubicBezTo>
                    <a:lnTo>
                      <a:pt x="421" y="150"/>
                    </a:lnTo>
                    <a:cubicBezTo>
                      <a:pt x="421" y="150"/>
                      <a:pt x="408" y="150"/>
                      <a:pt x="408" y="163"/>
                    </a:cubicBezTo>
                    <a:cubicBezTo>
                      <a:pt x="382" y="163"/>
                      <a:pt x="353" y="176"/>
                      <a:pt x="327" y="190"/>
                    </a:cubicBezTo>
                    <a:lnTo>
                      <a:pt x="313" y="245"/>
                    </a:lnTo>
                    <a:cubicBezTo>
                      <a:pt x="313" y="258"/>
                      <a:pt x="300" y="271"/>
                      <a:pt x="313" y="287"/>
                    </a:cubicBezTo>
                    <a:cubicBezTo>
                      <a:pt x="313" y="314"/>
                      <a:pt x="313" y="340"/>
                      <a:pt x="258" y="382"/>
                    </a:cubicBezTo>
                    <a:cubicBezTo>
                      <a:pt x="232" y="395"/>
                      <a:pt x="176" y="421"/>
                      <a:pt x="150" y="434"/>
                    </a:cubicBezTo>
                    <a:cubicBezTo>
                      <a:pt x="124" y="464"/>
                      <a:pt x="82" y="503"/>
                      <a:pt x="82" y="516"/>
                    </a:cubicBezTo>
                    <a:cubicBezTo>
                      <a:pt x="69" y="532"/>
                      <a:pt x="82" y="545"/>
                      <a:pt x="82" y="571"/>
                    </a:cubicBezTo>
                    <a:cubicBezTo>
                      <a:pt x="82" y="571"/>
                      <a:pt x="82" y="584"/>
                      <a:pt x="69" y="598"/>
                    </a:cubicBezTo>
                    <a:cubicBezTo>
                      <a:pt x="56" y="614"/>
                      <a:pt x="43" y="627"/>
                      <a:pt x="13" y="640"/>
                    </a:cubicBezTo>
                    <a:cubicBezTo>
                      <a:pt x="13" y="653"/>
                      <a:pt x="26" y="679"/>
                      <a:pt x="13" y="695"/>
                    </a:cubicBezTo>
                    <a:lnTo>
                      <a:pt x="13" y="709"/>
                    </a:lnTo>
                    <a:lnTo>
                      <a:pt x="0" y="722"/>
                    </a:lnTo>
                    <a:cubicBezTo>
                      <a:pt x="26" y="722"/>
                      <a:pt x="43" y="709"/>
                      <a:pt x="56" y="709"/>
                    </a:cubicBezTo>
                    <a:cubicBezTo>
                      <a:pt x="56" y="695"/>
                      <a:pt x="69" y="679"/>
                      <a:pt x="69" y="679"/>
                    </a:cubicBezTo>
                    <a:cubicBezTo>
                      <a:pt x="69" y="666"/>
                      <a:pt x="69" y="653"/>
                      <a:pt x="82" y="640"/>
                    </a:cubicBezTo>
                    <a:lnTo>
                      <a:pt x="82" y="627"/>
                    </a:lnTo>
                    <a:lnTo>
                      <a:pt x="82" y="614"/>
                    </a:lnTo>
                    <a:cubicBezTo>
                      <a:pt x="95" y="614"/>
                      <a:pt x="124" y="598"/>
                      <a:pt x="124" y="584"/>
                    </a:cubicBezTo>
                    <a:cubicBezTo>
                      <a:pt x="124" y="571"/>
                      <a:pt x="95" y="571"/>
                      <a:pt x="108" y="571"/>
                    </a:cubicBezTo>
                    <a:cubicBezTo>
                      <a:pt x="108" y="545"/>
                      <a:pt x="150" y="503"/>
                      <a:pt x="150" y="477"/>
                    </a:cubicBezTo>
                    <a:cubicBezTo>
                      <a:pt x="150" y="464"/>
                      <a:pt x="163" y="464"/>
                      <a:pt x="163" y="464"/>
                    </a:cubicBezTo>
                    <a:cubicBezTo>
                      <a:pt x="189" y="451"/>
                      <a:pt x="219" y="434"/>
                      <a:pt x="232" y="421"/>
                    </a:cubicBezTo>
                    <a:cubicBezTo>
                      <a:pt x="258" y="408"/>
                      <a:pt x="271" y="382"/>
                      <a:pt x="300" y="353"/>
                    </a:cubicBezTo>
                    <a:cubicBezTo>
                      <a:pt x="327" y="340"/>
                      <a:pt x="340" y="327"/>
                      <a:pt x="353" y="314"/>
                    </a:cubicBezTo>
                    <a:lnTo>
                      <a:pt x="353" y="287"/>
                    </a:lnTo>
                    <a:lnTo>
                      <a:pt x="369" y="287"/>
                    </a:lnTo>
                    <a:lnTo>
                      <a:pt x="369" y="219"/>
                    </a:lnTo>
                    <a:lnTo>
                      <a:pt x="369" y="206"/>
                    </a:lnTo>
                    <a:cubicBezTo>
                      <a:pt x="382" y="190"/>
                      <a:pt x="395" y="190"/>
                      <a:pt x="408" y="190"/>
                    </a:cubicBezTo>
                    <a:cubicBezTo>
                      <a:pt x="434" y="163"/>
                      <a:pt x="451" y="150"/>
                      <a:pt x="464" y="137"/>
                    </a:cubicBezTo>
                    <a:cubicBezTo>
                      <a:pt x="477" y="108"/>
                      <a:pt x="490" y="82"/>
                      <a:pt x="516" y="56"/>
                    </a:cubicBezTo>
                    <a:cubicBezTo>
                      <a:pt x="532" y="26"/>
                      <a:pt x="532" y="26"/>
                      <a:pt x="516" y="13"/>
                    </a:cubicBezTo>
                    <a:lnTo>
                      <a:pt x="503" y="13"/>
                    </a:lnTo>
                    <a:cubicBezTo>
                      <a:pt x="503" y="13"/>
                      <a:pt x="490" y="13"/>
                      <a:pt x="49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1472;p37"/>
              <p:cNvSpPr/>
              <p:nvPr/>
            </p:nvSpPr>
            <p:spPr>
              <a:xfrm>
                <a:off x="6911350" y="2062650"/>
                <a:ext cx="133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90" extrusionOk="0">
                    <a:moveTo>
                      <a:pt x="533" y="0"/>
                    </a:moveTo>
                    <a:cubicBezTo>
                      <a:pt x="503" y="0"/>
                      <a:pt x="464" y="13"/>
                      <a:pt x="422" y="13"/>
                    </a:cubicBezTo>
                    <a:cubicBezTo>
                      <a:pt x="409" y="26"/>
                      <a:pt x="382" y="26"/>
                      <a:pt x="356" y="26"/>
                    </a:cubicBezTo>
                    <a:cubicBezTo>
                      <a:pt x="356" y="26"/>
                      <a:pt x="314" y="39"/>
                      <a:pt x="301" y="39"/>
                    </a:cubicBezTo>
                    <a:cubicBezTo>
                      <a:pt x="327" y="39"/>
                      <a:pt x="356" y="53"/>
                      <a:pt x="396" y="53"/>
                    </a:cubicBezTo>
                    <a:cubicBezTo>
                      <a:pt x="327" y="69"/>
                      <a:pt x="258" y="95"/>
                      <a:pt x="206" y="121"/>
                    </a:cubicBezTo>
                    <a:cubicBezTo>
                      <a:pt x="177" y="134"/>
                      <a:pt x="151" y="150"/>
                      <a:pt x="138" y="150"/>
                    </a:cubicBezTo>
                    <a:cubicBezTo>
                      <a:pt x="125" y="164"/>
                      <a:pt x="125" y="164"/>
                      <a:pt x="112" y="164"/>
                    </a:cubicBezTo>
                    <a:lnTo>
                      <a:pt x="82" y="164"/>
                    </a:lnTo>
                    <a:cubicBezTo>
                      <a:pt x="69" y="150"/>
                      <a:pt x="30" y="150"/>
                      <a:pt x="1" y="150"/>
                    </a:cubicBezTo>
                    <a:cubicBezTo>
                      <a:pt x="30" y="164"/>
                      <a:pt x="56" y="164"/>
                      <a:pt x="82" y="177"/>
                    </a:cubicBezTo>
                    <a:cubicBezTo>
                      <a:pt x="95" y="177"/>
                      <a:pt x="95" y="190"/>
                      <a:pt x="95" y="190"/>
                    </a:cubicBezTo>
                    <a:cubicBezTo>
                      <a:pt x="112" y="177"/>
                      <a:pt x="125" y="177"/>
                      <a:pt x="138" y="177"/>
                    </a:cubicBezTo>
                    <a:cubicBezTo>
                      <a:pt x="232" y="134"/>
                      <a:pt x="327" y="95"/>
                      <a:pt x="422" y="69"/>
                    </a:cubicBezTo>
                    <a:lnTo>
                      <a:pt x="422" y="39"/>
                    </a:lnTo>
                    <a:cubicBezTo>
                      <a:pt x="451" y="26"/>
                      <a:pt x="503" y="26"/>
                      <a:pt x="53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1473;p37"/>
              <p:cNvSpPr/>
              <p:nvPr/>
            </p:nvSpPr>
            <p:spPr>
              <a:xfrm>
                <a:off x="6860350" y="2100350"/>
                <a:ext cx="14300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77" extrusionOk="0">
                    <a:moveTo>
                      <a:pt x="533" y="0"/>
                    </a:moveTo>
                    <a:cubicBezTo>
                      <a:pt x="520" y="13"/>
                      <a:pt x="503" y="13"/>
                      <a:pt x="503" y="13"/>
                    </a:cubicBezTo>
                    <a:cubicBezTo>
                      <a:pt x="464" y="30"/>
                      <a:pt x="422" y="30"/>
                      <a:pt x="382" y="43"/>
                    </a:cubicBezTo>
                    <a:cubicBezTo>
                      <a:pt x="396" y="56"/>
                      <a:pt x="396" y="56"/>
                      <a:pt x="396" y="69"/>
                    </a:cubicBezTo>
                    <a:cubicBezTo>
                      <a:pt x="369" y="82"/>
                      <a:pt x="327" y="82"/>
                      <a:pt x="301" y="95"/>
                    </a:cubicBezTo>
                    <a:cubicBezTo>
                      <a:pt x="275" y="111"/>
                      <a:pt x="245" y="111"/>
                      <a:pt x="219" y="124"/>
                    </a:cubicBezTo>
                    <a:cubicBezTo>
                      <a:pt x="164" y="137"/>
                      <a:pt x="125" y="137"/>
                      <a:pt x="69" y="150"/>
                    </a:cubicBezTo>
                    <a:lnTo>
                      <a:pt x="43" y="150"/>
                    </a:lnTo>
                    <a:cubicBezTo>
                      <a:pt x="43" y="150"/>
                      <a:pt x="30" y="150"/>
                      <a:pt x="30" y="163"/>
                    </a:cubicBezTo>
                    <a:cubicBezTo>
                      <a:pt x="14" y="163"/>
                      <a:pt x="1" y="163"/>
                      <a:pt x="1" y="177"/>
                    </a:cubicBezTo>
                    <a:lnTo>
                      <a:pt x="14" y="177"/>
                    </a:lnTo>
                    <a:cubicBezTo>
                      <a:pt x="30" y="163"/>
                      <a:pt x="43" y="163"/>
                      <a:pt x="56" y="163"/>
                    </a:cubicBezTo>
                    <a:cubicBezTo>
                      <a:pt x="63" y="157"/>
                      <a:pt x="69" y="154"/>
                      <a:pt x="74" y="154"/>
                    </a:cubicBezTo>
                    <a:cubicBezTo>
                      <a:pt x="79" y="154"/>
                      <a:pt x="82" y="157"/>
                      <a:pt x="82" y="163"/>
                    </a:cubicBezTo>
                    <a:cubicBezTo>
                      <a:pt x="112" y="163"/>
                      <a:pt x="151" y="163"/>
                      <a:pt x="193" y="150"/>
                    </a:cubicBezTo>
                    <a:lnTo>
                      <a:pt x="219" y="150"/>
                    </a:lnTo>
                    <a:cubicBezTo>
                      <a:pt x="232" y="150"/>
                      <a:pt x="232" y="137"/>
                      <a:pt x="245" y="137"/>
                    </a:cubicBezTo>
                    <a:cubicBezTo>
                      <a:pt x="288" y="124"/>
                      <a:pt x="314" y="111"/>
                      <a:pt x="340" y="95"/>
                    </a:cubicBezTo>
                    <a:cubicBezTo>
                      <a:pt x="369" y="82"/>
                      <a:pt x="409" y="69"/>
                      <a:pt x="422" y="69"/>
                    </a:cubicBezTo>
                    <a:cubicBezTo>
                      <a:pt x="422" y="69"/>
                      <a:pt x="438" y="56"/>
                      <a:pt x="438" y="43"/>
                    </a:cubicBezTo>
                    <a:cubicBezTo>
                      <a:pt x="438" y="43"/>
                      <a:pt x="520" y="13"/>
                      <a:pt x="559" y="13"/>
                    </a:cubicBezTo>
                    <a:cubicBezTo>
                      <a:pt x="559" y="0"/>
                      <a:pt x="572" y="0"/>
                      <a:pt x="572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1474;p37"/>
              <p:cNvSpPr/>
              <p:nvPr/>
            </p:nvSpPr>
            <p:spPr>
              <a:xfrm>
                <a:off x="6861400" y="2075550"/>
                <a:ext cx="5202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507" extrusionOk="0">
                    <a:moveTo>
                      <a:pt x="1972" y="0"/>
                    </a:moveTo>
                    <a:cubicBezTo>
                      <a:pt x="1891" y="0"/>
                      <a:pt x="1822" y="0"/>
                      <a:pt x="1728" y="26"/>
                    </a:cubicBezTo>
                    <a:cubicBezTo>
                      <a:pt x="1646" y="56"/>
                      <a:pt x="1564" y="82"/>
                      <a:pt x="1483" y="95"/>
                    </a:cubicBezTo>
                    <a:cubicBezTo>
                      <a:pt x="1440" y="108"/>
                      <a:pt x="1414" y="108"/>
                      <a:pt x="1375" y="124"/>
                    </a:cubicBezTo>
                    <a:cubicBezTo>
                      <a:pt x="1359" y="124"/>
                      <a:pt x="1346" y="124"/>
                      <a:pt x="1320" y="137"/>
                    </a:cubicBezTo>
                    <a:cubicBezTo>
                      <a:pt x="1307" y="150"/>
                      <a:pt x="1294" y="163"/>
                      <a:pt x="1264" y="176"/>
                    </a:cubicBezTo>
                    <a:cubicBezTo>
                      <a:pt x="1225" y="189"/>
                      <a:pt x="1183" y="206"/>
                      <a:pt x="1143" y="219"/>
                    </a:cubicBezTo>
                    <a:cubicBezTo>
                      <a:pt x="1101" y="232"/>
                      <a:pt x="1062" y="232"/>
                      <a:pt x="1006" y="245"/>
                    </a:cubicBezTo>
                    <a:cubicBezTo>
                      <a:pt x="993" y="258"/>
                      <a:pt x="980" y="271"/>
                      <a:pt x="951" y="271"/>
                    </a:cubicBezTo>
                    <a:cubicBezTo>
                      <a:pt x="925" y="287"/>
                      <a:pt x="899" y="287"/>
                      <a:pt x="869" y="287"/>
                    </a:cubicBezTo>
                    <a:cubicBezTo>
                      <a:pt x="830" y="300"/>
                      <a:pt x="762" y="326"/>
                      <a:pt x="693" y="353"/>
                    </a:cubicBezTo>
                    <a:cubicBezTo>
                      <a:pt x="641" y="369"/>
                      <a:pt x="585" y="382"/>
                      <a:pt x="530" y="395"/>
                    </a:cubicBezTo>
                    <a:cubicBezTo>
                      <a:pt x="517" y="395"/>
                      <a:pt x="504" y="408"/>
                      <a:pt x="504" y="408"/>
                    </a:cubicBezTo>
                    <a:lnTo>
                      <a:pt x="478" y="408"/>
                    </a:lnTo>
                    <a:cubicBezTo>
                      <a:pt x="469" y="404"/>
                      <a:pt x="459" y="403"/>
                      <a:pt x="450" y="403"/>
                    </a:cubicBezTo>
                    <a:cubicBezTo>
                      <a:pt x="426" y="403"/>
                      <a:pt x="400" y="412"/>
                      <a:pt x="380" y="421"/>
                    </a:cubicBezTo>
                    <a:cubicBezTo>
                      <a:pt x="246" y="464"/>
                      <a:pt x="122" y="490"/>
                      <a:pt x="1" y="503"/>
                    </a:cubicBezTo>
                    <a:cubicBezTo>
                      <a:pt x="16" y="505"/>
                      <a:pt x="32" y="506"/>
                      <a:pt x="50" y="506"/>
                    </a:cubicBezTo>
                    <a:cubicBezTo>
                      <a:pt x="127" y="506"/>
                      <a:pt x="226" y="485"/>
                      <a:pt x="327" y="464"/>
                    </a:cubicBezTo>
                    <a:cubicBezTo>
                      <a:pt x="380" y="450"/>
                      <a:pt x="435" y="421"/>
                      <a:pt x="491" y="421"/>
                    </a:cubicBezTo>
                    <a:lnTo>
                      <a:pt x="517" y="421"/>
                    </a:lnTo>
                    <a:cubicBezTo>
                      <a:pt x="543" y="408"/>
                      <a:pt x="559" y="408"/>
                      <a:pt x="585" y="408"/>
                    </a:cubicBezTo>
                    <a:cubicBezTo>
                      <a:pt x="641" y="382"/>
                      <a:pt x="693" y="369"/>
                      <a:pt x="748" y="339"/>
                    </a:cubicBezTo>
                    <a:cubicBezTo>
                      <a:pt x="775" y="339"/>
                      <a:pt x="804" y="326"/>
                      <a:pt x="830" y="313"/>
                    </a:cubicBezTo>
                    <a:cubicBezTo>
                      <a:pt x="869" y="313"/>
                      <a:pt x="899" y="313"/>
                      <a:pt x="938" y="300"/>
                    </a:cubicBezTo>
                    <a:cubicBezTo>
                      <a:pt x="993" y="271"/>
                      <a:pt x="1019" y="258"/>
                      <a:pt x="1075" y="245"/>
                    </a:cubicBezTo>
                    <a:cubicBezTo>
                      <a:pt x="1130" y="232"/>
                      <a:pt x="1183" y="219"/>
                      <a:pt x="1238" y="206"/>
                    </a:cubicBezTo>
                    <a:cubicBezTo>
                      <a:pt x="1294" y="189"/>
                      <a:pt x="1320" y="163"/>
                      <a:pt x="1346" y="137"/>
                    </a:cubicBezTo>
                    <a:cubicBezTo>
                      <a:pt x="1401" y="137"/>
                      <a:pt x="1427" y="137"/>
                      <a:pt x="1483" y="124"/>
                    </a:cubicBezTo>
                    <a:cubicBezTo>
                      <a:pt x="1551" y="108"/>
                      <a:pt x="1633" y="82"/>
                      <a:pt x="1715" y="56"/>
                    </a:cubicBezTo>
                    <a:cubicBezTo>
                      <a:pt x="1728" y="42"/>
                      <a:pt x="1741" y="42"/>
                      <a:pt x="1754" y="26"/>
                    </a:cubicBezTo>
                    <a:lnTo>
                      <a:pt x="1783" y="26"/>
                    </a:lnTo>
                    <a:cubicBezTo>
                      <a:pt x="1848" y="26"/>
                      <a:pt x="1904" y="13"/>
                      <a:pt x="1959" y="13"/>
                    </a:cubicBezTo>
                    <a:lnTo>
                      <a:pt x="1999" y="13"/>
                    </a:lnTo>
                    <a:cubicBezTo>
                      <a:pt x="2028" y="13"/>
                      <a:pt x="2067" y="0"/>
                      <a:pt x="208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1475;p37"/>
              <p:cNvSpPr/>
              <p:nvPr/>
            </p:nvSpPr>
            <p:spPr>
              <a:xfrm>
                <a:off x="6873325" y="2075725"/>
                <a:ext cx="3635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999" extrusionOk="0">
                    <a:moveTo>
                      <a:pt x="1444" y="1"/>
                    </a:moveTo>
                    <a:cubicBezTo>
                      <a:pt x="1440" y="1"/>
                      <a:pt x="1435" y="2"/>
                      <a:pt x="1427" y="6"/>
                    </a:cubicBezTo>
                    <a:cubicBezTo>
                      <a:pt x="1401" y="19"/>
                      <a:pt x="1371" y="49"/>
                      <a:pt x="1345" y="75"/>
                    </a:cubicBezTo>
                    <a:cubicBezTo>
                      <a:pt x="1371" y="62"/>
                      <a:pt x="1414" y="35"/>
                      <a:pt x="1453" y="19"/>
                    </a:cubicBezTo>
                    <a:cubicBezTo>
                      <a:pt x="1453" y="10"/>
                      <a:pt x="1453" y="1"/>
                      <a:pt x="1444" y="1"/>
                    </a:cubicBezTo>
                    <a:close/>
                    <a:moveTo>
                      <a:pt x="1345" y="75"/>
                    </a:moveTo>
                    <a:cubicBezTo>
                      <a:pt x="1306" y="101"/>
                      <a:pt x="1251" y="143"/>
                      <a:pt x="1208" y="169"/>
                    </a:cubicBezTo>
                    <a:cubicBezTo>
                      <a:pt x="1156" y="199"/>
                      <a:pt x="1101" y="238"/>
                      <a:pt x="1045" y="264"/>
                    </a:cubicBezTo>
                    <a:cubicBezTo>
                      <a:pt x="993" y="293"/>
                      <a:pt x="924" y="332"/>
                      <a:pt x="898" y="362"/>
                    </a:cubicBezTo>
                    <a:lnTo>
                      <a:pt x="869" y="388"/>
                    </a:lnTo>
                    <a:cubicBezTo>
                      <a:pt x="869" y="401"/>
                      <a:pt x="843" y="414"/>
                      <a:pt x="817" y="414"/>
                    </a:cubicBezTo>
                    <a:cubicBezTo>
                      <a:pt x="761" y="457"/>
                      <a:pt x="693" y="483"/>
                      <a:pt x="624" y="525"/>
                    </a:cubicBezTo>
                    <a:cubicBezTo>
                      <a:pt x="637" y="538"/>
                      <a:pt x="637" y="551"/>
                      <a:pt x="611" y="577"/>
                    </a:cubicBezTo>
                    <a:cubicBezTo>
                      <a:pt x="598" y="590"/>
                      <a:pt x="585" y="607"/>
                      <a:pt x="572" y="607"/>
                    </a:cubicBezTo>
                    <a:cubicBezTo>
                      <a:pt x="503" y="646"/>
                      <a:pt x="448" y="688"/>
                      <a:pt x="392" y="727"/>
                    </a:cubicBezTo>
                    <a:cubicBezTo>
                      <a:pt x="353" y="740"/>
                      <a:pt x="311" y="770"/>
                      <a:pt x="298" y="783"/>
                    </a:cubicBezTo>
                    <a:lnTo>
                      <a:pt x="298" y="809"/>
                    </a:lnTo>
                    <a:cubicBezTo>
                      <a:pt x="285" y="809"/>
                      <a:pt x="271" y="822"/>
                      <a:pt x="258" y="822"/>
                    </a:cubicBezTo>
                    <a:cubicBezTo>
                      <a:pt x="203" y="851"/>
                      <a:pt x="147" y="878"/>
                      <a:pt x="95" y="904"/>
                    </a:cubicBezTo>
                    <a:cubicBezTo>
                      <a:pt x="40" y="946"/>
                      <a:pt x="1" y="972"/>
                      <a:pt x="14" y="998"/>
                    </a:cubicBezTo>
                    <a:lnTo>
                      <a:pt x="14" y="985"/>
                    </a:lnTo>
                    <a:cubicBezTo>
                      <a:pt x="95" y="959"/>
                      <a:pt x="121" y="917"/>
                      <a:pt x="177" y="878"/>
                    </a:cubicBezTo>
                    <a:cubicBezTo>
                      <a:pt x="229" y="835"/>
                      <a:pt x="340" y="796"/>
                      <a:pt x="366" y="770"/>
                    </a:cubicBezTo>
                    <a:cubicBezTo>
                      <a:pt x="379" y="754"/>
                      <a:pt x="379" y="754"/>
                      <a:pt x="379" y="740"/>
                    </a:cubicBezTo>
                    <a:cubicBezTo>
                      <a:pt x="392" y="727"/>
                      <a:pt x="435" y="714"/>
                      <a:pt x="461" y="701"/>
                    </a:cubicBezTo>
                    <a:cubicBezTo>
                      <a:pt x="516" y="659"/>
                      <a:pt x="585" y="620"/>
                      <a:pt x="637" y="590"/>
                    </a:cubicBezTo>
                    <a:cubicBezTo>
                      <a:pt x="666" y="564"/>
                      <a:pt x="693" y="551"/>
                      <a:pt x="706" y="538"/>
                    </a:cubicBezTo>
                    <a:cubicBezTo>
                      <a:pt x="719" y="525"/>
                      <a:pt x="719" y="509"/>
                      <a:pt x="735" y="496"/>
                    </a:cubicBezTo>
                    <a:cubicBezTo>
                      <a:pt x="787" y="427"/>
                      <a:pt x="993" y="362"/>
                      <a:pt x="1061" y="280"/>
                    </a:cubicBezTo>
                    <a:cubicBezTo>
                      <a:pt x="1101" y="238"/>
                      <a:pt x="1127" y="238"/>
                      <a:pt x="1195" y="199"/>
                    </a:cubicBezTo>
                    <a:cubicBezTo>
                      <a:pt x="1264" y="156"/>
                      <a:pt x="1306" y="117"/>
                      <a:pt x="1345" y="75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1476;p37"/>
              <p:cNvSpPr/>
              <p:nvPr/>
            </p:nvSpPr>
            <p:spPr>
              <a:xfrm>
                <a:off x="6867525" y="2061575"/>
                <a:ext cx="42875" cy="2150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60" extrusionOk="0">
                    <a:moveTo>
                      <a:pt x="1701" y="1"/>
                    </a:moveTo>
                    <a:cubicBezTo>
                      <a:pt x="1697" y="4"/>
                      <a:pt x="1692" y="8"/>
                      <a:pt x="1688" y="11"/>
                    </a:cubicBezTo>
                    <a:lnTo>
                      <a:pt x="1688" y="11"/>
                    </a:lnTo>
                    <a:cubicBezTo>
                      <a:pt x="1696" y="8"/>
                      <a:pt x="1705" y="4"/>
                      <a:pt x="1714" y="1"/>
                    </a:cubicBezTo>
                    <a:close/>
                    <a:moveTo>
                      <a:pt x="1688" y="11"/>
                    </a:moveTo>
                    <a:cubicBezTo>
                      <a:pt x="1618" y="39"/>
                      <a:pt x="1557" y="72"/>
                      <a:pt x="1496" y="96"/>
                    </a:cubicBezTo>
                    <a:cubicBezTo>
                      <a:pt x="1470" y="112"/>
                      <a:pt x="1440" y="125"/>
                      <a:pt x="1401" y="138"/>
                    </a:cubicBezTo>
                    <a:cubicBezTo>
                      <a:pt x="1401" y="151"/>
                      <a:pt x="1388" y="151"/>
                      <a:pt x="1388" y="151"/>
                    </a:cubicBezTo>
                    <a:cubicBezTo>
                      <a:pt x="1375" y="164"/>
                      <a:pt x="1359" y="177"/>
                      <a:pt x="1359" y="193"/>
                    </a:cubicBezTo>
                    <a:cubicBezTo>
                      <a:pt x="1346" y="207"/>
                      <a:pt x="1333" y="220"/>
                      <a:pt x="1333" y="220"/>
                    </a:cubicBezTo>
                    <a:cubicBezTo>
                      <a:pt x="1333" y="246"/>
                      <a:pt x="1359" y="246"/>
                      <a:pt x="1346" y="275"/>
                    </a:cubicBezTo>
                    <a:cubicBezTo>
                      <a:pt x="1319" y="301"/>
                      <a:pt x="1277" y="314"/>
                      <a:pt x="1225" y="340"/>
                    </a:cubicBezTo>
                    <a:cubicBezTo>
                      <a:pt x="1182" y="357"/>
                      <a:pt x="1143" y="370"/>
                      <a:pt x="1101" y="396"/>
                    </a:cubicBezTo>
                    <a:lnTo>
                      <a:pt x="1062" y="396"/>
                    </a:lnTo>
                    <a:cubicBezTo>
                      <a:pt x="1057" y="400"/>
                      <a:pt x="1053" y="402"/>
                      <a:pt x="1048" y="402"/>
                    </a:cubicBezTo>
                    <a:cubicBezTo>
                      <a:pt x="1038" y="402"/>
                      <a:pt x="1028" y="396"/>
                      <a:pt x="1019" y="396"/>
                    </a:cubicBezTo>
                    <a:lnTo>
                      <a:pt x="1006" y="396"/>
                    </a:lnTo>
                    <a:cubicBezTo>
                      <a:pt x="980" y="409"/>
                      <a:pt x="951" y="422"/>
                      <a:pt x="938" y="438"/>
                    </a:cubicBezTo>
                    <a:cubicBezTo>
                      <a:pt x="925" y="438"/>
                      <a:pt x="925" y="438"/>
                      <a:pt x="911" y="451"/>
                    </a:cubicBezTo>
                    <a:cubicBezTo>
                      <a:pt x="899" y="451"/>
                      <a:pt x="681" y="547"/>
                      <a:pt x="656" y="547"/>
                    </a:cubicBezTo>
                    <a:cubicBezTo>
                      <a:pt x="654" y="547"/>
                      <a:pt x="654" y="547"/>
                      <a:pt x="654" y="546"/>
                    </a:cubicBezTo>
                    <a:lnTo>
                      <a:pt x="654" y="572"/>
                    </a:lnTo>
                    <a:cubicBezTo>
                      <a:pt x="543" y="615"/>
                      <a:pt x="435" y="667"/>
                      <a:pt x="314" y="709"/>
                    </a:cubicBezTo>
                    <a:cubicBezTo>
                      <a:pt x="327" y="709"/>
                      <a:pt x="327" y="722"/>
                      <a:pt x="298" y="735"/>
                    </a:cubicBezTo>
                    <a:cubicBezTo>
                      <a:pt x="285" y="748"/>
                      <a:pt x="259" y="765"/>
                      <a:pt x="233" y="778"/>
                    </a:cubicBezTo>
                    <a:cubicBezTo>
                      <a:pt x="190" y="791"/>
                      <a:pt x="151" y="804"/>
                      <a:pt x="109" y="817"/>
                    </a:cubicBezTo>
                    <a:cubicBezTo>
                      <a:pt x="90" y="826"/>
                      <a:pt x="62" y="838"/>
                      <a:pt x="33" y="848"/>
                    </a:cubicBezTo>
                    <a:lnTo>
                      <a:pt x="33" y="848"/>
                    </a:lnTo>
                    <a:cubicBezTo>
                      <a:pt x="50" y="844"/>
                      <a:pt x="70" y="840"/>
                      <a:pt x="95" y="830"/>
                    </a:cubicBezTo>
                    <a:cubicBezTo>
                      <a:pt x="95" y="830"/>
                      <a:pt x="109" y="830"/>
                      <a:pt x="122" y="817"/>
                    </a:cubicBezTo>
                    <a:cubicBezTo>
                      <a:pt x="177" y="804"/>
                      <a:pt x="233" y="791"/>
                      <a:pt x="272" y="778"/>
                    </a:cubicBezTo>
                    <a:cubicBezTo>
                      <a:pt x="298" y="778"/>
                      <a:pt x="314" y="765"/>
                      <a:pt x="327" y="765"/>
                    </a:cubicBezTo>
                    <a:cubicBezTo>
                      <a:pt x="340" y="748"/>
                      <a:pt x="327" y="748"/>
                      <a:pt x="340" y="735"/>
                    </a:cubicBezTo>
                    <a:cubicBezTo>
                      <a:pt x="353" y="722"/>
                      <a:pt x="366" y="722"/>
                      <a:pt x="366" y="722"/>
                    </a:cubicBezTo>
                    <a:cubicBezTo>
                      <a:pt x="448" y="683"/>
                      <a:pt x="530" y="641"/>
                      <a:pt x="611" y="615"/>
                    </a:cubicBezTo>
                    <a:cubicBezTo>
                      <a:pt x="641" y="601"/>
                      <a:pt x="654" y="601"/>
                      <a:pt x="667" y="585"/>
                    </a:cubicBezTo>
                    <a:cubicBezTo>
                      <a:pt x="680" y="585"/>
                      <a:pt x="693" y="572"/>
                      <a:pt x="706" y="559"/>
                    </a:cubicBezTo>
                    <a:cubicBezTo>
                      <a:pt x="761" y="520"/>
                      <a:pt x="856" y="490"/>
                      <a:pt x="938" y="464"/>
                    </a:cubicBezTo>
                    <a:cubicBezTo>
                      <a:pt x="967" y="451"/>
                      <a:pt x="980" y="451"/>
                      <a:pt x="1006" y="438"/>
                    </a:cubicBezTo>
                    <a:lnTo>
                      <a:pt x="1088" y="438"/>
                    </a:lnTo>
                    <a:cubicBezTo>
                      <a:pt x="1114" y="422"/>
                      <a:pt x="1143" y="422"/>
                      <a:pt x="1169" y="409"/>
                    </a:cubicBezTo>
                    <a:cubicBezTo>
                      <a:pt x="1251" y="396"/>
                      <a:pt x="1319" y="396"/>
                      <a:pt x="1375" y="396"/>
                    </a:cubicBezTo>
                    <a:cubicBezTo>
                      <a:pt x="1333" y="383"/>
                      <a:pt x="1264" y="383"/>
                      <a:pt x="1195" y="383"/>
                    </a:cubicBezTo>
                    <a:cubicBezTo>
                      <a:pt x="1251" y="340"/>
                      <a:pt x="1306" y="314"/>
                      <a:pt x="1375" y="288"/>
                    </a:cubicBezTo>
                    <a:cubicBezTo>
                      <a:pt x="1401" y="275"/>
                      <a:pt x="1414" y="246"/>
                      <a:pt x="1414" y="233"/>
                    </a:cubicBezTo>
                    <a:cubicBezTo>
                      <a:pt x="1427" y="220"/>
                      <a:pt x="1427" y="207"/>
                      <a:pt x="1427" y="193"/>
                    </a:cubicBezTo>
                    <a:cubicBezTo>
                      <a:pt x="1440" y="177"/>
                      <a:pt x="1470" y="138"/>
                      <a:pt x="1509" y="112"/>
                    </a:cubicBezTo>
                    <a:cubicBezTo>
                      <a:pt x="1522" y="112"/>
                      <a:pt x="1522" y="112"/>
                      <a:pt x="1538" y="96"/>
                    </a:cubicBezTo>
                    <a:cubicBezTo>
                      <a:pt x="1586" y="72"/>
                      <a:pt x="1637" y="48"/>
                      <a:pt x="1688" y="11"/>
                    </a:cubicBezTo>
                    <a:close/>
                    <a:moveTo>
                      <a:pt x="33" y="848"/>
                    </a:moveTo>
                    <a:cubicBezTo>
                      <a:pt x="22" y="851"/>
                      <a:pt x="11" y="854"/>
                      <a:pt x="1" y="859"/>
                    </a:cubicBezTo>
                    <a:cubicBezTo>
                      <a:pt x="11" y="856"/>
                      <a:pt x="22" y="852"/>
                      <a:pt x="33" y="848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1477;p37"/>
              <p:cNvSpPr/>
              <p:nvPr/>
            </p:nvSpPr>
            <p:spPr>
              <a:xfrm>
                <a:off x="6852200" y="2087775"/>
                <a:ext cx="1022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01" extrusionOk="0">
                    <a:moveTo>
                      <a:pt x="327" y="43"/>
                    </a:moveTo>
                    <a:lnTo>
                      <a:pt x="327" y="43"/>
                    </a:lnTo>
                    <a:cubicBezTo>
                      <a:pt x="300" y="56"/>
                      <a:pt x="300" y="69"/>
                      <a:pt x="314" y="69"/>
                    </a:cubicBezTo>
                    <a:cubicBezTo>
                      <a:pt x="327" y="82"/>
                      <a:pt x="340" y="82"/>
                      <a:pt x="340" y="82"/>
                    </a:cubicBezTo>
                    <a:cubicBezTo>
                      <a:pt x="340" y="95"/>
                      <a:pt x="300" y="108"/>
                      <a:pt x="300" y="125"/>
                    </a:cubicBezTo>
                    <a:lnTo>
                      <a:pt x="300" y="138"/>
                    </a:lnTo>
                    <a:lnTo>
                      <a:pt x="287" y="151"/>
                    </a:lnTo>
                    <a:cubicBezTo>
                      <a:pt x="258" y="164"/>
                      <a:pt x="245" y="177"/>
                      <a:pt x="219" y="190"/>
                    </a:cubicBezTo>
                    <a:cubicBezTo>
                      <a:pt x="193" y="206"/>
                      <a:pt x="176" y="219"/>
                      <a:pt x="163" y="219"/>
                    </a:cubicBezTo>
                    <a:cubicBezTo>
                      <a:pt x="150" y="232"/>
                      <a:pt x="150" y="232"/>
                      <a:pt x="137" y="245"/>
                    </a:cubicBezTo>
                    <a:cubicBezTo>
                      <a:pt x="108" y="254"/>
                      <a:pt x="75" y="263"/>
                      <a:pt x="43" y="277"/>
                    </a:cubicBezTo>
                    <a:lnTo>
                      <a:pt x="43" y="277"/>
                    </a:lnTo>
                    <a:lnTo>
                      <a:pt x="43" y="272"/>
                    </a:lnTo>
                    <a:lnTo>
                      <a:pt x="43" y="245"/>
                    </a:lnTo>
                    <a:cubicBezTo>
                      <a:pt x="43" y="232"/>
                      <a:pt x="69" y="219"/>
                      <a:pt x="69" y="206"/>
                    </a:cubicBezTo>
                    <a:cubicBezTo>
                      <a:pt x="82" y="190"/>
                      <a:pt x="69" y="190"/>
                      <a:pt x="69" y="177"/>
                    </a:cubicBezTo>
                    <a:cubicBezTo>
                      <a:pt x="95" y="164"/>
                      <a:pt x="124" y="151"/>
                      <a:pt x="150" y="138"/>
                    </a:cubicBezTo>
                    <a:cubicBezTo>
                      <a:pt x="163" y="125"/>
                      <a:pt x="176" y="108"/>
                      <a:pt x="176" y="95"/>
                    </a:cubicBezTo>
                    <a:cubicBezTo>
                      <a:pt x="232" y="82"/>
                      <a:pt x="274" y="56"/>
                      <a:pt x="327" y="43"/>
                    </a:cubicBezTo>
                    <a:close/>
                    <a:moveTo>
                      <a:pt x="382" y="1"/>
                    </a:moveTo>
                    <a:lnTo>
                      <a:pt x="382" y="1"/>
                    </a:lnTo>
                    <a:cubicBezTo>
                      <a:pt x="340" y="14"/>
                      <a:pt x="314" y="27"/>
                      <a:pt x="287" y="43"/>
                    </a:cubicBezTo>
                    <a:cubicBezTo>
                      <a:pt x="245" y="56"/>
                      <a:pt x="219" y="56"/>
                      <a:pt x="193" y="69"/>
                    </a:cubicBezTo>
                    <a:cubicBezTo>
                      <a:pt x="163" y="82"/>
                      <a:pt x="163" y="95"/>
                      <a:pt x="150" y="95"/>
                    </a:cubicBezTo>
                    <a:cubicBezTo>
                      <a:pt x="124" y="125"/>
                      <a:pt x="69" y="151"/>
                      <a:pt x="30" y="177"/>
                    </a:cubicBezTo>
                    <a:cubicBezTo>
                      <a:pt x="13" y="177"/>
                      <a:pt x="0" y="190"/>
                      <a:pt x="0" y="190"/>
                    </a:cubicBezTo>
                    <a:cubicBezTo>
                      <a:pt x="0" y="206"/>
                      <a:pt x="13" y="206"/>
                      <a:pt x="13" y="219"/>
                    </a:cubicBezTo>
                    <a:cubicBezTo>
                      <a:pt x="13" y="232"/>
                      <a:pt x="0" y="245"/>
                      <a:pt x="0" y="258"/>
                    </a:cubicBezTo>
                    <a:cubicBezTo>
                      <a:pt x="0" y="272"/>
                      <a:pt x="0" y="272"/>
                      <a:pt x="13" y="288"/>
                    </a:cubicBezTo>
                    <a:cubicBezTo>
                      <a:pt x="13" y="288"/>
                      <a:pt x="15" y="289"/>
                      <a:pt x="17" y="290"/>
                    </a:cubicBezTo>
                    <a:lnTo>
                      <a:pt x="17" y="290"/>
                    </a:lnTo>
                    <a:cubicBezTo>
                      <a:pt x="11" y="294"/>
                      <a:pt x="6" y="297"/>
                      <a:pt x="0" y="301"/>
                    </a:cubicBezTo>
                    <a:cubicBezTo>
                      <a:pt x="8" y="298"/>
                      <a:pt x="17" y="296"/>
                      <a:pt x="27" y="293"/>
                    </a:cubicBezTo>
                    <a:lnTo>
                      <a:pt x="27" y="293"/>
                    </a:lnTo>
                    <a:cubicBezTo>
                      <a:pt x="29" y="293"/>
                      <a:pt x="31" y="294"/>
                      <a:pt x="33" y="294"/>
                    </a:cubicBezTo>
                    <a:cubicBezTo>
                      <a:pt x="39" y="294"/>
                      <a:pt x="47" y="292"/>
                      <a:pt x="56" y="288"/>
                    </a:cubicBezTo>
                    <a:lnTo>
                      <a:pt x="45" y="288"/>
                    </a:lnTo>
                    <a:cubicBezTo>
                      <a:pt x="82" y="277"/>
                      <a:pt x="123" y="264"/>
                      <a:pt x="150" y="245"/>
                    </a:cubicBezTo>
                    <a:cubicBezTo>
                      <a:pt x="176" y="232"/>
                      <a:pt x="206" y="219"/>
                      <a:pt x="232" y="190"/>
                    </a:cubicBezTo>
                    <a:cubicBezTo>
                      <a:pt x="258" y="177"/>
                      <a:pt x="287" y="164"/>
                      <a:pt x="314" y="151"/>
                    </a:cubicBezTo>
                    <a:lnTo>
                      <a:pt x="382" y="82"/>
                    </a:lnTo>
                    <a:cubicBezTo>
                      <a:pt x="408" y="56"/>
                      <a:pt x="382" y="69"/>
                      <a:pt x="382" y="56"/>
                    </a:cubicBezTo>
                    <a:cubicBezTo>
                      <a:pt x="369" y="43"/>
                      <a:pt x="382" y="14"/>
                      <a:pt x="382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1478;p37"/>
              <p:cNvSpPr/>
              <p:nvPr/>
            </p:nvSpPr>
            <p:spPr>
              <a:xfrm>
                <a:off x="6854550" y="2093575"/>
                <a:ext cx="582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03" extrusionOk="0">
                    <a:moveTo>
                      <a:pt x="30" y="0"/>
                    </a:moveTo>
                    <a:lnTo>
                      <a:pt x="30" y="0"/>
                    </a:lnTo>
                    <a:cubicBezTo>
                      <a:pt x="1" y="56"/>
                      <a:pt x="99" y="56"/>
                      <a:pt x="82" y="108"/>
                    </a:cubicBezTo>
                    <a:lnTo>
                      <a:pt x="69" y="121"/>
                    </a:lnTo>
                    <a:cubicBezTo>
                      <a:pt x="69" y="137"/>
                      <a:pt x="82" y="137"/>
                      <a:pt x="99" y="137"/>
                    </a:cubicBezTo>
                    <a:cubicBezTo>
                      <a:pt x="125" y="137"/>
                      <a:pt x="151" y="121"/>
                      <a:pt x="164" y="121"/>
                    </a:cubicBezTo>
                    <a:cubicBezTo>
                      <a:pt x="180" y="151"/>
                      <a:pt x="180" y="177"/>
                      <a:pt x="164" y="203"/>
                    </a:cubicBezTo>
                    <a:cubicBezTo>
                      <a:pt x="180" y="190"/>
                      <a:pt x="206" y="177"/>
                      <a:pt x="206" y="177"/>
                    </a:cubicBezTo>
                    <a:cubicBezTo>
                      <a:pt x="180" y="151"/>
                      <a:pt x="220" y="108"/>
                      <a:pt x="233" y="82"/>
                    </a:cubicBezTo>
                    <a:lnTo>
                      <a:pt x="233" y="82"/>
                    </a:lnTo>
                    <a:cubicBezTo>
                      <a:pt x="206" y="95"/>
                      <a:pt x="164" y="95"/>
                      <a:pt x="151" y="95"/>
                    </a:cubicBezTo>
                    <a:cubicBezTo>
                      <a:pt x="138" y="95"/>
                      <a:pt x="138" y="95"/>
                      <a:pt x="138" y="82"/>
                    </a:cubicBezTo>
                    <a:cubicBezTo>
                      <a:pt x="125" y="69"/>
                      <a:pt x="125" y="56"/>
                      <a:pt x="112" y="40"/>
                    </a:cubicBezTo>
                    <a:cubicBezTo>
                      <a:pt x="112" y="26"/>
                      <a:pt x="125" y="26"/>
                      <a:pt x="112" y="13"/>
                    </a:cubicBezTo>
                    <a:lnTo>
                      <a:pt x="82" y="13"/>
                    </a:lnTo>
                    <a:cubicBezTo>
                      <a:pt x="78" y="18"/>
                      <a:pt x="75" y="19"/>
                      <a:pt x="73" y="19"/>
                    </a:cubicBezTo>
                    <a:cubicBezTo>
                      <a:pt x="69" y="19"/>
                      <a:pt x="69" y="13"/>
                      <a:pt x="69" y="13"/>
                    </a:cubicBezTo>
                    <a:cubicBezTo>
                      <a:pt x="56" y="13"/>
                      <a:pt x="43" y="13"/>
                      <a:pt x="3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1479;p37"/>
              <p:cNvSpPr/>
              <p:nvPr/>
            </p:nvSpPr>
            <p:spPr>
              <a:xfrm>
                <a:off x="6860350" y="2081975"/>
                <a:ext cx="105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89" extrusionOk="0">
                    <a:moveTo>
                      <a:pt x="409" y="1"/>
                    </a:moveTo>
                    <a:cubicBezTo>
                      <a:pt x="314" y="30"/>
                      <a:pt x="245" y="82"/>
                      <a:pt x="177" y="138"/>
                    </a:cubicBezTo>
                    <a:cubicBezTo>
                      <a:pt x="193" y="138"/>
                      <a:pt x="193" y="151"/>
                      <a:pt x="177" y="164"/>
                    </a:cubicBezTo>
                    <a:cubicBezTo>
                      <a:pt x="177" y="177"/>
                      <a:pt x="151" y="193"/>
                      <a:pt x="138" y="207"/>
                    </a:cubicBezTo>
                    <a:cubicBezTo>
                      <a:pt x="95" y="233"/>
                      <a:pt x="56" y="259"/>
                      <a:pt x="1" y="288"/>
                    </a:cubicBezTo>
                    <a:cubicBezTo>
                      <a:pt x="43" y="275"/>
                      <a:pt x="69" y="259"/>
                      <a:pt x="112" y="246"/>
                    </a:cubicBezTo>
                    <a:cubicBezTo>
                      <a:pt x="138" y="220"/>
                      <a:pt x="164" y="207"/>
                      <a:pt x="177" y="193"/>
                    </a:cubicBezTo>
                    <a:cubicBezTo>
                      <a:pt x="206" y="177"/>
                      <a:pt x="219" y="164"/>
                      <a:pt x="219" y="151"/>
                    </a:cubicBezTo>
                    <a:lnTo>
                      <a:pt x="219" y="138"/>
                    </a:lnTo>
                    <a:cubicBezTo>
                      <a:pt x="232" y="125"/>
                      <a:pt x="275" y="96"/>
                      <a:pt x="314" y="82"/>
                    </a:cubicBezTo>
                    <a:cubicBezTo>
                      <a:pt x="356" y="56"/>
                      <a:pt x="396" y="30"/>
                      <a:pt x="409" y="14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1480;p37"/>
              <p:cNvSpPr/>
              <p:nvPr/>
            </p:nvSpPr>
            <p:spPr>
              <a:xfrm>
                <a:off x="6858300" y="2086075"/>
                <a:ext cx="37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45" extrusionOk="0">
                    <a:moveTo>
                      <a:pt x="1104" y="0"/>
                    </a:moveTo>
                    <a:cubicBezTo>
                      <a:pt x="1048" y="11"/>
                      <a:pt x="982" y="33"/>
                      <a:pt x="937" y="33"/>
                    </a:cubicBezTo>
                    <a:cubicBezTo>
                      <a:pt x="928" y="33"/>
                      <a:pt x="919" y="32"/>
                      <a:pt x="912" y="29"/>
                    </a:cubicBezTo>
                    <a:lnTo>
                      <a:pt x="872" y="29"/>
                    </a:lnTo>
                    <a:cubicBezTo>
                      <a:pt x="846" y="29"/>
                      <a:pt x="804" y="69"/>
                      <a:pt x="765" y="82"/>
                    </a:cubicBezTo>
                    <a:cubicBezTo>
                      <a:pt x="748" y="82"/>
                      <a:pt x="735" y="95"/>
                      <a:pt x="709" y="95"/>
                    </a:cubicBezTo>
                    <a:cubicBezTo>
                      <a:pt x="602" y="124"/>
                      <a:pt x="491" y="150"/>
                      <a:pt x="383" y="163"/>
                    </a:cubicBezTo>
                    <a:cubicBezTo>
                      <a:pt x="370" y="176"/>
                      <a:pt x="357" y="176"/>
                      <a:pt x="340" y="176"/>
                    </a:cubicBezTo>
                    <a:cubicBezTo>
                      <a:pt x="340" y="176"/>
                      <a:pt x="340" y="163"/>
                      <a:pt x="327" y="163"/>
                    </a:cubicBezTo>
                    <a:cubicBezTo>
                      <a:pt x="314" y="163"/>
                      <a:pt x="301" y="176"/>
                      <a:pt x="288" y="176"/>
                    </a:cubicBezTo>
                    <a:cubicBezTo>
                      <a:pt x="246" y="193"/>
                      <a:pt x="207" y="206"/>
                      <a:pt x="177" y="219"/>
                    </a:cubicBezTo>
                    <a:cubicBezTo>
                      <a:pt x="162" y="222"/>
                      <a:pt x="149" y="223"/>
                      <a:pt x="137" y="223"/>
                    </a:cubicBezTo>
                    <a:cubicBezTo>
                      <a:pt x="116" y="223"/>
                      <a:pt x="97" y="220"/>
                      <a:pt x="74" y="220"/>
                    </a:cubicBezTo>
                    <a:cubicBezTo>
                      <a:pt x="54" y="220"/>
                      <a:pt x="31" y="222"/>
                      <a:pt x="1" y="232"/>
                    </a:cubicBezTo>
                    <a:cubicBezTo>
                      <a:pt x="43" y="232"/>
                      <a:pt x="70" y="232"/>
                      <a:pt x="112" y="245"/>
                    </a:cubicBezTo>
                    <a:cubicBezTo>
                      <a:pt x="138" y="245"/>
                      <a:pt x="164" y="245"/>
                      <a:pt x="207" y="232"/>
                    </a:cubicBezTo>
                    <a:cubicBezTo>
                      <a:pt x="220" y="219"/>
                      <a:pt x="233" y="219"/>
                      <a:pt x="246" y="206"/>
                    </a:cubicBezTo>
                    <a:cubicBezTo>
                      <a:pt x="254" y="203"/>
                      <a:pt x="261" y="202"/>
                      <a:pt x="267" y="202"/>
                    </a:cubicBezTo>
                    <a:cubicBezTo>
                      <a:pt x="290" y="202"/>
                      <a:pt x="296" y="219"/>
                      <a:pt x="327" y="219"/>
                    </a:cubicBezTo>
                    <a:cubicBezTo>
                      <a:pt x="340" y="219"/>
                      <a:pt x="357" y="206"/>
                      <a:pt x="370" y="206"/>
                    </a:cubicBezTo>
                    <a:cubicBezTo>
                      <a:pt x="451" y="176"/>
                      <a:pt x="546" y="150"/>
                      <a:pt x="615" y="137"/>
                    </a:cubicBezTo>
                    <a:cubicBezTo>
                      <a:pt x="667" y="124"/>
                      <a:pt x="709" y="124"/>
                      <a:pt x="765" y="95"/>
                    </a:cubicBezTo>
                    <a:cubicBezTo>
                      <a:pt x="791" y="82"/>
                      <a:pt x="817" y="69"/>
                      <a:pt x="859" y="56"/>
                    </a:cubicBezTo>
                    <a:cubicBezTo>
                      <a:pt x="899" y="43"/>
                      <a:pt x="928" y="43"/>
                      <a:pt x="954" y="43"/>
                    </a:cubicBezTo>
                    <a:cubicBezTo>
                      <a:pt x="980" y="43"/>
                      <a:pt x="1023" y="43"/>
                      <a:pt x="1062" y="13"/>
                    </a:cubicBezTo>
                    <a:cubicBezTo>
                      <a:pt x="1075" y="43"/>
                      <a:pt x="1104" y="69"/>
                      <a:pt x="1130" y="95"/>
                    </a:cubicBezTo>
                    <a:lnTo>
                      <a:pt x="1143" y="95"/>
                    </a:lnTo>
                    <a:cubicBezTo>
                      <a:pt x="1156" y="95"/>
                      <a:pt x="1186" y="82"/>
                      <a:pt x="1199" y="69"/>
                    </a:cubicBezTo>
                    <a:lnTo>
                      <a:pt x="1254" y="69"/>
                    </a:lnTo>
                    <a:cubicBezTo>
                      <a:pt x="1275" y="79"/>
                      <a:pt x="1279" y="100"/>
                      <a:pt x="1293" y="100"/>
                    </a:cubicBezTo>
                    <a:cubicBezTo>
                      <a:pt x="1297" y="100"/>
                      <a:pt x="1301" y="98"/>
                      <a:pt x="1307" y="95"/>
                    </a:cubicBezTo>
                    <a:cubicBezTo>
                      <a:pt x="1362" y="95"/>
                      <a:pt x="1444" y="69"/>
                      <a:pt x="1512" y="56"/>
                    </a:cubicBezTo>
                    <a:cubicBezTo>
                      <a:pt x="1508" y="54"/>
                      <a:pt x="1502" y="53"/>
                      <a:pt x="1495" y="53"/>
                    </a:cubicBezTo>
                    <a:cubicBezTo>
                      <a:pt x="1463" y="53"/>
                      <a:pt x="1407" y="71"/>
                      <a:pt x="1369" y="71"/>
                    </a:cubicBezTo>
                    <a:cubicBezTo>
                      <a:pt x="1362" y="71"/>
                      <a:pt x="1355" y="71"/>
                      <a:pt x="1349" y="69"/>
                    </a:cubicBezTo>
                    <a:lnTo>
                      <a:pt x="1320" y="69"/>
                    </a:lnTo>
                    <a:lnTo>
                      <a:pt x="1320" y="56"/>
                    </a:lnTo>
                    <a:cubicBezTo>
                      <a:pt x="1320" y="43"/>
                      <a:pt x="1294" y="43"/>
                      <a:pt x="1280" y="29"/>
                    </a:cubicBezTo>
                    <a:cubicBezTo>
                      <a:pt x="1267" y="29"/>
                      <a:pt x="1254" y="29"/>
                      <a:pt x="1238" y="43"/>
                    </a:cubicBezTo>
                    <a:cubicBezTo>
                      <a:pt x="1225" y="43"/>
                      <a:pt x="1212" y="43"/>
                      <a:pt x="1199" y="56"/>
                    </a:cubicBezTo>
                    <a:cubicBezTo>
                      <a:pt x="1173" y="56"/>
                      <a:pt x="1156" y="56"/>
                      <a:pt x="1143" y="43"/>
                    </a:cubicBezTo>
                    <a:cubicBezTo>
                      <a:pt x="1130" y="43"/>
                      <a:pt x="1117" y="29"/>
                      <a:pt x="1117" y="13"/>
                    </a:cubicBez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1481;p37"/>
              <p:cNvSpPr/>
              <p:nvPr/>
            </p:nvSpPr>
            <p:spPr>
              <a:xfrm>
                <a:off x="6859375" y="2096600"/>
                <a:ext cx="58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45" extrusionOk="0">
                    <a:moveTo>
                      <a:pt x="0" y="0"/>
                    </a:moveTo>
                    <a:cubicBezTo>
                      <a:pt x="0" y="43"/>
                      <a:pt x="53" y="56"/>
                      <a:pt x="82" y="82"/>
                    </a:cubicBezTo>
                    <a:cubicBezTo>
                      <a:pt x="95" y="82"/>
                      <a:pt x="108" y="98"/>
                      <a:pt x="95" y="111"/>
                    </a:cubicBezTo>
                    <a:cubicBezTo>
                      <a:pt x="95" y="124"/>
                      <a:pt x="82" y="137"/>
                      <a:pt x="82" y="137"/>
                    </a:cubicBezTo>
                    <a:cubicBezTo>
                      <a:pt x="69" y="150"/>
                      <a:pt x="53" y="219"/>
                      <a:pt x="69" y="219"/>
                    </a:cubicBezTo>
                    <a:cubicBezTo>
                      <a:pt x="108" y="206"/>
                      <a:pt x="134" y="193"/>
                      <a:pt x="177" y="180"/>
                    </a:cubicBezTo>
                    <a:lnTo>
                      <a:pt x="177" y="245"/>
                    </a:lnTo>
                    <a:cubicBezTo>
                      <a:pt x="177" y="232"/>
                      <a:pt x="190" y="206"/>
                      <a:pt x="190" y="180"/>
                    </a:cubicBezTo>
                    <a:cubicBezTo>
                      <a:pt x="190" y="163"/>
                      <a:pt x="190" y="137"/>
                      <a:pt x="232" y="124"/>
                    </a:cubicBezTo>
                    <a:lnTo>
                      <a:pt x="232" y="124"/>
                    </a:lnTo>
                    <a:cubicBezTo>
                      <a:pt x="190" y="137"/>
                      <a:pt x="164" y="150"/>
                      <a:pt x="121" y="180"/>
                    </a:cubicBezTo>
                    <a:cubicBezTo>
                      <a:pt x="108" y="150"/>
                      <a:pt x="108" y="124"/>
                      <a:pt x="121" y="98"/>
                    </a:cubicBezTo>
                    <a:lnTo>
                      <a:pt x="121" y="82"/>
                    </a:lnTo>
                    <a:cubicBezTo>
                      <a:pt x="121" y="69"/>
                      <a:pt x="121" y="43"/>
                      <a:pt x="95" y="30"/>
                    </a:cubicBezTo>
                    <a:cubicBezTo>
                      <a:pt x="82" y="30"/>
                      <a:pt x="69" y="30"/>
                      <a:pt x="40" y="16"/>
                    </a:cubicBezTo>
                    <a:cubicBezTo>
                      <a:pt x="40" y="16"/>
                      <a:pt x="0" y="16"/>
                      <a:pt x="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1482;p37"/>
              <p:cNvSpPr/>
              <p:nvPr/>
            </p:nvSpPr>
            <p:spPr>
              <a:xfrm>
                <a:off x="6903525" y="2065675"/>
                <a:ext cx="139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396" extrusionOk="0">
                    <a:moveTo>
                      <a:pt x="558" y="0"/>
                    </a:moveTo>
                    <a:lnTo>
                      <a:pt x="558" y="0"/>
                    </a:lnTo>
                    <a:cubicBezTo>
                      <a:pt x="558" y="1"/>
                      <a:pt x="557" y="2"/>
                      <a:pt x="556" y="3"/>
                    </a:cubicBezTo>
                    <a:lnTo>
                      <a:pt x="556" y="3"/>
                    </a:lnTo>
                    <a:cubicBezTo>
                      <a:pt x="557" y="2"/>
                      <a:pt x="558" y="1"/>
                      <a:pt x="558" y="0"/>
                    </a:cubicBezTo>
                    <a:close/>
                    <a:moveTo>
                      <a:pt x="492" y="198"/>
                    </a:moveTo>
                    <a:cubicBezTo>
                      <a:pt x="498" y="203"/>
                      <a:pt x="505" y="206"/>
                      <a:pt x="519" y="206"/>
                    </a:cubicBezTo>
                    <a:cubicBezTo>
                      <a:pt x="511" y="202"/>
                      <a:pt x="502" y="200"/>
                      <a:pt x="492" y="198"/>
                    </a:cubicBezTo>
                    <a:close/>
                    <a:moveTo>
                      <a:pt x="556" y="3"/>
                    </a:moveTo>
                    <a:lnTo>
                      <a:pt x="556" y="3"/>
                    </a:lnTo>
                    <a:cubicBezTo>
                      <a:pt x="531" y="33"/>
                      <a:pt x="504" y="83"/>
                      <a:pt x="438" y="111"/>
                    </a:cubicBezTo>
                    <a:cubicBezTo>
                      <a:pt x="425" y="124"/>
                      <a:pt x="382" y="137"/>
                      <a:pt x="369" y="137"/>
                    </a:cubicBezTo>
                    <a:cubicBezTo>
                      <a:pt x="356" y="150"/>
                      <a:pt x="356" y="150"/>
                      <a:pt x="356" y="163"/>
                    </a:cubicBezTo>
                    <a:cubicBezTo>
                      <a:pt x="274" y="245"/>
                      <a:pt x="137" y="326"/>
                      <a:pt x="0" y="395"/>
                    </a:cubicBezTo>
                    <a:cubicBezTo>
                      <a:pt x="82" y="369"/>
                      <a:pt x="163" y="326"/>
                      <a:pt x="219" y="274"/>
                    </a:cubicBezTo>
                    <a:cubicBezTo>
                      <a:pt x="261" y="258"/>
                      <a:pt x="301" y="232"/>
                      <a:pt x="343" y="206"/>
                    </a:cubicBezTo>
                    <a:lnTo>
                      <a:pt x="382" y="206"/>
                    </a:lnTo>
                    <a:cubicBezTo>
                      <a:pt x="410" y="199"/>
                      <a:pt x="437" y="196"/>
                      <a:pt x="460" y="196"/>
                    </a:cubicBezTo>
                    <a:cubicBezTo>
                      <a:pt x="472" y="196"/>
                      <a:pt x="482" y="197"/>
                      <a:pt x="492" y="198"/>
                    </a:cubicBezTo>
                    <a:lnTo>
                      <a:pt x="492" y="198"/>
                    </a:lnTo>
                    <a:cubicBezTo>
                      <a:pt x="484" y="193"/>
                      <a:pt x="478" y="185"/>
                      <a:pt x="464" y="176"/>
                    </a:cubicBezTo>
                    <a:cubicBezTo>
                      <a:pt x="438" y="176"/>
                      <a:pt x="395" y="176"/>
                      <a:pt x="356" y="193"/>
                    </a:cubicBezTo>
                    <a:cubicBezTo>
                      <a:pt x="369" y="176"/>
                      <a:pt x="382" y="163"/>
                      <a:pt x="395" y="150"/>
                    </a:cubicBezTo>
                    <a:cubicBezTo>
                      <a:pt x="408" y="137"/>
                      <a:pt x="408" y="124"/>
                      <a:pt x="438" y="124"/>
                    </a:cubicBezTo>
                    <a:cubicBezTo>
                      <a:pt x="464" y="95"/>
                      <a:pt x="506" y="95"/>
                      <a:pt x="532" y="69"/>
                    </a:cubicBezTo>
                    <a:cubicBezTo>
                      <a:pt x="544" y="44"/>
                      <a:pt x="545" y="17"/>
                      <a:pt x="556" y="3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1483;p37"/>
              <p:cNvSpPr/>
              <p:nvPr/>
            </p:nvSpPr>
            <p:spPr>
              <a:xfrm>
                <a:off x="6756300" y="2069425"/>
                <a:ext cx="8440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1062" extrusionOk="0">
                    <a:moveTo>
                      <a:pt x="220" y="0"/>
                    </a:moveTo>
                    <a:lnTo>
                      <a:pt x="1" y="137"/>
                    </a:lnTo>
                    <a:lnTo>
                      <a:pt x="151" y="82"/>
                    </a:lnTo>
                    <a:lnTo>
                      <a:pt x="3376" y="1061"/>
                    </a:lnTo>
                    <a:lnTo>
                      <a:pt x="3307" y="953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1484;p37"/>
              <p:cNvSpPr/>
              <p:nvPr/>
            </p:nvSpPr>
            <p:spPr>
              <a:xfrm>
                <a:off x="6812450" y="2061575"/>
                <a:ext cx="819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2299" extrusionOk="0">
                    <a:moveTo>
                      <a:pt x="3278" y="1"/>
                    </a:moveTo>
                    <a:lnTo>
                      <a:pt x="1985" y="628"/>
                    </a:lnTo>
                    <a:lnTo>
                      <a:pt x="980" y="1431"/>
                    </a:lnTo>
                    <a:lnTo>
                      <a:pt x="298" y="2041"/>
                    </a:lnTo>
                    <a:lnTo>
                      <a:pt x="1" y="2299"/>
                    </a:lnTo>
                    <a:lnTo>
                      <a:pt x="422" y="2178"/>
                    </a:lnTo>
                    <a:lnTo>
                      <a:pt x="1019" y="1499"/>
                    </a:lnTo>
                    <a:lnTo>
                      <a:pt x="1917" y="804"/>
                    </a:lnTo>
                    <a:lnTo>
                      <a:pt x="3278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1485;p37"/>
              <p:cNvSpPr/>
              <p:nvPr/>
            </p:nvSpPr>
            <p:spPr>
              <a:xfrm>
                <a:off x="6836200" y="2025200"/>
                <a:ext cx="5715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417" extrusionOk="0">
                    <a:moveTo>
                      <a:pt x="82" y="0"/>
                    </a:moveTo>
                    <a:lnTo>
                      <a:pt x="0" y="43"/>
                    </a:lnTo>
                    <a:lnTo>
                      <a:pt x="2285" y="1417"/>
                    </a:lnTo>
                    <a:lnTo>
                      <a:pt x="2285" y="136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1486;p37"/>
              <p:cNvSpPr/>
              <p:nvPr/>
            </p:nvSpPr>
            <p:spPr>
              <a:xfrm>
                <a:off x="6859375" y="2116000"/>
                <a:ext cx="14300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281" extrusionOk="0">
                    <a:moveTo>
                      <a:pt x="559" y="1"/>
                    </a:moveTo>
                    <a:cubicBezTo>
                      <a:pt x="542" y="27"/>
                      <a:pt x="542" y="40"/>
                      <a:pt x="542" y="70"/>
                    </a:cubicBezTo>
                    <a:lnTo>
                      <a:pt x="529" y="83"/>
                    </a:lnTo>
                    <a:cubicBezTo>
                      <a:pt x="516" y="83"/>
                      <a:pt x="516" y="96"/>
                      <a:pt x="503" y="96"/>
                    </a:cubicBezTo>
                    <a:lnTo>
                      <a:pt x="503" y="109"/>
                    </a:lnTo>
                    <a:lnTo>
                      <a:pt x="503" y="164"/>
                    </a:lnTo>
                    <a:cubicBezTo>
                      <a:pt x="503" y="151"/>
                      <a:pt x="490" y="151"/>
                      <a:pt x="477" y="151"/>
                    </a:cubicBezTo>
                    <a:lnTo>
                      <a:pt x="461" y="138"/>
                    </a:lnTo>
                    <a:lnTo>
                      <a:pt x="448" y="138"/>
                    </a:lnTo>
                    <a:cubicBezTo>
                      <a:pt x="435" y="151"/>
                      <a:pt x="435" y="151"/>
                      <a:pt x="421" y="151"/>
                    </a:cubicBezTo>
                    <a:lnTo>
                      <a:pt x="408" y="138"/>
                    </a:lnTo>
                    <a:cubicBezTo>
                      <a:pt x="395" y="122"/>
                      <a:pt x="395" y="109"/>
                      <a:pt x="395" y="96"/>
                    </a:cubicBezTo>
                    <a:cubicBezTo>
                      <a:pt x="379" y="70"/>
                      <a:pt x="379" y="56"/>
                      <a:pt x="366" y="56"/>
                    </a:cubicBezTo>
                    <a:cubicBezTo>
                      <a:pt x="353" y="40"/>
                      <a:pt x="340" y="27"/>
                      <a:pt x="327" y="14"/>
                    </a:cubicBezTo>
                    <a:lnTo>
                      <a:pt x="327" y="14"/>
                    </a:lnTo>
                    <a:cubicBezTo>
                      <a:pt x="327" y="27"/>
                      <a:pt x="327" y="56"/>
                      <a:pt x="340" y="70"/>
                    </a:cubicBezTo>
                    <a:cubicBezTo>
                      <a:pt x="340" y="83"/>
                      <a:pt x="340" y="83"/>
                      <a:pt x="353" y="96"/>
                    </a:cubicBezTo>
                    <a:lnTo>
                      <a:pt x="379" y="122"/>
                    </a:lnTo>
                    <a:cubicBezTo>
                      <a:pt x="379" y="138"/>
                      <a:pt x="395" y="177"/>
                      <a:pt x="379" y="177"/>
                    </a:cubicBezTo>
                    <a:lnTo>
                      <a:pt x="477" y="177"/>
                    </a:lnTo>
                    <a:lnTo>
                      <a:pt x="477" y="190"/>
                    </a:lnTo>
                    <a:lnTo>
                      <a:pt x="477" y="340"/>
                    </a:lnTo>
                    <a:lnTo>
                      <a:pt x="477" y="367"/>
                    </a:lnTo>
                    <a:lnTo>
                      <a:pt x="477" y="383"/>
                    </a:lnTo>
                    <a:lnTo>
                      <a:pt x="461" y="383"/>
                    </a:lnTo>
                    <a:cubicBezTo>
                      <a:pt x="448" y="396"/>
                      <a:pt x="421" y="409"/>
                      <a:pt x="408" y="435"/>
                    </a:cubicBezTo>
                    <a:lnTo>
                      <a:pt x="395" y="448"/>
                    </a:lnTo>
                    <a:cubicBezTo>
                      <a:pt x="366" y="478"/>
                      <a:pt x="366" y="504"/>
                      <a:pt x="340" y="530"/>
                    </a:cubicBezTo>
                    <a:cubicBezTo>
                      <a:pt x="333" y="545"/>
                      <a:pt x="321" y="549"/>
                      <a:pt x="308" y="549"/>
                    </a:cubicBezTo>
                    <a:cubicBezTo>
                      <a:pt x="297" y="549"/>
                      <a:pt x="284" y="546"/>
                      <a:pt x="271" y="546"/>
                    </a:cubicBezTo>
                    <a:cubicBezTo>
                      <a:pt x="314" y="572"/>
                      <a:pt x="340" y="611"/>
                      <a:pt x="366" y="654"/>
                    </a:cubicBezTo>
                    <a:cubicBezTo>
                      <a:pt x="379" y="680"/>
                      <a:pt x="379" y="693"/>
                      <a:pt x="395" y="709"/>
                    </a:cubicBezTo>
                    <a:lnTo>
                      <a:pt x="395" y="722"/>
                    </a:lnTo>
                    <a:lnTo>
                      <a:pt x="408" y="722"/>
                    </a:lnTo>
                    <a:cubicBezTo>
                      <a:pt x="408" y="735"/>
                      <a:pt x="395" y="735"/>
                      <a:pt x="395" y="735"/>
                    </a:cubicBezTo>
                    <a:cubicBezTo>
                      <a:pt x="379" y="748"/>
                      <a:pt x="379" y="761"/>
                      <a:pt x="379" y="775"/>
                    </a:cubicBezTo>
                    <a:cubicBezTo>
                      <a:pt x="366" y="791"/>
                      <a:pt x="353" y="817"/>
                      <a:pt x="353" y="843"/>
                    </a:cubicBezTo>
                    <a:cubicBezTo>
                      <a:pt x="340" y="856"/>
                      <a:pt x="340" y="872"/>
                      <a:pt x="327" y="886"/>
                    </a:cubicBezTo>
                    <a:cubicBezTo>
                      <a:pt x="284" y="938"/>
                      <a:pt x="245" y="993"/>
                      <a:pt x="203" y="1049"/>
                    </a:cubicBezTo>
                    <a:cubicBezTo>
                      <a:pt x="190" y="1062"/>
                      <a:pt x="177" y="1075"/>
                      <a:pt x="164" y="1088"/>
                    </a:cubicBezTo>
                    <a:cubicBezTo>
                      <a:pt x="154" y="1097"/>
                      <a:pt x="137" y="1108"/>
                      <a:pt x="119" y="1108"/>
                    </a:cubicBezTo>
                    <a:cubicBezTo>
                      <a:pt x="111" y="1108"/>
                      <a:pt x="103" y="1106"/>
                      <a:pt x="95" y="1101"/>
                    </a:cubicBezTo>
                    <a:lnTo>
                      <a:pt x="82" y="1101"/>
                    </a:lnTo>
                    <a:cubicBezTo>
                      <a:pt x="74" y="1097"/>
                      <a:pt x="68" y="1096"/>
                      <a:pt x="63" y="1096"/>
                    </a:cubicBezTo>
                    <a:cubicBezTo>
                      <a:pt x="50" y="1096"/>
                      <a:pt x="45" y="1106"/>
                      <a:pt x="27" y="1117"/>
                    </a:cubicBezTo>
                    <a:cubicBezTo>
                      <a:pt x="27" y="1117"/>
                      <a:pt x="27" y="1130"/>
                      <a:pt x="13" y="1130"/>
                    </a:cubicBezTo>
                    <a:cubicBezTo>
                      <a:pt x="13" y="1143"/>
                      <a:pt x="0" y="1156"/>
                      <a:pt x="0" y="1156"/>
                    </a:cubicBezTo>
                    <a:cubicBezTo>
                      <a:pt x="27" y="1169"/>
                      <a:pt x="53" y="1183"/>
                      <a:pt x="82" y="1183"/>
                    </a:cubicBezTo>
                    <a:lnTo>
                      <a:pt x="108" y="1183"/>
                    </a:lnTo>
                    <a:lnTo>
                      <a:pt x="108" y="1199"/>
                    </a:lnTo>
                    <a:lnTo>
                      <a:pt x="69" y="1238"/>
                    </a:lnTo>
                    <a:cubicBezTo>
                      <a:pt x="95" y="1251"/>
                      <a:pt x="121" y="1264"/>
                      <a:pt x="134" y="1280"/>
                    </a:cubicBezTo>
                    <a:cubicBezTo>
                      <a:pt x="151" y="1264"/>
                      <a:pt x="151" y="1238"/>
                      <a:pt x="164" y="1225"/>
                    </a:cubicBezTo>
                    <a:cubicBezTo>
                      <a:pt x="177" y="1212"/>
                      <a:pt x="190" y="1183"/>
                      <a:pt x="190" y="1169"/>
                    </a:cubicBezTo>
                    <a:lnTo>
                      <a:pt x="203" y="1156"/>
                    </a:lnTo>
                    <a:lnTo>
                      <a:pt x="216" y="1143"/>
                    </a:lnTo>
                    <a:lnTo>
                      <a:pt x="216" y="1130"/>
                    </a:lnTo>
                    <a:cubicBezTo>
                      <a:pt x="245" y="1088"/>
                      <a:pt x="284" y="1062"/>
                      <a:pt x="314" y="1006"/>
                    </a:cubicBezTo>
                    <a:cubicBezTo>
                      <a:pt x="353" y="938"/>
                      <a:pt x="366" y="843"/>
                      <a:pt x="448" y="817"/>
                    </a:cubicBezTo>
                    <a:lnTo>
                      <a:pt x="461" y="817"/>
                    </a:lnTo>
                    <a:lnTo>
                      <a:pt x="461" y="804"/>
                    </a:lnTo>
                    <a:cubicBezTo>
                      <a:pt x="461" y="775"/>
                      <a:pt x="461" y="761"/>
                      <a:pt x="448" y="735"/>
                    </a:cubicBezTo>
                    <a:lnTo>
                      <a:pt x="448" y="693"/>
                    </a:lnTo>
                    <a:cubicBezTo>
                      <a:pt x="448" y="680"/>
                      <a:pt x="435" y="654"/>
                      <a:pt x="435" y="641"/>
                    </a:cubicBezTo>
                    <a:cubicBezTo>
                      <a:pt x="435" y="641"/>
                      <a:pt x="411" y="516"/>
                      <a:pt x="397" y="516"/>
                    </a:cubicBezTo>
                    <a:cubicBezTo>
                      <a:pt x="397" y="516"/>
                      <a:pt x="396" y="516"/>
                      <a:pt x="395" y="517"/>
                    </a:cubicBezTo>
                    <a:cubicBezTo>
                      <a:pt x="421" y="491"/>
                      <a:pt x="448" y="478"/>
                      <a:pt x="477" y="464"/>
                    </a:cubicBezTo>
                    <a:cubicBezTo>
                      <a:pt x="490" y="464"/>
                      <a:pt x="490" y="464"/>
                      <a:pt x="503" y="448"/>
                    </a:cubicBezTo>
                    <a:lnTo>
                      <a:pt x="503" y="435"/>
                    </a:lnTo>
                    <a:lnTo>
                      <a:pt x="503" y="422"/>
                    </a:lnTo>
                    <a:cubicBezTo>
                      <a:pt x="503" y="396"/>
                      <a:pt x="516" y="383"/>
                      <a:pt x="516" y="367"/>
                    </a:cubicBezTo>
                    <a:cubicBezTo>
                      <a:pt x="516" y="314"/>
                      <a:pt x="529" y="259"/>
                      <a:pt x="529" y="203"/>
                    </a:cubicBezTo>
                    <a:cubicBezTo>
                      <a:pt x="542" y="177"/>
                      <a:pt x="542" y="151"/>
                      <a:pt x="542" y="122"/>
                    </a:cubicBezTo>
                    <a:lnTo>
                      <a:pt x="542" y="83"/>
                    </a:lnTo>
                    <a:cubicBezTo>
                      <a:pt x="559" y="83"/>
                      <a:pt x="559" y="70"/>
                      <a:pt x="572" y="70"/>
                    </a:cubicBezTo>
                    <a:lnTo>
                      <a:pt x="572" y="40"/>
                    </a:lnTo>
                    <a:lnTo>
                      <a:pt x="572" y="27"/>
                    </a:lnTo>
                    <a:cubicBezTo>
                      <a:pt x="559" y="14"/>
                      <a:pt x="559" y="14"/>
                      <a:pt x="559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1487;p37"/>
              <p:cNvSpPr/>
              <p:nvPr/>
            </p:nvSpPr>
            <p:spPr>
              <a:xfrm>
                <a:off x="6860025" y="2119025"/>
                <a:ext cx="272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572" extrusionOk="0">
                    <a:moveTo>
                      <a:pt x="1" y="1"/>
                    </a:moveTo>
                    <a:lnTo>
                      <a:pt x="1" y="56"/>
                    </a:lnTo>
                    <a:cubicBezTo>
                      <a:pt x="14" y="56"/>
                      <a:pt x="14" y="69"/>
                      <a:pt x="14" y="82"/>
                    </a:cubicBezTo>
                    <a:lnTo>
                      <a:pt x="14" y="99"/>
                    </a:lnTo>
                    <a:lnTo>
                      <a:pt x="14" y="112"/>
                    </a:lnTo>
                    <a:cubicBezTo>
                      <a:pt x="14" y="125"/>
                      <a:pt x="1" y="125"/>
                      <a:pt x="1" y="138"/>
                    </a:cubicBezTo>
                    <a:lnTo>
                      <a:pt x="1" y="151"/>
                    </a:lnTo>
                    <a:lnTo>
                      <a:pt x="1" y="193"/>
                    </a:lnTo>
                    <a:cubicBezTo>
                      <a:pt x="1" y="219"/>
                      <a:pt x="1" y="232"/>
                      <a:pt x="14" y="246"/>
                    </a:cubicBezTo>
                    <a:lnTo>
                      <a:pt x="14" y="327"/>
                    </a:lnTo>
                    <a:lnTo>
                      <a:pt x="14" y="343"/>
                    </a:lnTo>
                    <a:lnTo>
                      <a:pt x="14" y="370"/>
                    </a:lnTo>
                    <a:lnTo>
                      <a:pt x="14" y="425"/>
                    </a:lnTo>
                    <a:cubicBezTo>
                      <a:pt x="27" y="477"/>
                      <a:pt x="69" y="533"/>
                      <a:pt x="108" y="572"/>
                    </a:cubicBezTo>
                    <a:cubicBezTo>
                      <a:pt x="82" y="546"/>
                      <a:pt x="82" y="464"/>
                      <a:pt x="82" y="438"/>
                    </a:cubicBezTo>
                    <a:cubicBezTo>
                      <a:pt x="69" y="409"/>
                      <a:pt x="69" y="396"/>
                      <a:pt x="69" y="370"/>
                    </a:cubicBezTo>
                    <a:lnTo>
                      <a:pt x="69" y="343"/>
                    </a:lnTo>
                    <a:lnTo>
                      <a:pt x="69" y="288"/>
                    </a:lnTo>
                    <a:cubicBezTo>
                      <a:pt x="69" y="275"/>
                      <a:pt x="56" y="262"/>
                      <a:pt x="56" y="246"/>
                    </a:cubicBezTo>
                    <a:lnTo>
                      <a:pt x="56" y="219"/>
                    </a:lnTo>
                    <a:cubicBezTo>
                      <a:pt x="56" y="219"/>
                      <a:pt x="43" y="219"/>
                      <a:pt x="43" y="206"/>
                    </a:cubicBezTo>
                    <a:lnTo>
                      <a:pt x="43" y="180"/>
                    </a:lnTo>
                    <a:lnTo>
                      <a:pt x="43" y="151"/>
                    </a:lnTo>
                    <a:cubicBezTo>
                      <a:pt x="43" y="151"/>
                      <a:pt x="43" y="138"/>
                      <a:pt x="27" y="138"/>
                    </a:cubicBezTo>
                    <a:lnTo>
                      <a:pt x="27" y="125"/>
                    </a:lnTo>
                    <a:lnTo>
                      <a:pt x="27" y="112"/>
                    </a:lnTo>
                    <a:lnTo>
                      <a:pt x="27" y="56"/>
                    </a:lnTo>
                    <a:lnTo>
                      <a:pt x="27" y="30"/>
                    </a:lnTo>
                    <a:cubicBezTo>
                      <a:pt x="14" y="17"/>
                      <a:pt x="14" y="17"/>
                      <a:pt x="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1488;p37"/>
              <p:cNvSpPr/>
              <p:nvPr/>
            </p:nvSpPr>
            <p:spPr>
              <a:xfrm>
                <a:off x="6866150" y="2120425"/>
                <a:ext cx="3450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56" extrusionOk="0">
                    <a:moveTo>
                      <a:pt x="14" y="42"/>
                    </a:moveTo>
                    <a:cubicBezTo>
                      <a:pt x="10" y="42"/>
                      <a:pt x="5" y="43"/>
                      <a:pt x="0" y="43"/>
                    </a:cubicBezTo>
                    <a:lnTo>
                      <a:pt x="0" y="56"/>
                    </a:lnTo>
                    <a:cubicBezTo>
                      <a:pt x="0" y="43"/>
                      <a:pt x="0" y="43"/>
                      <a:pt x="13" y="43"/>
                    </a:cubicBezTo>
                    <a:cubicBezTo>
                      <a:pt x="14" y="42"/>
                      <a:pt x="14" y="42"/>
                      <a:pt x="14" y="42"/>
                    </a:cubicBezTo>
                    <a:close/>
                    <a:moveTo>
                      <a:pt x="95" y="0"/>
                    </a:moveTo>
                    <a:cubicBezTo>
                      <a:pt x="69" y="13"/>
                      <a:pt x="43" y="26"/>
                      <a:pt x="14" y="42"/>
                    </a:cubicBezTo>
                    <a:lnTo>
                      <a:pt x="14" y="42"/>
                    </a:lnTo>
                    <a:cubicBezTo>
                      <a:pt x="32" y="41"/>
                      <a:pt x="48" y="38"/>
                      <a:pt x="63" y="38"/>
                    </a:cubicBezTo>
                    <a:cubicBezTo>
                      <a:pt x="80" y="38"/>
                      <a:pt x="96" y="42"/>
                      <a:pt x="108" y="56"/>
                    </a:cubicBezTo>
                    <a:cubicBezTo>
                      <a:pt x="124" y="26"/>
                      <a:pt x="124" y="13"/>
                      <a:pt x="137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1489;p37"/>
              <p:cNvSpPr/>
              <p:nvPr/>
            </p:nvSpPr>
            <p:spPr>
              <a:xfrm>
                <a:off x="6872600" y="2117725"/>
                <a:ext cx="10950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646" extrusionOk="0">
                    <a:moveTo>
                      <a:pt x="43" y="1"/>
                    </a:moveTo>
                    <a:cubicBezTo>
                      <a:pt x="30" y="14"/>
                      <a:pt x="13" y="14"/>
                      <a:pt x="0" y="27"/>
                    </a:cubicBezTo>
                    <a:lnTo>
                      <a:pt x="13" y="40"/>
                    </a:lnTo>
                    <a:cubicBezTo>
                      <a:pt x="30" y="40"/>
                      <a:pt x="43" y="53"/>
                      <a:pt x="56" y="69"/>
                    </a:cubicBezTo>
                    <a:cubicBezTo>
                      <a:pt x="69" y="82"/>
                      <a:pt x="82" y="95"/>
                      <a:pt x="95" y="121"/>
                    </a:cubicBezTo>
                    <a:cubicBezTo>
                      <a:pt x="111" y="134"/>
                      <a:pt x="137" y="151"/>
                      <a:pt x="150" y="177"/>
                    </a:cubicBezTo>
                    <a:cubicBezTo>
                      <a:pt x="163" y="190"/>
                      <a:pt x="163" y="203"/>
                      <a:pt x="176" y="216"/>
                    </a:cubicBezTo>
                    <a:cubicBezTo>
                      <a:pt x="193" y="216"/>
                      <a:pt x="193" y="232"/>
                      <a:pt x="206" y="245"/>
                    </a:cubicBezTo>
                    <a:cubicBezTo>
                      <a:pt x="206" y="271"/>
                      <a:pt x="176" y="298"/>
                      <a:pt x="176" y="327"/>
                    </a:cubicBezTo>
                    <a:lnTo>
                      <a:pt x="193" y="340"/>
                    </a:lnTo>
                    <a:cubicBezTo>
                      <a:pt x="193" y="340"/>
                      <a:pt x="193" y="353"/>
                      <a:pt x="206" y="366"/>
                    </a:cubicBezTo>
                    <a:lnTo>
                      <a:pt x="219" y="379"/>
                    </a:lnTo>
                    <a:lnTo>
                      <a:pt x="219" y="395"/>
                    </a:lnTo>
                    <a:cubicBezTo>
                      <a:pt x="206" y="435"/>
                      <a:pt x="206" y="477"/>
                      <a:pt x="193" y="529"/>
                    </a:cubicBezTo>
                    <a:cubicBezTo>
                      <a:pt x="193" y="529"/>
                      <a:pt x="245" y="585"/>
                      <a:pt x="258" y="585"/>
                    </a:cubicBezTo>
                    <a:lnTo>
                      <a:pt x="300" y="624"/>
                    </a:lnTo>
                    <a:lnTo>
                      <a:pt x="300" y="640"/>
                    </a:lnTo>
                    <a:cubicBezTo>
                      <a:pt x="300" y="653"/>
                      <a:pt x="300" y="666"/>
                      <a:pt x="287" y="679"/>
                    </a:cubicBezTo>
                    <a:lnTo>
                      <a:pt x="287" y="706"/>
                    </a:lnTo>
                    <a:cubicBezTo>
                      <a:pt x="274" y="735"/>
                      <a:pt x="274" y="761"/>
                      <a:pt x="258" y="803"/>
                    </a:cubicBezTo>
                    <a:lnTo>
                      <a:pt x="258" y="856"/>
                    </a:lnTo>
                    <a:cubicBezTo>
                      <a:pt x="274" y="869"/>
                      <a:pt x="287" y="885"/>
                      <a:pt x="300" y="898"/>
                    </a:cubicBezTo>
                    <a:cubicBezTo>
                      <a:pt x="314" y="898"/>
                      <a:pt x="314" y="911"/>
                      <a:pt x="314" y="911"/>
                    </a:cubicBezTo>
                    <a:cubicBezTo>
                      <a:pt x="340" y="950"/>
                      <a:pt x="369" y="993"/>
                      <a:pt x="382" y="1019"/>
                    </a:cubicBezTo>
                    <a:cubicBezTo>
                      <a:pt x="382" y="1032"/>
                      <a:pt x="395" y="1032"/>
                      <a:pt x="395" y="1048"/>
                    </a:cubicBezTo>
                    <a:cubicBezTo>
                      <a:pt x="395" y="1048"/>
                      <a:pt x="382" y="1048"/>
                      <a:pt x="382" y="1061"/>
                    </a:cubicBezTo>
                    <a:cubicBezTo>
                      <a:pt x="356" y="1114"/>
                      <a:pt x="340" y="1169"/>
                      <a:pt x="327" y="1225"/>
                    </a:cubicBezTo>
                    <a:cubicBezTo>
                      <a:pt x="314" y="1264"/>
                      <a:pt x="314" y="1332"/>
                      <a:pt x="327" y="1358"/>
                    </a:cubicBezTo>
                    <a:cubicBezTo>
                      <a:pt x="340" y="1375"/>
                      <a:pt x="356" y="1388"/>
                      <a:pt x="369" y="1401"/>
                    </a:cubicBezTo>
                    <a:lnTo>
                      <a:pt x="369" y="1427"/>
                    </a:lnTo>
                    <a:lnTo>
                      <a:pt x="356" y="1440"/>
                    </a:lnTo>
                    <a:cubicBezTo>
                      <a:pt x="356" y="1456"/>
                      <a:pt x="356" y="1456"/>
                      <a:pt x="340" y="1469"/>
                    </a:cubicBezTo>
                    <a:cubicBezTo>
                      <a:pt x="327" y="1495"/>
                      <a:pt x="314" y="1522"/>
                      <a:pt x="300" y="1551"/>
                    </a:cubicBezTo>
                    <a:cubicBezTo>
                      <a:pt x="300" y="1577"/>
                      <a:pt x="287" y="1590"/>
                      <a:pt x="287" y="1603"/>
                    </a:cubicBezTo>
                    <a:cubicBezTo>
                      <a:pt x="300" y="1619"/>
                      <a:pt x="327" y="1633"/>
                      <a:pt x="340" y="1646"/>
                    </a:cubicBezTo>
                    <a:cubicBezTo>
                      <a:pt x="356" y="1633"/>
                      <a:pt x="369" y="1619"/>
                      <a:pt x="369" y="1590"/>
                    </a:cubicBezTo>
                    <a:cubicBezTo>
                      <a:pt x="382" y="1564"/>
                      <a:pt x="408" y="1538"/>
                      <a:pt x="421" y="1509"/>
                    </a:cubicBezTo>
                    <a:lnTo>
                      <a:pt x="421" y="1495"/>
                    </a:lnTo>
                    <a:cubicBezTo>
                      <a:pt x="438" y="1469"/>
                      <a:pt x="438" y="1440"/>
                      <a:pt x="421" y="1414"/>
                    </a:cubicBezTo>
                    <a:cubicBezTo>
                      <a:pt x="421" y="1401"/>
                      <a:pt x="421" y="1375"/>
                      <a:pt x="408" y="1358"/>
                    </a:cubicBezTo>
                    <a:cubicBezTo>
                      <a:pt x="408" y="1345"/>
                      <a:pt x="395" y="1332"/>
                      <a:pt x="395" y="1332"/>
                    </a:cubicBezTo>
                    <a:cubicBezTo>
                      <a:pt x="382" y="1319"/>
                      <a:pt x="356" y="1306"/>
                      <a:pt x="340" y="1293"/>
                    </a:cubicBezTo>
                    <a:cubicBezTo>
                      <a:pt x="369" y="1238"/>
                      <a:pt x="382" y="1182"/>
                      <a:pt x="408" y="1114"/>
                    </a:cubicBezTo>
                    <a:cubicBezTo>
                      <a:pt x="408" y="1100"/>
                      <a:pt x="421" y="1087"/>
                      <a:pt x="421" y="1074"/>
                    </a:cubicBezTo>
                    <a:cubicBezTo>
                      <a:pt x="438" y="1048"/>
                      <a:pt x="421" y="1032"/>
                      <a:pt x="421" y="1019"/>
                    </a:cubicBezTo>
                    <a:cubicBezTo>
                      <a:pt x="421" y="980"/>
                      <a:pt x="408" y="937"/>
                      <a:pt x="408" y="911"/>
                    </a:cubicBezTo>
                    <a:cubicBezTo>
                      <a:pt x="408" y="898"/>
                      <a:pt x="395" y="885"/>
                      <a:pt x="395" y="885"/>
                    </a:cubicBezTo>
                    <a:cubicBezTo>
                      <a:pt x="395" y="869"/>
                      <a:pt x="382" y="856"/>
                      <a:pt x="369" y="843"/>
                    </a:cubicBezTo>
                    <a:cubicBezTo>
                      <a:pt x="340" y="830"/>
                      <a:pt x="327" y="817"/>
                      <a:pt x="300" y="803"/>
                    </a:cubicBezTo>
                    <a:cubicBezTo>
                      <a:pt x="314" y="761"/>
                      <a:pt x="340" y="735"/>
                      <a:pt x="356" y="692"/>
                    </a:cubicBezTo>
                    <a:cubicBezTo>
                      <a:pt x="369" y="679"/>
                      <a:pt x="369" y="679"/>
                      <a:pt x="382" y="666"/>
                    </a:cubicBezTo>
                    <a:lnTo>
                      <a:pt x="382" y="653"/>
                    </a:lnTo>
                    <a:lnTo>
                      <a:pt x="382" y="640"/>
                    </a:lnTo>
                    <a:cubicBezTo>
                      <a:pt x="382" y="624"/>
                      <a:pt x="369" y="598"/>
                      <a:pt x="369" y="585"/>
                    </a:cubicBezTo>
                    <a:cubicBezTo>
                      <a:pt x="356" y="585"/>
                      <a:pt x="340" y="572"/>
                      <a:pt x="340" y="572"/>
                    </a:cubicBezTo>
                    <a:cubicBezTo>
                      <a:pt x="314" y="542"/>
                      <a:pt x="287" y="516"/>
                      <a:pt x="245" y="503"/>
                    </a:cubicBezTo>
                    <a:cubicBezTo>
                      <a:pt x="258" y="461"/>
                      <a:pt x="274" y="422"/>
                      <a:pt x="274" y="379"/>
                    </a:cubicBezTo>
                    <a:lnTo>
                      <a:pt x="274" y="366"/>
                    </a:lnTo>
                    <a:cubicBezTo>
                      <a:pt x="274" y="353"/>
                      <a:pt x="258" y="353"/>
                      <a:pt x="258" y="340"/>
                    </a:cubicBezTo>
                    <a:lnTo>
                      <a:pt x="245" y="327"/>
                    </a:lnTo>
                    <a:lnTo>
                      <a:pt x="232" y="314"/>
                    </a:lnTo>
                    <a:lnTo>
                      <a:pt x="219" y="298"/>
                    </a:lnTo>
                    <a:lnTo>
                      <a:pt x="219" y="284"/>
                    </a:lnTo>
                    <a:cubicBezTo>
                      <a:pt x="232" y="245"/>
                      <a:pt x="232" y="203"/>
                      <a:pt x="206" y="164"/>
                    </a:cubicBezTo>
                    <a:cubicBezTo>
                      <a:pt x="163" y="134"/>
                      <a:pt x="137" y="82"/>
                      <a:pt x="95" y="40"/>
                    </a:cubicBezTo>
                    <a:cubicBezTo>
                      <a:pt x="82" y="27"/>
                      <a:pt x="69" y="14"/>
                      <a:pt x="56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1490;p37"/>
              <p:cNvSpPr/>
              <p:nvPr/>
            </p:nvSpPr>
            <p:spPr>
              <a:xfrm>
                <a:off x="6886550" y="2119450"/>
                <a:ext cx="11275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598" extrusionOk="0">
                    <a:moveTo>
                      <a:pt x="0" y="0"/>
                    </a:moveTo>
                    <a:lnTo>
                      <a:pt x="0" y="26"/>
                    </a:lnTo>
                    <a:cubicBezTo>
                      <a:pt x="0" y="65"/>
                      <a:pt x="13" y="95"/>
                      <a:pt x="26" y="134"/>
                    </a:cubicBezTo>
                    <a:cubicBezTo>
                      <a:pt x="26" y="147"/>
                      <a:pt x="43" y="163"/>
                      <a:pt x="56" y="176"/>
                    </a:cubicBezTo>
                    <a:cubicBezTo>
                      <a:pt x="69" y="189"/>
                      <a:pt x="82" y="189"/>
                      <a:pt x="95" y="189"/>
                    </a:cubicBezTo>
                    <a:cubicBezTo>
                      <a:pt x="108" y="202"/>
                      <a:pt x="108" y="215"/>
                      <a:pt x="108" y="215"/>
                    </a:cubicBezTo>
                    <a:cubicBezTo>
                      <a:pt x="150" y="284"/>
                      <a:pt x="177" y="353"/>
                      <a:pt x="206" y="408"/>
                    </a:cubicBezTo>
                    <a:lnTo>
                      <a:pt x="206" y="447"/>
                    </a:lnTo>
                    <a:lnTo>
                      <a:pt x="206" y="460"/>
                    </a:lnTo>
                    <a:cubicBezTo>
                      <a:pt x="219" y="473"/>
                      <a:pt x="219" y="473"/>
                      <a:pt x="232" y="473"/>
                    </a:cubicBezTo>
                    <a:cubicBezTo>
                      <a:pt x="288" y="503"/>
                      <a:pt x="327" y="529"/>
                      <a:pt x="382" y="542"/>
                    </a:cubicBezTo>
                    <a:cubicBezTo>
                      <a:pt x="408" y="555"/>
                      <a:pt x="434" y="584"/>
                      <a:pt x="451" y="597"/>
                    </a:cubicBezTo>
                    <a:cubicBezTo>
                      <a:pt x="451" y="584"/>
                      <a:pt x="434" y="571"/>
                      <a:pt x="434" y="555"/>
                    </a:cubicBezTo>
                    <a:cubicBezTo>
                      <a:pt x="421" y="529"/>
                      <a:pt x="408" y="516"/>
                      <a:pt x="382" y="503"/>
                    </a:cubicBezTo>
                    <a:cubicBezTo>
                      <a:pt x="353" y="490"/>
                      <a:pt x="314" y="473"/>
                      <a:pt x="271" y="460"/>
                    </a:cubicBezTo>
                    <a:cubicBezTo>
                      <a:pt x="258" y="460"/>
                      <a:pt x="258" y="460"/>
                      <a:pt x="245" y="447"/>
                    </a:cubicBezTo>
                    <a:lnTo>
                      <a:pt x="245" y="434"/>
                    </a:lnTo>
                    <a:cubicBezTo>
                      <a:pt x="245" y="392"/>
                      <a:pt x="232" y="353"/>
                      <a:pt x="206" y="310"/>
                    </a:cubicBezTo>
                    <a:cubicBezTo>
                      <a:pt x="190" y="297"/>
                      <a:pt x="190" y="284"/>
                      <a:pt x="177" y="271"/>
                    </a:cubicBezTo>
                    <a:cubicBezTo>
                      <a:pt x="177" y="258"/>
                      <a:pt x="177" y="229"/>
                      <a:pt x="164" y="215"/>
                    </a:cubicBezTo>
                    <a:cubicBezTo>
                      <a:pt x="150" y="134"/>
                      <a:pt x="56" y="95"/>
                      <a:pt x="13" y="26"/>
                    </a:cubicBezTo>
                    <a:cubicBezTo>
                      <a:pt x="0" y="26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1491;p37"/>
              <p:cNvSpPr/>
              <p:nvPr/>
            </p:nvSpPr>
            <p:spPr>
              <a:xfrm>
                <a:off x="6897800" y="2134375"/>
                <a:ext cx="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extrusionOk="0">
                    <a:moveTo>
                      <a:pt x="1" y="0"/>
                    </a:moveTo>
                    <a:lnTo>
                      <a:pt x="1" y="13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1492;p37"/>
              <p:cNvSpPr/>
              <p:nvPr/>
            </p:nvSpPr>
            <p:spPr>
              <a:xfrm>
                <a:off x="6896750" y="2134700"/>
                <a:ext cx="582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388" extrusionOk="0">
                    <a:moveTo>
                      <a:pt x="43" y="0"/>
                    </a:moveTo>
                    <a:lnTo>
                      <a:pt x="43" y="27"/>
                    </a:lnTo>
                    <a:lnTo>
                      <a:pt x="43" y="69"/>
                    </a:lnTo>
                    <a:cubicBezTo>
                      <a:pt x="26" y="108"/>
                      <a:pt x="13" y="164"/>
                      <a:pt x="0" y="190"/>
                    </a:cubicBezTo>
                    <a:cubicBezTo>
                      <a:pt x="26" y="219"/>
                      <a:pt x="26" y="245"/>
                      <a:pt x="43" y="271"/>
                    </a:cubicBezTo>
                    <a:cubicBezTo>
                      <a:pt x="43" y="301"/>
                      <a:pt x="43" y="327"/>
                      <a:pt x="26" y="340"/>
                    </a:cubicBezTo>
                    <a:cubicBezTo>
                      <a:pt x="26" y="382"/>
                      <a:pt x="13" y="421"/>
                      <a:pt x="13" y="451"/>
                    </a:cubicBezTo>
                    <a:cubicBezTo>
                      <a:pt x="0" y="490"/>
                      <a:pt x="26" y="559"/>
                      <a:pt x="43" y="598"/>
                    </a:cubicBezTo>
                    <a:cubicBezTo>
                      <a:pt x="56" y="640"/>
                      <a:pt x="108" y="640"/>
                      <a:pt x="137" y="679"/>
                    </a:cubicBezTo>
                    <a:cubicBezTo>
                      <a:pt x="177" y="722"/>
                      <a:pt x="164" y="803"/>
                      <a:pt x="137" y="859"/>
                    </a:cubicBezTo>
                    <a:cubicBezTo>
                      <a:pt x="124" y="898"/>
                      <a:pt x="124" y="924"/>
                      <a:pt x="108" y="967"/>
                    </a:cubicBezTo>
                    <a:lnTo>
                      <a:pt x="95" y="1074"/>
                    </a:lnTo>
                    <a:cubicBezTo>
                      <a:pt x="124" y="1087"/>
                      <a:pt x="150" y="1087"/>
                      <a:pt x="164" y="1104"/>
                    </a:cubicBezTo>
                    <a:cubicBezTo>
                      <a:pt x="177" y="1104"/>
                      <a:pt x="177" y="1104"/>
                      <a:pt x="177" y="1117"/>
                    </a:cubicBezTo>
                    <a:lnTo>
                      <a:pt x="190" y="1130"/>
                    </a:lnTo>
                    <a:cubicBezTo>
                      <a:pt x="190" y="1185"/>
                      <a:pt x="190" y="1238"/>
                      <a:pt x="177" y="1293"/>
                    </a:cubicBezTo>
                    <a:cubicBezTo>
                      <a:pt x="177" y="1306"/>
                      <a:pt x="164" y="1319"/>
                      <a:pt x="164" y="1332"/>
                    </a:cubicBezTo>
                    <a:cubicBezTo>
                      <a:pt x="164" y="1348"/>
                      <a:pt x="150" y="1362"/>
                      <a:pt x="150" y="1388"/>
                    </a:cubicBezTo>
                    <a:lnTo>
                      <a:pt x="177" y="1388"/>
                    </a:lnTo>
                    <a:lnTo>
                      <a:pt x="190" y="1375"/>
                    </a:lnTo>
                    <a:cubicBezTo>
                      <a:pt x="206" y="1362"/>
                      <a:pt x="206" y="1362"/>
                      <a:pt x="219" y="1348"/>
                    </a:cubicBezTo>
                    <a:cubicBezTo>
                      <a:pt x="232" y="1319"/>
                      <a:pt x="232" y="1306"/>
                      <a:pt x="232" y="1267"/>
                    </a:cubicBezTo>
                    <a:cubicBezTo>
                      <a:pt x="232" y="1224"/>
                      <a:pt x="232" y="1169"/>
                      <a:pt x="219" y="1117"/>
                    </a:cubicBezTo>
                    <a:cubicBezTo>
                      <a:pt x="219" y="1087"/>
                      <a:pt x="219" y="1048"/>
                      <a:pt x="190" y="1035"/>
                    </a:cubicBezTo>
                    <a:cubicBezTo>
                      <a:pt x="177" y="1035"/>
                      <a:pt x="164" y="1022"/>
                      <a:pt x="164" y="1022"/>
                    </a:cubicBezTo>
                    <a:cubicBezTo>
                      <a:pt x="150" y="1006"/>
                      <a:pt x="150" y="993"/>
                      <a:pt x="164" y="980"/>
                    </a:cubicBezTo>
                    <a:cubicBezTo>
                      <a:pt x="177" y="940"/>
                      <a:pt x="177" y="885"/>
                      <a:pt x="190" y="843"/>
                    </a:cubicBezTo>
                    <a:lnTo>
                      <a:pt x="190" y="830"/>
                    </a:lnTo>
                    <a:lnTo>
                      <a:pt x="206" y="816"/>
                    </a:lnTo>
                    <a:lnTo>
                      <a:pt x="206" y="777"/>
                    </a:lnTo>
                    <a:cubicBezTo>
                      <a:pt x="206" y="748"/>
                      <a:pt x="190" y="722"/>
                      <a:pt x="177" y="696"/>
                    </a:cubicBezTo>
                    <a:cubicBezTo>
                      <a:pt x="150" y="653"/>
                      <a:pt x="150" y="614"/>
                      <a:pt x="137" y="572"/>
                    </a:cubicBezTo>
                    <a:cubicBezTo>
                      <a:pt x="124" y="559"/>
                      <a:pt x="95" y="546"/>
                      <a:pt x="82" y="532"/>
                    </a:cubicBezTo>
                    <a:lnTo>
                      <a:pt x="69" y="516"/>
                    </a:lnTo>
                    <a:lnTo>
                      <a:pt x="69" y="503"/>
                    </a:lnTo>
                    <a:cubicBezTo>
                      <a:pt x="82" y="435"/>
                      <a:pt x="56" y="382"/>
                      <a:pt x="69" y="314"/>
                    </a:cubicBezTo>
                    <a:cubicBezTo>
                      <a:pt x="69" y="301"/>
                      <a:pt x="82" y="288"/>
                      <a:pt x="95" y="271"/>
                    </a:cubicBezTo>
                    <a:cubicBezTo>
                      <a:pt x="95" y="245"/>
                      <a:pt x="82" y="232"/>
                      <a:pt x="82" y="206"/>
                    </a:cubicBezTo>
                    <a:cubicBezTo>
                      <a:pt x="69" y="206"/>
                      <a:pt x="69" y="190"/>
                      <a:pt x="69" y="190"/>
                    </a:cubicBezTo>
                    <a:cubicBezTo>
                      <a:pt x="69" y="177"/>
                      <a:pt x="82" y="177"/>
                      <a:pt x="82" y="164"/>
                    </a:cubicBezTo>
                    <a:cubicBezTo>
                      <a:pt x="82" y="138"/>
                      <a:pt x="95" y="108"/>
                      <a:pt x="95" y="69"/>
                    </a:cubicBezTo>
                    <a:cubicBezTo>
                      <a:pt x="95" y="56"/>
                      <a:pt x="95" y="43"/>
                      <a:pt x="82" y="27"/>
                    </a:cubicBezTo>
                    <a:cubicBezTo>
                      <a:pt x="82" y="0"/>
                      <a:pt x="69" y="0"/>
                      <a:pt x="43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1493;p37"/>
              <p:cNvSpPr/>
              <p:nvPr/>
            </p:nvSpPr>
            <p:spPr>
              <a:xfrm>
                <a:off x="6900825" y="2152075"/>
                <a:ext cx="13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217" extrusionOk="0">
                    <a:moveTo>
                      <a:pt x="151" y="1"/>
                    </a:moveTo>
                    <a:lnTo>
                      <a:pt x="138" y="14"/>
                    </a:lnTo>
                    <a:cubicBezTo>
                      <a:pt x="82" y="66"/>
                      <a:pt x="43" y="108"/>
                      <a:pt x="1" y="164"/>
                    </a:cubicBezTo>
                    <a:cubicBezTo>
                      <a:pt x="43" y="135"/>
                      <a:pt x="82" y="95"/>
                      <a:pt x="125" y="66"/>
                    </a:cubicBezTo>
                    <a:cubicBezTo>
                      <a:pt x="125" y="53"/>
                      <a:pt x="138" y="40"/>
                      <a:pt x="151" y="40"/>
                    </a:cubicBezTo>
                    <a:lnTo>
                      <a:pt x="177" y="40"/>
                    </a:lnTo>
                    <a:cubicBezTo>
                      <a:pt x="190" y="53"/>
                      <a:pt x="219" y="53"/>
                      <a:pt x="232" y="66"/>
                    </a:cubicBezTo>
                    <a:cubicBezTo>
                      <a:pt x="278" y="90"/>
                      <a:pt x="330" y="112"/>
                      <a:pt x="385" y="112"/>
                    </a:cubicBezTo>
                    <a:cubicBezTo>
                      <a:pt x="397" y="112"/>
                      <a:pt x="409" y="111"/>
                      <a:pt x="422" y="108"/>
                    </a:cubicBezTo>
                    <a:lnTo>
                      <a:pt x="422" y="108"/>
                    </a:lnTo>
                    <a:cubicBezTo>
                      <a:pt x="382" y="148"/>
                      <a:pt x="340" y="177"/>
                      <a:pt x="301" y="216"/>
                    </a:cubicBezTo>
                    <a:cubicBezTo>
                      <a:pt x="314" y="203"/>
                      <a:pt x="353" y="203"/>
                      <a:pt x="369" y="203"/>
                    </a:cubicBezTo>
                    <a:cubicBezTo>
                      <a:pt x="382" y="203"/>
                      <a:pt x="409" y="190"/>
                      <a:pt x="435" y="190"/>
                    </a:cubicBezTo>
                    <a:cubicBezTo>
                      <a:pt x="477" y="177"/>
                      <a:pt x="533" y="164"/>
                      <a:pt x="559" y="148"/>
                    </a:cubicBezTo>
                    <a:cubicBezTo>
                      <a:pt x="554" y="139"/>
                      <a:pt x="544" y="136"/>
                      <a:pt x="531" y="136"/>
                    </a:cubicBezTo>
                    <a:cubicBezTo>
                      <a:pt x="505" y="136"/>
                      <a:pt x="468" y="148"/>
                      <a:pt x="451" y="148"/>
                    </a:cubicBezTo>
                    <a:cubicBezTo>
                      <a:pt x="451" y="121"/>
                      <a:pt x="451" y="108"/>
                      <a:pt x="464" y="82"/>
                    </a:cubicBezTo>
                    <a:cubicBezTo>
                      <a:pt x="369" y="66"/>
                      <a:pt x="271" y="40"/>
                      <a:pt x="190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1494;p37"/>
              <p:cNvSpPr/>
              <p:nvPr/>
            </p:nvSpPr>
            <p:spPr>
              <a:xfrm>
                <a:off x="6857650" y="2132000"/>
                <a:ext cx="516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04" extrusionOk="0">
                    <a:moveTo>
                      <a:pt x="2067" y="1"/>
                    </a:moveTo>
                    <a:cubicBezTo>
                      <a:pt x="2064" y="2"/>
                      <a:pt x="2061" y="4"/>
                      <a:pt x="2058" y="5"/>
                    </a:cubicBezTo>
                    <a:lnTo>
                      <a:pt x="2058" y="5"/>
                    </a:lnTo>
                    <a:cubicBezTo>
                      <a:pt x="2061" y="5"/>
                      <a:pt x="2065" y="3"/>
                      <a:pt x="2067" y="1"/>
                    </a:cubicBezTo>
                    <a:close/>
                    <a:moveTo>
                      <a:pt x="1985" y="1"/>
                    </a:moveTo>
                    <a:cubicBezTo>
                      <a:pt x="1959" y="14"/>
                      <a:pt x="1959" y="27"/>
                      <a:pt x="1933" y="40"/>
                    </a:cubicBezTo>
                    <a:cubicBezTo>
                      <a:pt x="1865" y="69"/>
                      <a:pt x="1796" y="95"/>
                      <a:pt x="1728" y="135"/>
                    </a:cubicBezTo>
                    <a:cubicBezTo>
                      <a:pt x="1714" y="135"/>
                      <a:pt x="1701" y="151"/>
                      <a:pt x="1688" y="151"/>
                    </a:cubicBezTo>
                    <a:cubicBezTo>
                      <a:pt x="1672" y="151"/>
                      <a:pt x="1659" y="135"/>
                      <a:pt x="1646" y="135"/>
                    </a:cubicBezTo>
                    <a:cubicBezTo>
                      <a:pt x="1602" y="109"/>
                      <a:pt x="1552" y="95"/>
                      <a:pt x="1504" y="95"/>
                    </a:cubicBezTo>
                    <a:cubicBezTo>
                      <a:pt x="1477" y="95"/>
                      <a:pt x="1452" y="99"/>
                      <a:pt x="1427" y="108"/>
                    </a:cubicBezTo>
                    <a:cubicBezTo>
                      <a:pt x="1375" y="121"/>
                      <a:pt x="1320" y="151"/>
                      <a:pt x="1280" y="164"/>
                    </a:cubicBezTo>
                    <a:cubicBezTo>
                      <a:pt x="1251" y="121"/>
                      <a:pt x="1238" y="82"/>
                      <a:pt x="1182" y="82"/>
                    </a:cubicBezTo>
                    <a:cubicBezTo>
                      <a:pt x="1130" y="82"/>
                      <a:pt x="1075" y="82"/>
                      <a:pt x="1019" y="95"/>
                    </a:cubicBezTo>
                    <a:cubicBezTo>
                      <a:pt x="967" y="95"/>
                      <a:pt x="938" y="82"/>
                      <a:pt x="898" y="69"/>
                    </a:cubicBezTo>
                    <a:cubicBezTo>
                      <a:pt x="889" y="66"/>
                      <a:pt x="881" y="64"/>
                      <a:pt x="873" y="64"/>
                    </a:cubicBezTo>
                    <a:cubicBezTo>
                      <a:pt x="844" y="64"/>
                      <a:pt x="821" y="82"/>
                      <a:pt x="791" y="82"/>
                    </a:cubicBezTo>
                    <a:lnTo>
                      <a:pt x="709" y="82"/>
                    </a:lnTo>
                    <a:cubicBezTo>
                      <a:pt x="654" y="69"/>
                      <a:pt x="611" y="69"/>
                      <a:pt x="559" y="53"/>
                    </a:cubicBezTo>
                    <a:lnTo>
                      <a:pt x="504" y="53"/>
                    </a:lnTo>
                    <a:cubicBezTo>
                      <a:pt x="490" y="69"/>
                      <a:pt x="477" y="69"/>
                      <a:pt x="464" y="82"/>
                    </a:cubicBezTo>
                    <a:cubicBezTo>
                      <a:pt x="422" y="95"/>
                      <a:pt x="366" y="95"/>
                      <a:pt x="314" y="95"/>
                    </a:cubicBezTo>
                    <a:cubicBezTo>
                      <a:pt x="203" y="95"/>
                      <a:pt x="96" y="135"/>
                      <a:pt x="1" y="203"/>
                    </a:cubicBezTo>
                    <a:cubicBezTo>
                      <a:pt x="122" y="164"/>
                      <a:pt x="233" y="151"/>
                      <a:pt x="353" y="151"/>
                    </a:cubicBezTo>
                    <a:cubicBezTo>
                      <a:pt x="383" y="151"/>
                      <a:pt x="422" y="151"/>
                      <a:pt x="448" y="121"/>
                    </a:cubicBezTo>
                    <a:cubicBezTo>
                      <a:pt x="464" y="121"/>
                      <a:pt x="464" y="108"/>
                      <a:pt x="477" y="108"/>
                    </a:cubicBezTo>
                    <a:lnTo>
                      <a:pt x="504" y="108"/>
                    </a:lnTo>
                    <a:cubicBezTo>
                      <a:pt x="531" y="102"/>
                      <a:pt x="558" y="99"/>
                      <a:pt x="583" y="99"/>
                    </a:cubicBezTo>
                    <a:cubicBezTo>
                      <a:pt x="609" y="99"/>
                      <a:pt x="632" y="102"/>
                      <a:pt x="654" y="108"/>
                    </a:cubicBezTo>
                    <a:cubicBezTo>
                      <a:pt x="698" y="108"/>
                      <a:pt x="749" y="125"/>
                      <a:pt x="796" y="125"/>
                    </a:cubicBezTo>
                    <a:cubicBezTo>
                      <a:pt x="807" y="125"/>
                      <a:pt x="819" y="124"/>
                      <a:pt x="830" y="121"/>
                    </a:cubicBezTo>
                    <a:cubicBezTo>
                      <a:pt x="843" y="121"/>
                      <a:pt x="872" y="108"/>
                      <a:pt x="898" y="108"/>
                    </a:cubicBezTo>
                    <a:cubicBezTo>
                      <a:pt x="925" y="108"/>
                      <a:pt x="938" y="121"/>
                      <a:pt x="954" y="121"/>
                    </a:cubicBezTo>
                    <a:cubicBezTo>
                      <a:pt x="967" y="126"/>
                      <a:pt x="980" y="127"/>
                      <a:pt x="994" y="127"/>
                    </a:cubicBezTo>
                    <a:cubicBezTo>
                      <a:pt x="1021" y="127"/>
                      <a:pt x="1049" y="121"/>
                      <a:pt x="1075" y="121"/>
                    </a:cubicBezTo>
                    <a:cubicBezTo>
                      <a:pt x="1096" y="121"/>
                      <a:pt x="1120" y="118"/>
                      <a:pt x="1142" y="118"/>
                    </a:cubicBezTo>
                    <a:cubicBezTo>
                      <a:pt x="1164" y="118"/>
                      <a:pt x="1184" y="121"/>
                      <a:pt x="1199" y="135"/>
                    </a:cubicBezTo>
                    <a:cubicBezTo>
                      <a:pt x="1212" y="164"/>
                      <a:pt x="1225" y="177"/>
                      <a:pt x="1238" y="190"/>
                    </a:cubicBezTo>
                    <a:cubicBezTo>
                      <a:pt x="1251" y="197"/>
                      <a:pt x="1262" y="200"/>
                      <a:pt x="1271" y="200"/>
                    </a:cubicBezTo>
                    <a:cubicBezTo>
                      <a:pt x="1280" y="200"/>
                      <a:pt x="1287" y="197"/>
                      <a:pt x="1293" y="190"/>
                    </a:cubicBezTo>
                    <a:cubicBezTo>
                      <a:pt x="1333" y="190"/>
                      <a:pt x="1375" y="177"/>
                      <a:pt x="1401" y="177"/>
                    </a:cubicBezTo>
                    <a:cubicBezTo>
                      <a:pt x="1433" y="168"/>
                      <a:pt x="1461" y="165"/>
                      <a:pt x="1489" y="165"/>
                    </a:cubicBezTo>
                    <a:cubicBezTo>
                      <a:pt x="1544" y="165"/>
                      <a:pt x="1596" y="177"/>
                      <a:pt x="1659" y="177"/>
                    </a:cubicBezTo>
                    <a:cubicBezTo>
                      <a:pt x="1754" y="177"/>
                      <a:pt x="1852" y="121"/>
                      <a:pt x="1933" y="82"/>
                    </a:cubicBezTo>
                    <a:cubicBezTo>
                      <a:pt x="1970" y="55"/>
                      <a:pt x="2010" y="30"/>
                      <a:pt x="2058" y="5"/>
                    </a:cubicBezTo>
                    <a:lnTo>
                      <a:pt x="2058" y="5"/>
                    </a:lnTo>
                    <a:cubicBezTo>
                      <a:pt x="2054" y="6"/>
                      <a:pt x="2051" y="7"/>
                      <a:pt x="2047" y="7"/>
                    </a:cubicBezTo>
                    <a:cubicBezTo>
                      <a:pt x="2029" y="7"/>
                      <a:pt x="2005" y="1"/>
                      <a:pt x="1985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1495;p37"/>
              <p:cNvSpPr/>
              <p:nvPr/>
            </p:nvSpPr>
            <p:spPr>
              <a:xfrm>
                <a:off x="6880100" y="2119025"/>
                <a:ext cx="2590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507" extrusionOk="0">
                    <a:moveTo>
                      <a:pt x="27" y="1"/>
                    </a:moveTo>
                    <a:cubicBezTo>
                      <a:pt x="27" y="17"/>
                      <a:pt x="14" y="30"/>
                      <a:pt x="0" y="43"/>
                    </a:cubicBezTo>
                    <a:cubicBezTo>
                      <a:pt x="14" y="43"/>
                      <a:pt x="14" y="56"/>
                      <a:pt x="14" y="56"/>
                    </a:cubicBezTo>
                    <a:cubicBezTo>
                      <a:pt x="69" y="82"/>
                      <a:pt x="69" y="138"/>
                      <a:pt x="82" y="193"/>
                    </a:cubicBezTo>
                    <a:cubicBezTo>
                      <a:pt x="151" y="193"/>
                      <a:pt x="219" y="206"/>
                      <a:pt x="284" y="206"/>
                    </a:cubicBezTo>
                    <a:cubicBezTo>
                      <a:pt x="314" y="206"/>
                      <a:pt x="327" y="206"/>
                      <a:pt x="340" y="219"/>
                    </a:cubicBezTo>
                    <a:cubicBezTo>
                      <a:pt x="366" y="232"/>
                      <a:pt x="366" y="246"/>
                      <a:pt x="382" y="262"/>
                    </a:cubicBezTo>
                    <a:cubicBezTo>
                      <a:pt x="408" y="297"/>
                      <a:pt x="448" y="302"/>
                      <a:pt x="491" y="302"/>
                    </a:cubicBezTo>
                    <a:cubicBezTo>
                      <a:pt x="513" y="302"/>
                      <a:pt x="536" y="301"/>
                      <a:pt x="559" y="301"/>
                    </a:cubicBezTo>
                    <a:cubicBezTo>
                      <a:pt x="611" y="314"/>
                      <a:pt x="679" y="327"/>
                      <a:pt x="735" y="357"/>
                    </a:cubicBezTo>
                    <a:cubicBezTo>
                      <a:pt x="790" y="383"/>
                      <a:pt x="843" y="396"/>
                      <a:pt x="898" y="438"/>
                    </a:cubicBezTo>
                    <a:cubicBezTo>
                      <a:pt x="937" y="451"/>
                      <a:pt x="980" y="477"/>
                      <a:pt x="1006" y="507"/>
                    </a:cubicBezTo>
                    <a:cubicBezTo>
                      <a:pt x="1019" y="477"/>
                      <a:pt x="1035" y="451"/>
                      <a:pt x="1006" y="425"/>
                    </a:cubicBezTo>
                    <a:cubicBezTo>
                      <a:pt x="996" y="435"/>
                      <a:pt x="984" y="439"/>
                      <a:pt x="971" y="439"/>
                    </a:cubicBezTo>
                    <a:cubicBezTo>
                      <a:pt x="948" y="439"/>
                      <a:pt x="923" y="427"/>
                      <a:pt x="898" y="409"/>
                    </a:cubicBezTo>
                    <a:cubicBezTo>
                      <a:pt x="843" y="370"/>
                      <a:pt x="774" y="301"/>
                      <a:pt x="709" y="301"/>
                    </a:cubicBezTo>
                    <a:cubicBezTo>
                      <a:pt x="627" y="288"/>
                      <a:pt x="611" y="301"/>
                      <a:pt x="546" y="246"/>
                    </a:cubicBezTo>
                    <a:cubicBezTo>
                      <a:pt x="448" y="151"/>
                      <a:pt x="258" y="219"/>
                      <a:pt x="164" y="125"/>
                    </a:cubicBezTo>
                    <a:cubicBezTo>
                      <a:pt x="151" y="99"/>
                      <a:pt x="138" y="82"/>
                      <a:pt x="121" y="56"/>
                    </a:cubicBezTo>
                    <a:cubicBezTo>
                      <a:pt x="95" y="30"/>
                      <a:pt x="69" y="17"/>
                      <a:pt x="40" y="17"/>
                    </a:cubicBezTo>
                    <a:lnTo>
                      <a:pt x="27" y="1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1496;p37"/>
              <p:cNvSpPr/>
              <p:nvPr/>
            </p:nvSpPr>
            <p:spPr>
              <a:xfrm>
                <a:off x="6861750" y="2144900"/>
                <a:ext cx="35025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9" extrusionOk="0">
                    <a:moveTo>
                      <a:pt x="0" y="0"/>
                    </a:moveTo>
                    <a:cubicBezTo>
                      <a:pt x="39" y="0"/>
                      <a:pt x="69" y="13"/>
                      <a:pt x="95" y="13"/>
                    </a:cubicBezTo>
                    <a:cubicBezTo>
                      <a:pt x="137" y="27"/>
                      <a:pt x="163" y="27"/>
                      <a:pt x="189" y="43"/>
                    </a:cubicBezTo>
                    <a:cubicBezTo>
                      <a:pt x="219" y="56"/>
                      <a:pt x="245" y="69"/>
                      <a:pt x="258" y="82"/>
                    </a:cubicBezTo>
                    <a:cubicBezTo>
                      <a:pt x="271" y="108"/>
                      <a:pt x="271" y="138"/>
                      <a:pt x="258" y="151"/>
                    </a:cubicBezTo>
                    <a:cubicBezTo>
                      <a:pt x="353" y="164"/>
                      <a:pt x="447" y="206"/>
                      <a:pt x="545" y="258"/>
                    </a:cubicBezTo>
                    <a:cubicBezTo>
                      <a:pt x="545" y="271"/>
                      <a:pt x="545" y="288"/>
                      <a:pt x="529" y="301"/>
                    </a:cubicBezTo>
                    <a:cubicBezTo>
                      <a:pt x="530" y="300"/>
                      <a:pt x="533" y="299"/>
                      <a:pt x="537" y="299"/>
                    </a:cubicBezTo>
                    <a:cubicBezTo>
                      <a:pt x="580" y="299"/>
                      <a:pt x="749" y="354"/>
                      <a:pt x="761" y="369"/>
                    </a:cubicBezTo>
                    <a:cubicBezTo>
                      <a:pt x="774" y="369"/>
                      <a:pt x="774" y="382"/>
                      <a:pt x="774" y="382"/>
                    </a:cubicBezTo>
                    <a:cubicBezTo>
                      <a:pt x="803" y="395"/>
                      <a:pt x="816" y="422"/>
                      <a:pt x="842" y="422"/>
                    </a:cubicBezTo>
                    <a:lnTo>
                      <a:pt x="855" y="422"/>
                    </a:lnTo>
                    <a:cubicBezTo>
                      <a:pt x="872" y="408"/>
                      <a:pt x="885" y="382"/>
                      <a:pt x="911" y="382"/>
                    </a:cubicBezTo>
                    <a:lnTo>
                      <a:pt x="937" y="382"/>
                    </a:lnTo>
                    <a:cubicBezTo>
                      <a:pt x="979" y="395"/>
                      <a:pt x="1018" y="408"/>
                      <a:pt x="1048" y="422"/>
                    </a:cubicBezTo>
                    <a:cubicBezTo>
                      <a:pt x="1087" y="435"/>
                      <a:pt x="1129" y="464"/>
                      <a:pt x="1142" y="503"/>
                    </a:cubicBezTo>
                    <a:cubicBezTo>
                      <a:pt x="1142" y="546"/>
                      <a:pt x="1116" y="572"/>
                      <a:pt x="1116" y="614"/>
                    </a:cubicBezTo>
                    <a:cubicBezTo>
                      <a:pt x="1100" y="640"/>
                      <a:pt x="1100" y="666"/>
                      <a:pt x="1116" y="679"/>
                    </a:cubicBezTo>
                    <a:cubicBezTo>
                      <a:pt x="1116" y="709"/>
                      <a:pt x="1129" y="722"/>
                      <a:pt x="1129" y="735"/>
                    </a:cubicBezTo>
                    <a:cubicBezTo>
                      <a:pt x="1129" y="748"/>
                      <a:pt x="1142" y="748"/>
                      <a:pt x="1142" y="761"/>
                    </a:cubicBezTo>
                    <a:cubicBezTo>
                      <a:pt x="1169" y="777"/>
                      <a:pt x="1198" y="790"/>
                      <a:pt x="1224" y="803"/>
                    </a:cubicBezTo>
                    <a:cubicBezTo>
                      <a:pt x="1280" y="843"/>
                      <a:pt x="1345" y="872"/>
                      <a:pt x="1400" y="898"/>
                    </a:cubicBezTo>
                    <a:cubicBezTo>
                      <a:pt x="1345" y="859"/>
                      <a:pt x="1306" y="830"/>
                      <a:pt x="1263" y="777"/>
                    </a:cubicBezTo>
                    <a:cubicBezTo>
                      <a:pt x="1250" y="777"/>
                      <a:pt x="1250" y="761"/>
                      <a:pt x="1250" y="761"/>
                    </a:cubicBezTo>
                    <a:cubicBezTo>
                      <a:pt x="1211" y="722"/>
                      <a:pt x="1198" y="666"/>
                      <a:pt x="1198" y="627"/>
                    </a:cubicBezTo>
                    <a:cubicBezTo>
                      <a:pt x="1198" y="598"/>
                      <a:pt x="1211" y="572"/>
                      <a:pt x="1211" y="559"/>
                    </a:cubicBezTo>
                    <a:cubicBezTo>
                      <a:pt x="1211" y="516"/>
                      <a:pt x="1198" y="477"/>
                      <a:pt x="1198" y="435"/>
                    </a:cubicBezTo>
                    <a:cubicBezTo>
                      <a:pt x="1129" y="422"/>
                      <a:pt x="1074" y="395"/>
                      <a:pt x="1035" y="340"/>
                    </a:cubicBezTo>
                    <a:cubicBezTo>
                      <a:pt x="1116" y="301"/>
                      <a:pt x="1182" y="258"/>
                      <a:pt x="1250" y="190"/>
                    </a:cubicBezTo>
                    <a:lnTo>
                      <a:pt x="1250" y="190"/>
                    </a:lnTo>
                    <a:cubicBezTo>
                      <a:pt x="1182" y="245"/>
                      <a:pt x="1116" y="271"/>
                      <a:pt x="1035" y="288"/>
                    </a:cubicBezTo>
                    <a:cubicBezTo>
                      <a:pt x="1005" y="288"/>
                      <a:pt x="979" y="288"/>
                      <a:pt x="953" y="301"/>
                    </a:cubicBezTo>
                    <a:cubicBezTo>
                      <a:pt x="924" y="301"/>
                      <a:pt x="911" y="314"/>
                      <a:pt x="898" y="314"/>
                    </a:cubicBezTo>
                    <a:cubicBezTo>
                      <a:pt x="885" y="327"/>
                      <a:pt x="872" y="327"/>
                      <a:pt x="855" y="327"/>
                    </a:cubicBezTo>
                    <a:cubicBezTo>
                      <a:pt x="842" y="327"/>
                      <a:pt x="816" y="327"/>
                      <a:pt x="803" y="314"/>
                    </a:cubicBezTo>
                    <a:cubicBezTo>
                      <a:pt x="721" y="314"/>
                      <a:pt x="640" y="288"/>
                      <a:pt x="597" y="232"/>
                    </a:cubicBezTo>
                    <a:cubicBezTo>
                      <a:pt x="584" y="219"/>
                      <a:pt x="584" y="206"/>
                      <a:pt x="571" y="190"/>
                    </a:cubicBezTo>
                    <a:cubicBezTo>
                      <a:pt x="558" y="190"/>
                      <a:pt x="545" y="177"/>
                      <a:pt x="529" y="177"/>
                    </a:cubicBezTo>
                    <a:cubicBezTo>
                      <a:pt x="447" y="151"/>
                      <a:pt x="382" y="124"/>
                      <a:pt x="326" y="82"/>
                    </a:cubicBezTo>
                    <a:cubicBezTo>
                      <a:pt x="313" y="82"/>
                      <a:pt x="300" y="82"/>
                      <a:pt x="300" y="69"/>
                    </a:cubicBezTo>
                    <a:cubicBezTo>
                      <a:pt x="284" y="56"/>
                      <a:pt x="300" y="27"/>
                      <a:pt x="284" y="13"/>
                    </a:cubicBezTo>
                    <a:cubicBezTo>
                      <a:pt x="284" y="0"/>
                      <a:pt x="258" y="0"/>
                      <a:pt x="245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1497;p37"/>
              <p:cNvSpPr/>
              <p:nvPr/>
            </p:nvSpPr>
            <p:spPr>
              <a:xfrm>
                <a:off x="6844775" y="2122775"/>
                <a:ext cx="1430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602" extrusionOk="0">
                    <a:moveTo>
                      <a:pt x="297" y="177"/>
                    </a:moveTo>
                    <a:cubicBezTo>
                      <a:pt x="327" y="177"/>
                      <a:pt x="353" y="177"/>
                      <a:pt x="379" y="207"/>
                    </a:cubicBezTo>
                    <a:lnTo>
                      <a:pt x="392" y="220"/>
                    </a:lnTo>
                    <a:lnTo>
                      <a:pt x="434" y="259"/>
                    </a:lnTo>
                    <a:cubicBezTo>
                      <a:pt x="460" y="275"/>
                      <a:pt x="473" y="301"/>
                      <a:pt x="490" y="314"/>
                    </a:cubicBezTo>
                    <a:cubicBezTo>
                      <a:pt x="490" y="327"/>
                      <a:pt x="503" y="327"/>
                      <a:pt x="503" y="340"/>
                    </a:cubicBezTo>
                    <a:lnTo>
                      <a:pt x="490" y="357"/>
                    </a:lnTo>
                    <a:cubicBezTo>
                      <a:pt x="490" y="383"/>
                      <a:pt x="516" y="396"/>
                      <a:pt x="516" y="422"/>
                    </a:cubicBezTo>
                    <a:cubicBezTo>
                      <a:pt x="516" y="451"/>
                      <a:pt x="503" y="464"/>
                      <a:pt x="490" y="477"/>
                    </a:cubicBezTo>
                    <a:cubicBezTo>
                      <a:pt x="473" y="490"/>
                      <a:pt x="473" y="533"/>
                      <a:pt x="490" y="546"/>
                    </a:cubicBezTo>
                    <a:cubicBezTo>
                      <a:pt x="447" y="533"/>
                      <a:pt x="408" y="520"/>
                      <a:pt x="353" y="504"/>
                    </a:cubicBezTo>
                    <a:cubicBezTo>
                      <a:pt x="366" y="477"/>
                      <a:pt x="366" y="451"/>
                      <a:pt x="353" y="422"/>
                    </a:cubicBezTo>
                    <a:cubicBezTo>
                      <a:pt x="340" y="409"/>
                      <a:pt x="310" y="396"/>
                      <a:pt x="284" y="396"/>
                    </a:cubicBezTo>
                    <a:cubicBezTo>
                      <a:pt x="297" y="370"/>
                      <a:pt x="297" y="357"/>
                      <a:pt x="297" y="327"/>
                    </a:cubicBezTo>
                    <a:cubicBezTo>
                      <a:pt x="297" y="314"/>
                      <a:pt x="284" y="288"/>
                      <a:pt x="284" y="275"/>
                    </a:cubicBezTo>
                    <a:lnTo>
                      <a:pt x="284" y="193"/>
                    </a:lnTo>
                    <a:cubicBezTo>
                      <a:pt x="297" y="193"/>
                      <a:pt x="297" y="177"/>
                      <a:pt x="297" y="177"/>
                    </a:cubicBezTo>
                    <a:close/>
                    <a:moveTo>
                      <a:pt x="258" y="1"/>
                    </a:moveTo>
                    <a:lnTo>
                      <a:pt x="258" y="56"/>
                    </a:lnTo>
                    <a:cubicBezTo>
                      <a:pt x="245" y="69"/>
                      <a:pt x="258" y="82"/>
                      <a:pt x="258" y="96"/>
                    </a:cubicBezTo>
                    <a:cubicBezTo>
                      <a:pt x="258" y="112"/>
                      <a:pt x="258" y="125"/>
                      <a:pt x="245" y="125"/>
                    </a:cubicBezTo>
                    <a:cubicBezTo>
                      <a:pt x="245" y="129"/>
                      <a:pt x="243" y="131"/>
                      <a:pt x="241" y="131"/>
                    </a:cubicBezTo>
                    <a:cubicBezTo>
                      <a:pt x="236" y="131"/>
                      <a:pt x="229" y="125"/>
                      <a:pt x="229" y="125"/>
                    </a:cubicBezTo>
                    <a:cubicBezTo>
                      <a:pt x="203" y="125"/>
                      <a:pt x="189" y="125"/>
                      <a:pt x="176" y="138"/>
                    </a:cubicBezTo>
                    <a:cubicBezTo>
                      <a:pt x="163" y="138"/>
                      <a:pt x="147" y="151"/>
                      <a:pt x="134" y="151"/>
                    </a:cubicBezTo>
                    <a:cubicBezTo>
                      <a:pt x="121" y="164"/>
                      <a:pt x="95" y="164"/>
                      <a:pt x="65" y="164"/>
                    </a:cubicBezTo>
                    <a:lnTo>
                      <a:pt x="0" y="164"/>
                    </a:lnTo>
                    <a:cubicBezTo>
                      <a:pt x="26" y="164"/>
                      <a:pt x="52" y="177"/>
                      <a:pt x="82" y="177"/>
                    </a:cubicBezTo>
                    <a:cubicBezTo>
                      <a:pt x="95" y="177"/>
                      <a:pt x="108" y="177"/>
                      <a:pt x="121" y="164"/>
                    </a:cubicBezTo>
                    <a:lnTo>
                      <a:pt x="147" y="164"/>
                    </a:lnTo>
                    <a:cubicBezTo>
                      <a:pt x="176" y="151"/>
                      <a:pt x="203" y="151"/>
                      <a:pt x="229" y="151"/>
                    </a:cubicBezTo>
                    <a:cubicBezTo>
                      <a:pt x="229" y="164"/>
                      <a:pt x="216" y="177"/>
                      <a:pt x="216" y="177"/>
                    </a:cubicBezTo>
                    <a:lnTo>
                      <a:pt x="258" y="177"/>
                    </a:lnTo>
                    <a:cubicBezTo>
                      <a:pt x="258" y="177"/>
                      <a:pt x="258" y="164"/>
                      <a:pt x="271" y="164"/>
                    </a:cubicBezTo>
                    <a:lnTo>
                      <a:pt x="271" y="164"/>
                    </a:lnTo>
                    <a:cubicBezTo>
                      <a:pt x="271" y="177"/>
                      <a:pt x="271" y="193"/>
                      <a:pt x="258" y="207"/>
                    </a:cubicBezTo>
                    <a:lnTo>
                      <a:pt x="258" y="246"/>
                    </a:lnTo>
                    <a:cubicBezTo>
                      <a:pt x="258" y="275"/>
                      <a:pt x="258" y="314"/>
                      <a:pt x="245" y="340"/>
                    </a:cubicBezTo>
                    <a:cubicBezTo>
                      <a:pt x="245" y="357"/>
                      <a:pt x="229" y="396"/>
                      <a:pt x="229" y="409"/>
                    </a:cubicBezTo>
                    <a:lnTo>
                      <a:pt x="245" y="422"/>
                    </a:lnTo>
                    <a:cubicBezTo>
                      <a:pt x="284" y="438"/>
                      <a:pt x="310" y="477"/>
                      <a:pt x="340" y="520"/>
                    </a:cubicBezTo>
                    <a:cubicBezTo>
                      <a:pt x="340" y="533"/>
                      <a:pt x="353" y="559"/>
                      <a:pt x="366" y="559"/>
                    </a:cubicBezTo>
                    <a:cubicBezTo>
                      <a:pt x="372" y="566"/>
                      <a:pt x="386" y="566"/>
                      <a:pt x="402" y="566"/>
                    </a:cubicBezTo>
                    <a:cubicBezTo>
                      <a:pt x="417" y="566"/>
                      <a:pt x="434" y="566"/>
                      <a:pt x="447" y="572"/>
                    </a:cubicBezTo>
                    <a:cubicBezTo>
                      <a:pt x="473" y="572"/>
                      <a:pt x="503" y="585"/>
                      <a:pt x="529" y="601"/>
                    </a:cubicBezTo>
                    <a:cubicBezTo>
                      <a:pt x="529" y="559"/>
                      <a:pt x="529" y="520"/>
                      <a:pt x="542" y="477"/>
                    </a:cubicBezTo>
                    <a:cubicBezTo>
                      <a:pt x="555" y="451"/>
                      <a:pt x="571" y="438"/>
                      <a:pt x="555" y="409"/>
                    </a:cubicBezTo>
                    <a:cubicBezTo>
                      <a:pt x="542" y="370"/>
                      <a:pt x="542" y="327"/>
                      <a:pt x="516" y="288"/>
                    </a:cubicBezTo>
                    <a:cubicBezTo>
                      <a:pt x="503" y="275"/>
                      <a:pt x="473" y="259"/>
                      <a:pt x="460" y="233"/>
                    </a:cubicBezTo>
                    <a:cubicBezTo>
                      <a:pt x="434" y="220"/>
                      <a:pt x="421" y="193"/>
                      <a:pt x="392" y="164"/>
                    </a:cubicBezTo>
                    <a:cubicBezTo>
                      <a:pt x="366" y="151"/>
                      <a:pt x="340" y="151"/>
                      <a:pt x="297" y="151"/>
                    </a:cubicBezTo>
                    <a:cubicBezTo>
                      <a:pt x="284" y="151"/>
                      <a:pt x="271" y="151"/>
                      <a:pt x="271" y="138"/>
                    </a:cubicBezTo>
                    <a:lnTo>
                      <a:pt x="271" y="112"/>
                    </a:lnTo>
                    <a:lnTo>
                      <a:pt x="271" y="96"/>
                    </a:lnTo>
                    <a:cubicBezTo>
                      <a:pt x="258" y="82"/>
                      <a:pt x="271" y="69"/>
                      <a:pt x="271" y="56"/>
                    </a:cubicBezTo>
                    <a:cubicBezTo>
                      <a:pt x="271" y="30"/>
                      <a:pt x="271" y="14"/>
                      <a:pt x="258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1498;p37"/>
              <p:cNvSpPr/>
              <p:nvPr/>
            </p:nvSpPr>
            <p:spPr>
              <a:xfrm>
                <a:off x="6853575" y="2120100"/>
                <a:ext cx="3450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327" extrusionOk="0">
                    <a:moveTo>
                      <a:pt x="138" y="0"/>
                    </a:moveTo>
                    <a:cubicBezTo>
                      <a:pt x="138" y="13"/>
                      <a:pt x="121" y="39"/>
                      <a:pt x="95" y="69"/>
                    </a:cubicBezTo>
                    <a:cubicBezTo>
                      <a:pt x="95" y="82"/>
                      <a:pt x="82" y="95"/>
                      <a:pt x="82" y="108"/>
                    </a:cubicBezTo>
                    <a:lnTo>
                      <a:pt x="82" y="121"/>
                    </a:lnTo>
                    <a:lnTo>
                      <a:pt x="82" y="176"/>
                    </a:lnTo>
                    <a:cubicBezTo>
                      <a:pt x="82" y="189"/>
                      <a:pt x="82" y="189"/>
                      <a:pt x="69" y="203"/>
                    </a:cubicBezTo>
                    <a:lnTo>
                      <a:pt x="40" y="232"/>
                    </a:lnTo>
                    <a:lnTo>
                      <a:pt x="27" y="245"/>
                    </a:lnTo>
                    <a:lnTo>
                      <a:pt x="14" y="245"/>
                    </a:lnTo>
                    <a:cubicBezTo>
                      <a:pt x="14" y="271"/>
                      <a:pt x="1" y="300"/>
                      <a:pt x="14" y="327"/>
                    </a:cubicBezTo>
                    <a:cubicBezTo>
                      <a:pt x="27" y="314"/>
                      <a:pt x="40" y="284"/>
                      <a:pt x="56" y="271"/>
                    </a:cubicBezTo>
                    <a:cubicBezTo>
                      <a:pt x="56" y="271"/>
                      <a:pt x="56" y="258"/>
                      <a:pt x="69" y="258"/>
                    </a:cubicBezTo>
                    <a:cubicBezTo>
                      <a:pt x="69" y="245"/>
                      <a:pt x="69" y="245"/>
                      <a:pt x="82" y="245"/>
                    </a:cubicBezTo>
                    <a:cubicBezTo>
                      <a:pt x="82" y="232"/>
                      <a:pt x="95" y="232"/>
                      <a:pt x="108" y="219"/>
                    </a:cubicBezTo>
                    <a:cubicBezTo>
                      <a:pt x="108" y="203"/>
                      <a:pt x="95" y="189"/>
                      <a:pt x="95" y="176"/>
                    </a:cubicBezTo>
                    <a:cubicBezTo>
                      <a:pt x="95" y="163"/>
                      <a:pt x="108" y="150"/>
                      <a:pt x="108" y="137"/>
                    </a:cubicBezTo>
                    <a:lnTo>
                      <a:pt x="108" y="95"/>
                    </a:lnTo>
                    <a:lnTo>
                      <a:pt x="108" y="82"/>
                    </a:lnTo>
                    <a:cubicBezTo>
                      <a:pt x="121" y="56"/>
                      <a:pt x="138" y="26"/>
                      <a:pt x="138" y="0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1499;p37"/>
              <p:cNvSpPr/>
              <p:nvPr/>
            </p:nvSpPr>
            <p:spPr>
              <a:xfrm>
                <a:off x="6857325" y="2135750"/>
                <a:ext cx="745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67" extrusionOk="0">
                    <a:moveTo>
                      <a:pt x="1" y="1"/>
                    </a:moveTo>
                    <a:cubicBezTo>
                      <a:pt x="27" y="27"/>
                      <a:pt x="69" y="66"/>
                      <a:pt x="95" y="109"/>
                    </a:cubicBezTo>
                    <a:cubicBezTo>
                      <a:pt x="109" y="122"/>
                      <a:pt x="122" y="135"/>
                      <a:pt x="122" y="164"/>
                    </a:cubicBezTo>
                    <a:cubicBezTo>
                      <a:pt x="122" y="190"/>
                      <a:pt x="122" y="216"/>
                      <a:pt x="109" y="229"/>
                    </a:cubicBezTo>
                    <a:cubicBezTo>
                      <a:pt x="151" y="285"/>
                      <a:pt x="203" y="366"/>
                      <a:pt x="285" y="366"/>
                    </a:cubicBezTo>
                    <a:lnTo>
                      <a:pt x="298" y="366"/>
                    </a:lnTo>
                    <a:lnTo>
                      <a:pt x="298" y="353"/>
                    </a:lnTo>
                    <a:cubicBezTo>
                      <a:pt x="285" y="327"/>
                      <a:pt x="246" y="298"/>
                      <a:pt x="216" y="272"/>
                    </a:cubicBezTo>
                    <a:cubicBezTo>
                      <a:pt x="190" y="259"/>
                      <a:pt x="151" y="216"/>
                      <a:pt x="151" y="177"/>
                    </a:cubicBezTo>
                    <a:cubicBezTo>
                      <a:pt x="151" y="177"/>
                      <a:pt x="164" y="164"/>
                      <a:pt x="164" y="148"/>
                    </a:cubicBezTo>
                    <a:cubicBezTo>
                      <a:pt x="164" y="122"/>
                      <a:pt x="151" y="109"/>
                      <a:pt x="135" y="96"/>
                    </a:cubicBezTo>
                    <a:cubicBezTo>
                      <a:pt x="122" y="66"/>
                      <a:pt x="95" y="40"/>
                      <a:pt x="82" y="27"/>
                    </a:cubicBezTo>
                    <a:cubicBezTo>
                      <a:pt x="53" y="14"/>
                      <a:pt x="27" y="1"/>
                      <a:pt x="1" y="1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1500;p37"/>
              <p:cNvSpPr/>
              <p:nvPr/>
            </p:nvSpPr>
            <p:spPr>
              <a:xfrm>
                <a:off x="6856275" y="2119775"/>
                <a:ext cx="2890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435" extrusionOk="0">
                    <a:moveTo>
                      <a:pt x="1156" y="0"/>
                    </a:moveTo>
                    <a:cubicBezTo>
                      <a:pt x="1143" y="0"/>
                      <a:pt x="1117" y="0"/>
                      <a:pt x="1117" y="13"/>
                    </a:cubicBezTo>
                    <a:cubicBezTo>
                      <a:pt x="1104" y="26"/>
                      <a:pt x="1091" y="52"/>
                      <a:pt x="1091" y="69"/>
                    </a:cubicBezTo>
                    <a:cubicBezTo>
                      <a:pt x="1075" y="81"/>
                      <a:pt x="1025" y="183"/>
                      <a:pt x="1034" y="189"/>
                    </a:cubicBezTo>
                    <a:lnTo>
                      <a:pt x="1034" y="189"/>
                    </a:lnTo>
                    <a:cubicBezTo>
                      <a:pt x="1022" y="186"/>
                      <a:pt x="1010" y="184"/>
                      <a:pt x="999" y="184"/>
                    </a:cubicBezTo>
                    <a:cubicBezTo>
                      <a:pt x="971" y="184"/>
                      <a:pt x="946" y="193"/>
                      <a:pt x="927" y="202"/>
                    </a:cubicBezTo>
                    <a:cubicBezTo>
                      <a:pt x="885" y="232"/>
                      <a:pt x="859" y="245"/>
                      <a:pt x="816" y="245"/>
                    </a:cubicBezTo>
                    <a:cubicBezTo>
                      <a:pt x="790" y="245"/>
                      <a:pt x="764" y="232"/>
                      <a:pt x="735" y="216"/>
                    </a:cubicBezTo>
                    <a:cubicBezTo>
                      <a:pt x="724" y="212"/>
                      <a:pt x="711" y="210"/>
                      <a:pt x="698" y="210"/>
                    </a:cubicBezTo>
                    <a:cubicBezTo>
                      <a:pt x="665" y="210"/>
                      <a:pt x="629" y="220"/>
                      <a:pt x="601" y="232"/>
                    </a:cubicBezTo>
                    <a:cubicBezTo>
                      <a:pt x="519" y="245"/>
                      <a:pt x="438" y="245"/>
                      <a:pt x="369" y="245"/>
                    </a:cubicBezTo>
                    <a:lnTo>
                      <a:pt x="314" y="245"/>
                    </a:lnTo>
                    <a:cubicBezTo>
                      <a:pt x="290" y="257"/>
                      <a:pt x="277" y="315"/>
                      <a:pt x="242" y="315"/>
                    </a:cubicBezTo>
                    <a:cubicBezTo>
                      <a:pt x="239" y="315"/>
                      <a:pt x="236" y="315"/>
                      <a:pt x="232" y="313"/>
                    </a:cubicBezTo>
                    <a:cubicBezTo>
                      <a:pt x="219" y="313"/>
                      <a:pt x="206" y="297"/>
                      <a:pt x="193" y="297"/>
                    </a:cubicBezTo>
                    <a:cubicBezTo>
                      <a:pt x="188" y="295"/>
                      <a:pt x="183" y="294"/>
                      <a:pt x="178" y="294"/>
                    </a:cubicBezTo>
                    <a:cubicBezTo>
                      <a:pt x="154" y="294"/>
                      <a:pt x="133" y="316"/>
                      <a:pt x="111" y="327"/>
                    </a:cubicBezTo>
                    <a:lnTo>
                      <a:pt x="0" y="434"/>
                    </a:lnTo>
                    <a:cubicBezTo>
                      <a:pt x="69" y="434"/>
                      <a:pt x="111" y="353"/>
                      <a:pt x="164" y="340"/>
                    </a:cubicBezTo>
                    <a:cubicBezTo>
                      <a:pt x="206" y="340"/>
                      <a:pt x="232" y="340"/>
                      <a:pt x="258" y="353"/>
                    </a:cubicBezTo>
                    <a:lnTo>
                      <a:pt x="301" y="353"/>
                    </a:lnTo>
                    <a:cubicBezTo>
                      <a:pt x="314" y="340"/>
                      <a:pt x="314" y="327"/>
                      <a:pt x="327" y="327"/>
                    </a:cubicBezTo>
                    <a:cubicBezTo>
                      <a:pt x="327" y="313"/>
                      <a:pt x="340" y="313"/>
                      <a:pt x="356" y="313"/>
                    </a:cubicBezTo>
                    <a:cubicBezTo>
                      <a:pt x="464" y="297"/>
                      <a:pt x="572" y="271"/>
                      <a:pt x="683" y="258"/>
                    </a:cubicBezTo>
                    <a:lnTo>
                      <a:pt x="722" y="258"/>
                    </a:lnTo>
                    <a:cubicBezTo>
                      <a:pt x="764" y="271"/>
                      <a:pt x="790" y="313"/>
                      <a:pt x="829" y="313"/>
                    </a:cubicBezTo>
                    <a:cubicBezTo>
                      <a:pt x="846" y="297"/>
                      <a:pt x="859" y="284"/>
                      <a:pt x="872" y="271"/>
                    </a:cubicBezTo>
                    <a:cubicBezTo>
                      <a:pt x="911" y="216"/>
                      <a:pt x="993" y="232"/>
                      <a:pt x="1061" y="216"/>
                    </a:cubicBezTo>
                    <a:cubicBezTo>
                      <a:pt x="1074" y="202"/>
                      <a:pt x="1074" y="202"/>
                      <a:pt x="1091" y="202"/>
                    </a:cubicBezTo>
                    <a:lnTo>
                      <a:pt x="1091" y="176"/>
                    </a:lnTo>
                    <a:cubicBezTo>
                      <a:pt x="1091" y="134"/>
                      <a:pt x="1117" y="108"/>
                      <a:pt x="1130" y="82"/>
                    </a:cubicBezTo>
                    <a:cubicBezTo>
                      <a:pt x="1143" y="69"/>
                      <a:pt x="1143" y="52"/>
                      <a:pt x="1156" y="39"/>
                    </a:cubicBez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1501;p37"/>
              <p:cNvSpPr/>
              <p:nvPr/>
            </p:nvSpPr>
            <p:spPr>
              <a:xfrm>
                <a:off x="6897800" y="2138450"/>
                <a:ext cx="122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611" extrusionOk="0">
                    <a:moveTo>
                      <a:pt x="490" y="138"/>
                    </a:moveTo>
                    <a:lnTo>
                      <a:pt x="490" y="138"/>
                    </a:lnTo>
                    <a:cubicBezTo>
                      <a:pt x="480" y="142"/>
                      <a:pt x="471" y="150"/>
                      <a:pt x="464" y="159"/>
                    </a:cubicBezTo>
                    <a:lnTo>
                      <a:pt x="464" y="159"/>
                    </a:lnTo>
                    <a:cubicBezTo>
                      <a:pt x="473" y="153"/>
                      <a:pt x="482" y="145"/>
                      <a:pt x="490" y="138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95"/>
                      <a:pt x="216" y="203"/>
                      <a:pt x="259" y="353"/>
                    </a:cubicBezTo>
                    <a:cubicBezTo>
                      <a:pt x="259" y="353"/>
                      <a:pt x="259" y="366"/>
                      <a:pt x="272" y="382"/>
                    </a:cubicBezTo>
                    <a:cubicBezTo>
                      <a:pt x="285" y="396"/>
                      <a:pt x="311" y="396"/>
                      <a:pt x="340" y="409"/>
                    </a:cubicBezTo>
                    <a:cubicBezTo>
                      <a:pt x="388" y="432"/>
                      <a:pt x="392" y="527"/>
                      <a:pt x="405" y="593"/>
                    </a:cubicBezTo>
                    <a:lnTo>
                      <a:pt x="405" y="593"/>
                    </a:lnTo>
                    <a:cubicBezTo>
                      <a:pt x="399" y="546"/>
                      <a:pt x="420" y="499"/>
                      <a:pt x="409" y="464"/>
                    </a:cubicBezTo>
                    <a:cubicBezTo>
                      <a:pt x="409" y="409"/>
                      <a:pt x="366" y="422"/>
                      <a:pt x="327" y="396"/>
                    </a:cubicBezTo>
                    <a:cubicBezTo>
                      <a:pt x="311" y="382"/>
                      <a:pt x="311" y="366"/>
                      <a:pt x="298" y="353"/>
                    </a:cubicBezTo>
                    <a:cubicBezTo>
                      <a:pt x="285" y="327"/>
                      <a:pt x="285" y="314"/>
                      <a:pt x="285" y="285"/>
                    </a:cubicBezTo>
                    <a:cubicBezTo>
                      <a:pt x="340" y="258"/>
                      <a:pt x="379" y="245"/>
                      <a:pt x="422" y="203"/>
                    </a:cubicBezTo>
                    <a:cubicBezTo>
                      <a:pt x="439" y="195"/>
                      <a:pt x="450" y="175"/>
                      <a:pt x="464" y="159"/>
                    </a:cubicBezTo>
                    <a:lnTo>
                      <a:pt x="464" y="159"/>
                    </a:lnTo>
                    <a:cubicBezTo>
                      <a:pt x="426" y="187"/>
                      <a:pt x="380" y="206"/>
                      <a:pt x="327" y="219"/>
                    </a:cubicBezTo>
                    <a:cubicBezTo>
                      <a:pt x="311" y="219"/>
                      <a:pt x="285" y="232"/>
                      <a:pt x="272" y="258"/>
                    </a:cubicBezTo>
                    <a:cubicBezTo>
                      <a:pt x="229" y="219"/>
                      <a:pt x="216" y="177"/>
                      <a:pt x="177" y="138"/>
                    </a:cubicBezTo>
                    <a:cubicBezTo>
                      <a:pt x="135" y="82"/>
                      <a:pt x="66" y="27"/>
                      <a:pt x="1" y="1"/>
                    </a:cubicBezTo>
                    <a:close/>
                    <a:moveTo>
                      <a:pt x="405" y="593"/>
                    </a:moveTo>
                    <a:cubicBezTo>
                      <a:pt x="406" y="599"/>
                      <a:pt x="407" y="605"/>
                      <a:pt x="409" y="611"/>
                    </a:cubicBezTo>
                    <a:cubicBezTo>
                      <a:pt x="407" y="605"/>
                      <a:pt x="406" y="599"/>
                      <a:pt x="405" y="593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1502;p37"/>
              <p:cNvSpPr/>
              <p:nvPr/>
            </p:nvSpPr>
            <p:spPr>
              <a:xfrm>
                <a:off x="6741700" y="2030325"/>
                <a:ext cx="101375" cy="55450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2218" extrusionOk="0">
                    <a:moveTo>
                      <a:pt x="4055" y="1"/>
                    </a:moveTo>
                    <a:lnTo>
                      <a:pt x="3402" y="246"/>
                    </a:lnTo>
                    <a:lnTo>
                      <a:pt x="2693" y="285"/>
                    </a:lnTo>
                    <a:lnTo>
                      <a:pt x="1646" y="774"/>
                    </a:lnTo>
                    <a:lnTo>
                      <a:pt x="559" y="1306"/>
                    </a:lnTo>
                    <a:lnTo>
                      <a:pt x="1" y="2217"/>
                    </a:lnTo>
                    <a:lnTo>
                      <a:pt x="954" y="2217"/>
                    </a:lnTo>
                    <a:lnTo>
                      <a:pt x="1251" y="1688"/>
                    </a:lnTo>
                    <a:lnTo>
                      <a:pt x="3415" y="654"/>
                    </a:lnTo>
                    <a:lnTo>
                      <a:pt x="4055" y="1"/>
                    </a:lnTo>
                    <a:close/>
                  </a:path>
                </a:pathLst>
              </a:custGeom>
              <a:solidFill>
                <a:srgbClr val="FFE0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1503;p37"/>
              <p:cNvSpPr/>
              <p:nvPr/>
            </p:nvSpPr>
            <p:spPr>
              <a:xfrm>
                <a:off x="6730525" y="2080675"/>
                <a:ext cx="73050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388" extrusionOk="0">
                    <a:moveTo>
                      <a:pt x="27" y="1"/>
                    </a:moveTo>
                    <a:cubicBezTo>
                      <a:pt x="27" y="1"/>
                      <a:pt x="0" y="53"/>
                      <a:pt x="0" y="66"/>
                    </a:cubicBezTo>
                    <a:cubicBezTo>
                      <a:pt x="0" y="95"/>
                      <a:pt x="1251" y="667"/>
                      <a:pt x="1251" y="667"/>
                    </a:cubicBezTo>
                    <a:lnTo>
                      <a:pt x="2922" y="1388"/>
                    </a:lnTo>
                    <a:lnTo>
                      <a:pt x="2759" y="1208"/>
                    </a:lnTo>
                    <a:lnTo>
                      <a:pt x="1796" y="637"/>
                    </a:lnTo>
                    <a:lnTo>
                      <a:pt x="1332" y="556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1504;p37"/>
              <p:cNvSpPr/>
              <p:nvPr/>
            </p:nvSpPr>
            <p:spPr>
              <a:xfrm>
                <a:off x="6772625" y="2035400"/>
                <a:ext cx="114600" cy="65300"/>
              </a:xfrm>
              <a:custGeom>
                <a:avLst/>
                <a:gdLst/>
                <a:ahLst/>
                <a:cxnLst/>
                <a:rect l="l" t="t" r="r" b="b"/>
                <a:pathLst>
                  <a:path w="4584" h="2612" extrusionOk="0">
                    <a:moveTo>
                      <a:pt x="4583" y="0"/>
                    </a:moveTo>
                    <a:lnTo>
                      <a:pt x="3999" y="408"/>
                    </a:lnTo>
                    <a:lnTo>
                      <a:pt x="2857" y="653"/>
                    </a:lnTo>
                    <a:lnTo>
                      <a:pt x="898" y="1551"/>
                    </a:lnTo>
                    <a:lnTo>
                      <a:pt x="1" y="2530"/>
                    </a:lnTo>
                    <a:lnTo>
                      <a:pt x="451" y="2611"/>
                    </a:lnTo>
                    <a:lnTo>
                      <a:pt x="2178" y="1404"/>
                    </a:lnTo>
                    <a:lnTo>
                      <a:pt x="4081" y="545"/>
                    </a:lnTo>
                    <a:lnTo>
                      <a:pt x="4583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1505;p37"/>
              <p:cNvSpPr/>
              <p:nvPr/>
            </p:nvSpPr>
            <p:spPr>
              <a:xfrm>
                <a:off x="6765525" y="2030325"/>
                <a:ext cx="12170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2733" extrusionOk="0">
                    <a:moveTo>
                      <a:pt x="3102" y="1"/>
                    </a:moveTo>
                    <a:lnTo>
                      <a:pt x="2462" y="654"/>
                    </a:lnTo>
                    <a:lnTo>
                      <a:pt x="314" y="1688"/>
                    </a:lnTo>
                    <a:lnTo>
                      <a:pt x="1" y="2217"/>
                    </a:lnTo>
                    <a:lnTo>
                      <a:pt x="285" y="2733"/>
                    </a:lnTo>
                    <a:lnTo>
                      <a:pt x="1182" y="1754"/>
                    </a:lnTo>
                    <a:lnTo>
                      <a:pt x="3141" y="856"/>
                    </a:lnTo>
                    <a:lnTo>
                      <a:pt x="4283" y="611"/>
                    </a:lnTo>
                    <a:lnTo>
                      <a:pt x="4867" y="203"/>
                    </a:lnTo>
                    <a:lnTo>
                      <a:pt x="3102" y="1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1506;p37"/>
              <p:cNvSpPr/>
              <p:nvPr/>
            </p:nvSpPr>
            <p:spPr>
              <a:xfrm>
                <a:off x="6806650" y="2045600"/>
                <a:ext cx="121050" cy="72800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912" extrusionOk="0">
                    <a:moveTo>
                      <a:pt x="4841" y="0"/>
                    </a:moveTo>
                    <a:lnTo>
                      <a:pt x="4025" y="163"/>
                    </a:lnTo>
                    <a:lnTo>
                      <a:pt x="3467" y="571"/>
                    </a:lnTo>
                    <a:lnTo>
                      <a:pt x="2243" y="1061"/>
                    </a:lnTo>
                    <a:lnTo>
                      <a:pt x="1483" y="1537"/>
                    </a:lnTo>
                    <a:lnTo>
                      <a:pt x="654" y="1945"/>
                    </a:lnTo>
                    <a:lnTo>
                      <a:pt x="1" y="2748"/>
                    </a:lnTo>
                    <a:lnTo>
                      <a:pt x="164" y="2912"/>
                    </a:lnTo>
                    <a:lnTo>
                      <a:pt x="804" y="2190"/>
                    </a:lnTo>
                    <a:lnTo>
                      <a:pt x="2217" y="1267"/>
                    </a:lnTo>
                    <a:lnTo>
                      <a:pt x="3510" y="640"/>
                    </a:lnTo>
                    <a:lnTo>
                      <a:pt x="4068" y="313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1507;p37"/>
              <p:cNvSpPr/>
              <p:nvPr/>
            </p:nvSpPr>
            <p:spPr>
              <a:xfrm>
                <a:off x="6966750" y="2218900"/>
                <a:ext cx="174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525" extrusionOk="0">
                    <a:moveTo>
                      <a:pt x="50" y="1"/>
                    </a:moveTo>
                    <a:cubicBezTo>
                      <a:pt x="46" y="1"/>
                      <a:pt x="43" y="2"/>
                      <a:pt x="43" y="4"/>
                    </a:cubicBezTo>
                    <a:cubicBezTo>
                      <a:pt x="30" y="34"/>
                      <a:pt x="1" y="154"/>
                      <a:pt x="43" y="210"/>
                    </a:cubicBezTo>
                    <a:cubicBezTo>
                      <a:pt x="96" y="247"/>
                      <a:pt x="548" y="525"/>
                      <a:pt x="609" y="525"/>
                    </a:cubicBezTo>
                    <a:cubicBezTo>
                      <a:pt x="612" y="525"/>
                      <a:pt x="613" y="524"/>
                      <a:pt x="615" y="523"/>
                    </a:cubicBezTo>
                    <a:cubicBezTo>
                      <a:pt x="641" y="481"/>
                      <a:pt x="696" y="399"/>
                      <a:pt x="641" y="265"/>
                    </a:cubicBezTo>
                    <a:cubicBezTo>
                      <a:pt x="641" y="265"/>
                      <a:pt x="114" y="1"/>
                      <a:pt x="50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1508;p37"/>
              <p:cNvSpPr/>
              <p:nvPr/>
            </p:nvSpPr>
            <p:spPr>
              <a:xfrm>
                <a:off x="6967500" y="2217975"/>
                <a:ext cx="152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437" extrusionOk="0">
                    <a:moveTo>
                      <a:pt x="93" y="1"/>
                    </a:moveTo>
                    <a:cubicBezTo>
                      <a:pt x="73" y="1"/>
                      <a:pt x="56" y="5"/>
                      <a:pt x="39" y="15"/>
                    </a:cubicBezTo>
                    <a:cubicBezTo>
                      <a:pt x="0" y="41"/>
                      <a:pt x="26" y="123"/>
                      <a:pt x="82" y="165"/>
                    </a:cubicBezTo>
                    <a:lnTo>
                      <a:pt x="542" y="423"/>
                    </a:lnTo>
                    <a:cubicBezTo>
                      <a:pt x="556" y="432"/>
                      <a:pt x="569" y="436"/>
                      <a:pt x="579" y="436"/>
                    </a:cubicBezTo>
                    <a:cubicBezTo>
                      <a:pt x="599" y="436"/>
                      <a:pt x="611" y="419"/>
                      <a:pt x="611" y="384"/>
                    </a:cubicBezTo>
                    <a:lnTo>
                      <a:pt x="611" y="368"/>
                    </a:lnTo>
                    <a:cubicBezTo>
                      <a:pt x="611" y="315"/>
                      <a:pt x="585" y="260"/>
                      <a:pt x="542" y="234"/>
                    </a:cubicBezTo>
                    <a:lnTo>
                      <a:pt x="203" y="28"/>
                    </a:lnTo>
                    <a:cubicBezTo>
                      <a:pt x="160" y="12"/>
                      <a:pt x="124" y="1"/>
                      <a:pt x="93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1509;p37"/>
              <p:cNvSpPr/>
              <p:nvPr/>
            </p:nvSpPr>
            <p:spPr>
              <a:xfrm>
                <a:off x="6967500" y="2217750"/>
                <a:ext cx="156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59" extrusionOk="0">
                    <a:moveTo>
                      <a:pt x="95" y="24"/>
                    </a:moveTo>
                    <a:cubicBezTo>
                      <a:pt x="121" y="24"/>
                      <a:pt x="163" y="37"/>
                      <a:pt x="203" y="50"/>
                    </a:cubicBezTo>
                    <a:lnTo>
                      <a:pt x="529" y="256"/>
                    </a:lnTo>
                    <a:cubicBezTo>
                      <a:pt x="571" y="269"/>
                      <a:pt x="611" y="324"/>
                      <a:pt x="611" y="377"/>
                    </a:cubicBezTo>
                    <a:lnTo>
                      <a:pt x="611" y="393"/>
                    </a:lnTo>
                    <a:cubicBezTo>
                      <a:pt x="611" y="406"/>
                      <a:pt x="598" y="432"/>
                      <a:pt x="585" y="432"/>
                    </a:cubicBezTo>
                    <a:lnTo>
                      <a:pt x="542" y="432"/>
                    </a:lnTo>
                    <a:lnTo>
                      <a:pt x="82" y="161"/>
                    </a:lnTo>
                    <a:cubicBezTo>
                      <a:pt x="52" y="148"/>
                      <a:pt x="26" y="93"/>
                      <a:pt x="26" y="66"/>
                    </a:cubicBezTo>
                    <a:cubicBezTo>
                      <a:pt x="26" y="66"/>
                      <a:pt x="26" y="50"/>
                      <a:pt x="39" y="37"/>
                    </a:cubicBezTo>
                    <a:cubicBezTo>
                      <a:pt x="52" y="24"/>
                      <a:pt x="82" y="24"/>
                      <a:pt x="95" y="24"/>
                    </a:cubicBezTo>
                    <a:close/>
                    <a:moveTo>
                      <a:pt x="96" y="0"/>
                    </a:moveTo>
                    <a:cubicBezTo>
                      <a:pt x="72" y="0"/>
                      <a:pt x="50" y="8"/>
                      <a:pt x="26" y="24"/>
                    </a:cubicBezTo>
                    <a:cubicBezTo>
                      <a:pt x="13" y="24"/>
                      <a:pt x="0" y="50"/>
                      <a:pt x="0" y="66"/>
                    </a:cubicBezTo>
                    <a:cubicBezTo>
                      <a:pt x="0" y="106"/>
                      <a:pt x="26" y="161"/>
                      <a:pt x="69" y="174"/>
                    </a:cubicBezTo>
                    <a:lnTo>
                      <a:pt x="529" y="445"/>
                    </a:lnTo>
                    <a:cubicBezTo>
                      <a:pt x="542" y="458"/>
                      <a:pt x="558" y="458"/>
                      <a:pt x="571" y="458"/>
                    </a:cubicBezTo>
                    <a:lnTo>
                      <a:pt x="598" y="458"/>
                    </a:lnTo>
                    <a:cubicBezTo>
                      <a:pt x="624" y="445"/>
                      <a:pt x="624" y="419"/>
                      <a:pt x="624" y="393"/>
                    </a:cubicBezTo>
                    <a:lnTo>
                      <a:pt x="624" y="377"/>
                    </a:lnTo>
                    <a:cubicBezTo>
                      <a:pt x="624" y="324"/>
                      <a:pt x="598" y="256"/>
                      <a:pt x="542" y="230"/>
                    </a:cubicBezTo>
                    <a:lnTo>
                      <a:pt x="203" y="37"/>
                    </a:lnTo>
                    <a:cubicBezTo>
                      <a:pt x="163" y="14"/>
                      <a:pt x="128" y="0"/>
                      <a:pt x="96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1510;p37"/>
              <p:cNvSpPr/>
              <p:nvPr/>
            </p:nvSpPr>
            <p:spPr>
              <a:xfrm>
                <a:off x="6979725" y="2224650"/>
                <a:ext cx="207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08" extrusionOk="0">
                    <a:moveTo>
                      <a:pt x="22" y="1"/>
                    </a:moveTo>
                    <a:cubicBezTo>
                      <a:pt x="8" y="1"/>
                      <a:pt x="1" y="14"/>
                      <a:pt x="1" y="35"/>
                    </a:cubicBezTo>
                    <a:cubicBezTo>
                      <a:pt x="1" y="61"/>
                      <a:pt x="14" y="88"/>
                      <a:pt x="40" y="101"/>
                    </a:cubicBezTo>
                    <a:cubicBezTo>
                      <a:pt x="44" y="105"/>
                      <a:pt x="48" y="107"/>
                      <a:pt x="54" y="107"/>
                    </a:cubicBezTo>
                    <a:cubicBezTo>
                      <a:pt x="67" y="107"/>
                      <a:pt x="82" y="93"/>
                      <a:pt x="82" y="74"/>
                    </a:cubicBezTo>
                    <a:cubicBezTo>
                      <a:pt x="82" y="48"/>
                      <a:pt x="53" y="19"/>
                      <a:pt x="40" y="6"/>
                    </a:cubicBezTo>
                    <a:cubicBezTo>
                      <a:pt x="33" y="2"/>
                      <a:pt x="27" y="1"/>
                      <a:pt x="22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1511;p37"/>
              <p:cNvSpPr/>
              <p:nvPr/>
            </p:nvSpPr>
            <p:spPr>
              <a:xfrm>
                <a:off x="6874300" y="2170325"/>
                <a:ext cx="1772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23" extrusionOk="0">
                    <a:moveTo>
                      <a:pt x="53" y="1"/>
                    </a:moveTo>
                    <a:cubicBezTo>
                      <a:pt x="47" y="1"/>
                      <a:pt x="44" y="2"/>
                      <a:pt x="43" y="5"/>
                    </a:cubicBezTo>
                    <a:cubicBezTo>
                      <a:pt x="43" y="31"/>
                      <a:pt x="1" y="152"/>
                      <a:pt x="56" y="207"/>
                    </a:cubicBezTo>
                    <a:cubicBezTo>
                      <a:pt x="94" y="248"/>
                      <a:pt x="557" y="522"/>
                      <a:pt x="621" y="522"/>
                    </a:cubicBezTo>
                    <a:cubicBezTo>
                      <a:pt x="624" y="522"/>
                      <a:pt x="626" y="522"/>
                      <a:pt x="627" y="521"/>
                    </a:cubicBezTo>
                    <a:cubicBezTo>
                      <a:pt x="654" y="478"/>
                      <a:pt x="709" y="397"/>
                      <a:pt x="654" y="263"/>
                    </a:cubicBezTo>
                    <a:cubicBezTo>
                      <a:pt x="654" y="263"/>
                      <a:pt x="132" y="1"/>
                      <a:pt x="53" y="1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1512;p37"/>
              <p:cNvSpPr/>
              <p:nvPr/>
            </p:nvSpPr>
            <p:spPr>
              <a:xfrm>
                <a:off x="6874950" y="2169350"/>
                <a:ext cx="15700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38" extrusionOk="0">
                    <a:moveTo>
                      <a:pt x="99" y="0"/>
                    </a:moveTo>
                    <a:cubicBezTo>
                      <a:pt x="77" y="0"/>
                      <a:pt x="58" y="5"/>
                      <a:pt x="43" y="15"/>
                    </a:cubicBezTo>
                    <a:cubicBezTo>
                      <a:pt x="1" y="44"/>
                      <a:pt x="30" y="126"/>
                      <a:pt x="82" y="165"/>
                    </a:cubicBezTo>
                    <a:lnTo>
                      <a:pt x="546" y="423"/>
                    </a:lnTo>
                    <a:cubicBezTo>
                      <a:pt x="560" y="432"/>
                      <a:pt x="574" y="437"/>
                      <a:pt x="586" y="437"/>
                    </a:cubicBezTo>
                    <a:cubicBezTo>
                      <a:pt x="610" y="437"/>
                      <a:pt x="628" y="418"/>
                      <a:pt x="628" y="384"/>
                    </a:cubicBezTo>
                    <a:lnTo>
                      <a:pt x="628" y="370"/>
                    </a:lnTo>
                    <a:cubicBezTo>
                      <a:pt x="628" y="315"/>
                      <a:pt x="588" y="260"/>
                      <a:pt x="546" y="233"/>
                    </a:cubicBezTo>
                    <a:lnTo>
                      <a:pt x="220" y="28"/>
                    </a:lnTo>
                    <a:cubicBezTo>
                      <a:pt x="177" y="12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1513;p37"/>
              <p:cNvSpPr/>
              <p:nvPr/>
            </p:nvSpPr>
            <p:spPr>
              <a:xfrm>
                <a:off x="6875375" y="2169125"/>
                <a:ext cx="1560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62" extrusionOk="0">
                    <a:moveTo>
                      <a:pt x="95" y="24"/>
                    </a:moveTo>
                    <a:cubicBezTo>
                      <a:pt x="121" y="24"/>
                      <a:pt x="163" y="37"/>
                      <a:pt x="189" y="53"/>
                    </a:cubicBezTo>
                    <a:lnTo>
                      <a:pt x="529" y="242"/>
                    </a:lnTo>
                    <a:cubicBezTo>
                      <a:pt x="571" y="269"/>
                      <a:pt x="597" y="324"/>
                      <a:pt x="597" y="379"/>
                    </a:cubicBezTo>
                    <a:lnTo>
                      <a:pt x="597" y="393"/>
                    </a:lnTo>
                    <a:cubicBezTo>
                      <a:pt x="597" y="406"/>
                      <a:pt x="597" y="419"/>
                      <a:pt x="584" y="432"/>
                    </a:cubicBezTo>
                    <a:cubicBezTo>
                      <a:pt x="571" y="432"/>
                      <a:pt x="555" y="432"/>
                      <a:pt x="542" y="419"/>
                    </a:cubicBezTo>
                    <a:lnTo>
                      <a:pt x="82" y="161"/>
                    </a:lnTo>
                    <a:cubicBezTo>
                      <a:pt x="39" y="135"/>
                      <a:pt x="26" y="92"/>
                      <a:pt x="26" y="66"/>
                    </a:cubicBezTo>
                    <a:cubicBezTo>
                      <a:pt x="26" y="66"/>
                      <a:pt x="26" y="53"/>
                      <a:pt x="39" y="37"/>
                    </a:cubicBezTo>
                    <a:cubicBezTo>
                      <a:pt x="52" y="24"/>
                      <a:pt x="65" y="24"/>
                      <a:pt x="95" y="24"/>
                    </a:cubicBezTo>
                    <a:close/>
                    <a:moveTo>
                      <a:pt x="89" y="0"/>
                    </a:moveTo>
                    <a:cubicBezTo>
                      <a:pt x="64" y="0"/>
                      <a:pt x="43" y="7"/>
                      <a:pt x="26" y="24"/>
                    </a:cubicBezTo>
                    <a:cubicBezTo>
                      <a:pt x="13" y="24"/>
                      <a:pt x="0" y="53"/>
                      <a:pt x="0" y="66"/>
                    </a:cubicBezTo>
                    <a:cubicBezTo>
                      <a:pt x="0" y="105"/>
                      <a:pt x="26" y="161"/>
                      <a:pt x="65" y="174"/>
                    </a:cubicBezTo>
                    <a:lnTo>
                      <a:pt x="529" y="445"/>
                    </a:lnTo>
                    <a:cubicBezTo>
                      <a:pt x="542" y="461"/>
                      <a:pt x="555" y="461"/>
                      <a:pt x="571" y="461"/>
                    </a:cubicBezTo>
                    <a:cubicBezTo>
                      <a:pt x="584" y="461"/>
                      <a:pt x="584" y="461"/>
                      <a:pt x="597" y="445"/>
                    </a:cubicBezTo>
                    <a:cubicBezTo>
                      <a:pt x="611" y="445"/>
                      <a:pt x="624" y="419"/>
                      <a:pt x="624" y="393"/>
                    </a:cubicBezTo>
                    <a:lnTo>
                      <a:pt x="624" y="379"/>
                    </a:lnTo>
                    <a:cubicBezTo>
                      <a:pt x="624" y="324"/>
                      <a:pt x="584" y="255"/>
                      <a:pt x="542" y="229"/>
                    </a:cubicBezTo>
                    <a:lnTo>
                      <a:pt x="203" y="37"/>
                    </a:lnTo>
                    <a:cubicBezTo>
                      <a:pt x="163" y="14"/>
                      <a:pt x="123" y="0"/>
                      <a:pt x="89" y="0"/>
                    </a:cubicBezTo>
                    <a:close/>
                  </a:path>
                </a:pathLst>
              </a:custGeom>
              <a:solidFill>
                <a:srgbClr val="D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1514;p37"/>
              <p:cNvSpPr/>
              <p:nvPr/>
            </p:nvSpPr>
            <p:spPr>
              <a:xfrm>
                <a:off x="6887200" y="2176025"/>
                <a:ext cx="207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109" extrusionOk="0">
                    <a:moveTo>
                      <a:pt x="30" y="1"/>
                    </a:moveTo>
                    <a:cubicBezTo>
                      <a:pt x="16" y="1"/>
                      <a:pt x="0" y="13"/>
                      <a:pt x="0" y="35"/>
                    </a:cubicBezTo>
                    <a:cubicBezTo>
                      <a:pt x="0" y="61"/>
                      <a:pt x="30" y="87"/>
                      <a:pt x="43" y="103"/>
                    </a:cubicBezTo>
                    <a:cubicBezTo>
                      <a:pt x="50" y="107"/>
                      <a:pt x="56" y="109"/>
                      <a:pt x="61" y="109"/>
                    </a:cubicBezTo>
                    <a:cubicBezTo>
                      <a:pt x="75" y="109"/>
                      <a:pt x="82" y="96"/>
                      <a:pt x="82" y="74"/>
                    </a:cubicBezTo>
                    <a:cubicBezTo>
                      <a:pt x="82" y="48"/>
                      <a:pt x="69" y="22"/>
                      <a:pt x="43" y="6"/>
                    </a:cubicBezTo>
                    <a:cubicBezTo>
                      <a:pt x="39" y="2"/>
                      <a:pt x="35" y="1"/>
                      <a:pt x="30" y="1"/>
                    </a:cubicBez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1515;p37"/>
              <p:cNvSpPr/>
              <p:nvPr/>
            </p:nvSpPr>
            <p:spPr>
              <a:xfrm>
                <a:off x="6900175" y="2129650"/>
                <a:ext cx="22450" cy="47925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917" extrusionOk="0">
                    <a:moveTo>
                      <a:pt x="408" y="0"/>
                    </a:moveTo>
                    <a:lnTo>
                      <a:pt x="0" y="1603"/>
                    </a:lnTo>
                    <a:lnTo>
                      <a:pt x="572" y="1916"/>
                    </a:lnTo>
                    <a:lnTo>
                      <a:pt x="898" y="271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rgbClr val="2D2C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1516;p37"/>
            <p:cNvGrpSpPr/>
            <p:nvPr/>
          </p:nvGrpSpPr>
          <p:grpSpPr>
            <a:xfrm>
              <a:off x="7351479" y="327242"/>
              <a:ext cx="1278643" cy="977227"/>
              <a:chOff x="7530779" y="405217"/>
              <a:chExt cx="1278643" cy="977227"/>
            </a:xfrm>
          </p:grpSpPr>
          <p:grpSp>
            <p:nvGrpSpPr>
              <p:cNvPr id="759" name="Google Shape;1517;p37"/>
              <p:cNvGrpSpPr/>
              <p:nvPr/>
            </p:nvGrpSpPr>
            <p:grpSpPr>
              <a:xfrm>
                <a:off x="7530779" y="943876"/>
                <a:ext cx="469024" cy="438568"/>
                <a:chOff x="5322044" y="3586624"/>
                <a:chExt cx="1349322" cy="1261704"/>
              </a:xfrm>
            </p:grpSpPr>
            <p:sp>
              <p:nvSpPr>
                <p:cNvPr id="778" name="Google Shape;1518;p37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1519;p37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1520;p37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1521;p37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1522;p37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1523;p37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1524;p37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1525;p37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0" name="Google Shape;1526;p37"/>
              <p:cNvGrpSpPr/>
              <p:nvPr/>
            </p:nvGrpSpPr>
            <p:grpSpPr>
              <a:xfrm>
                <a:off x="8142182" y="405217"/>
                <a:ext cx="667240" cy="623912"/>
                <a:chOff x="5322044" y="3586624"/>
                <a:chExt cx="1349322" cy="1261704"/>
              </a:xfrm>
            </p:grpSpPr>
            <p:sp>
              <p:nvSpPr>
                <p:cNvPr id="770" name="Google Shape;1527;p37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1528;p37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1529;p37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1530;p37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1531;p37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1532;p37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1533;p37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1534;p37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1" name="Google Shape;1535;p37"/>
              <p:cNvGrpSpPr/>
              <p:nvPr/>
            </p:nvGrpSpPr>
            <p:grpSpPr>
              <a:xfrm>
                <a:off x="7771127" y="482971"/>
                <a:ext cx="340164" cy="318075"/>
                <a:chOff x="5322044" y="3586624"/>
                <a:chExt cx="1349322" cy="1261704"/>
              </a:xfrm>
            </p:grpSpPr>
            <p:sp>
              <p:nvSpPr>
                <p:cNvPr id="762" name="Google Shape;1536;p37"/>
                <p:cNvSpPr/>
                <p:nvPr/>
              </p:nvSpPr>
              <p:spPr>
                <a:xfrm>
                  <a:off x="5322044" y="3586624"/>
                  <a:ext cx="1349322" cy="126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8" h="6048" extrusionOk="0">
                      <a:moveTo>
                        <a:pt x="3300" y="0"/>
                      </a:moveTo>
                      <a:lnTo>
                        <a:pt x="2377" y="532"/>
                      </a:lnTo>
                      <a:lnTo>
                        <a:pt x="1657" y="1717"/>
                      </a:lnTo>
                      <a:lnTo>
                        <a:pt x="1672" y="2280"/>
                      </a:lnTo>
                      <a:lnTo>
                        <a:pt x="705" y="2812"/>
                      </a:lnTo>
                      <a:lnTo>
                        <a:pt x="0" y="4031"/>
                      </a:lnTo>
                      <a:lnTo>
                        <a:pt x="0" y="5156"/>
                      </a:lnTo>
                      <a:lnTo>
                        <a:pt x="1519" y="6048"/>
                      </a:lnTo>
                      <a:lnTo>
                        <a:pt x="5797" y="3577"/>
                      </a:lnTo>
                      <a:lnTo>
                        <a:pt x="6468" y="2392"/>
                      </a:lnTo>
                      <a:lnTo>
                        <a:pt x="6468" y="1282"/>
                      </a:lnTo>
                      <a:lnTo>
                        <a:pt x="4953" y="390"/>
                      </a:lnTo>
                      <a:lnTo>
                        <a:pt x="4470" y="671"/>
                      </a:lnTo>
                      <a:lnTo>
                        <a:pt x="33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1537;p37"/>
                <p:cNvSpPr/>
                <p:nvPr/>
              </p:nvSpPr>
              <p:spPr>
                <a:xfrm>
                  <a:off x="5807699" y="3586624"/>
                  <a:ext cx="378845" cy="21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1047" extrusionOk="0">
                      <a:moveTo>
                        <a:pt x="972" y="0"/>
                      </a:moveTo>
                      <a:lnTo>
                        <a:pt x="1" y="562"/>
                      </a:lnTo>
                      <a:lnTo>
                        <a:pt x="844" y="1046"/>
                      </a:lnTo>
                      <a:lnTo>
                        <a:pt x="1815" y="484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1538;p37"/>
                <p:cNvSpPr/>
                <p:nvPr/>
              </p:nvSpPr>
              <p:spPr>
                <a:xfrm>
                  <a:off x="5469117" y="4062053"/>
                  <a:ext cx="374881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1051" extrusionOk="0">
                      <a:moveTo>
                        <a:pt x="967" y="1"/>
                      </a:moveTo>
                      <a:lnTo>
                        <a:pt x="0" y="533"/>
                      </a:lnTo>
                      <a:lnTo>
                        <a:pt x="829" y="1051"/>
                      </a:lnTo>
                      <a:lnTo>
                        <a:pt x="1796" y="48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1539;p37"/>
                <p:cNvSpPr/>
                <p:nvPr/>
              </p:nvSpPr>
              <p:spPr>
                <a:xfrm>
                  <a:off x="5322044" y="4173244"/>
                  <a:ext cx="320015" cy="35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703" extrusionOk="0">
                      <a:moveTo>
                        <a:pt x="705" y="0"/>
                      </a:moveTo>
                      <a:lnTo>
                        <a:pt x="0" y="1219"/>
                      </a:lnTo>
                      <a:lnTo>
                        <a:pt x="844" y="1702"/>
                      </a:lnTo>
                      <a:lnTo>
                        <a:pt x="1534" y="518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1540;p37"/>
                <p:cNvSpPr/>
                <p:nvPr/>
              </p:nvSpPr>
              <p:spPr>
                <a:xfrm>
                  <a:off x="5667719" y="3944813"/>
                  <a:ext cx="176280" cy="21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" h="1051" extrusionOk="0">
                      <a:moveTo>
                        <a:pt x="0" y="0"/>
                      </a:moveTo>
                      <a:lnTo>
                        <a:pt x="0" y="563"/>
                      </a:lnTo>
                      <a:lnTo>
                        <a:pt x="844" y="1050"/>
                      </a:lnTo>
                      <a:lnTo>
                        <a:pt x="844" y="4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1541;p37"/>
                <p:cNvSpPr/>
                <p:nvPr/>
              </p:nvSpPr>
              <p:spPr>
                <a:xfrm>
                  <a:off x="5322044" y="4427335"/>
                  <a:ext cx="176071" cy="335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1610" extrusionOk="0">
                      <a:moveTo>
                        <a:pt x="0" y="1"/>
                      </a:moveTo>
                      <a:lnTo>
                        <a:pt x="0" y="1126"/>
                      </a:lnTo>
                      <a:lnTo>
                        <a:pt x="844" y="1609"/>
                      </a:lnTo>
                      <a:lnTo>
                        <a:pt x="844" y="48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1542;p37"/>
                <p:cNvSpPr/>
                <p:nvPr/>
              </p:nvSpPr>
              <p:spPr>
                <a:xfrm>
                  <a:off x="6254343" y="3667774"/>
                  <a:ext cx="277041" cy="2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1048" extrusionOk="0">
                      <a:moveTo>
                        <a:pt x="484" y="1"/>
                      </a:moveTo>
                      <a:lnTo>
                        <a:pt x="1" y="282"/>
                      </a:lnTo>
                      <a:lnTo>
                        <a:pt x="360" y="1047"/>
                      </a:lnTo>
                      <a:lnTo>
                        <a:pt x="1328" y="485"/>
                      </a:ln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1543;p37"/>
                <p:cNvSpPr/>
                <p:nvPr/>
              </p:nvSpPr>
              <p:spPr>
                <a:xfrm>
                  <a:off x="5667719" y="3694477"/>
                  <a:ext cx="319390" cy="352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1688" extrusionOk="0">
                      <a:moveTo>
                        <a:pt x="687" y="0"/>
                      </a:moveTo>
                      <a:lnTo>
                        <a:pt x="0" y="1200"/>
                      </a:lnTo>
                      <a:lnTo>
                        <a:pt x="844" y="1688"/>
                      </a:lnTo>
                      <a:lnTo>
                        <a:pt x="1530" y="499"/>
                      </a:lnTo>
                      <a:lnTo>
                        <a:pt x="6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Rettangolo 1"/>
          <p:cNvSpPr/>
          <p:nvPr/>
        </p:nvSpPr>
        <p:spPr>
          <a:xfrm>
            <a:off x="7521347" y="523415"/>
            <a:ext cx="1479550" cy="1365044"/>
          </a:xfrm>
          <a:prstGeom prst="rect">
            <a:avLst/>
          </a:prstGeom>
          <a:solidFill>
            <a:srgbClr val="95C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3" name="Google Shape;3509;p45"/>
          <p:cNvSpPr txBox="1">
            <a:spLocks/>
          </p:cNvSpPr>
          <p:nvPr/>
        </p:nvSpPr>
        <p:spPr>
          <a:xfrm>
            <a:off x="1418885" y="864812"/>
            <a:ext cx="2753008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dirty="0" smtClean="0">
                <a:latin typeface="Lexend" panose="020B0604020202020204" charset="0"/>
              </a:rPr>
              <a:t>Conformazione</a:t>
            </a:r>
            <a:endParaRPr lang="it-IT" dirty="0">
              <a:latin typeface="Lexend" panose="020B0604020202020204" charset="0"/>
            </a:endParaRPr>
          </a:p>
        </p:txBody>
      </p:sp>
      <p:pic>
        <p:nvPicPr>
          <p:cNvPr id="520" name="Immagine 5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86" y="205807"/>
            <a:ext cx="2616368" cy="875829"/>
          </a:xfrm>
          <a:prstGeom prst="rect">
            <a:avLst/>
          </a:prstGeom>
        </p:spPr>
      </p:pic>
      <p:sp>
        <p:nvSpPr>
          <p:cNvPr id="521" name="Rettangolo 520"/>
          <p:cNvSpPr/>
          <p:nvPr/>
        </p:nvSpPr>
        <p:spPr>
          <a:xfrm>
            <a:off x="7843695" y="1908438"/>
            <a:ext cx="943915" cy="1101451"/>
          </a:xfrm>
          <a:prstGeom prst="rect">
            <a:avLst/>
          </a:prstGeom>
          <a:solidFill>
            <a:srgbClr val="95C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2" name="Rettangolo 521"/>
          <p:cNvSpPr/>
          <p:nvPr/>
        </p:nvSpPr>
        <p:spPr>
          <a:xfrm>
            <a:off x="6759424" y="1303529"/>
            <a:ext cx="909561" cy="1005519"/>
          </a:xfrm>
          <a:prstGeom prst="rect">
            <a:avLst/>
          </a:prstGeom>
          <a:solidFill>
            <a:srgbClr val="95C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1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ffic Collision Prevention by Slidesgo">
  <a:themeElements>
    <a:clrScheme name="Simple Light">
      <a:dk1>
        <a:srgbClr val="2D2C37"/>
      </a:dk1>
      <a:lt1>
        <a:srgbClr val="E7363C"/>
      </a:lt1>
      <a:dk2>
        <a:srgbClr val="F5F5F5"/>
      </a:dk2>
      <a:lt2>
        <a:srgbClr val="B1282F"/>
      </a:lt2>
      <a:accent1>
        <a:srgbClr val="505050"/>
      </a:accent1>
      <a:accent2>
        <a:srgbClr val="878787"/>
      </a:accent2>
      <a:accent3>
        <a:srgbClr val="DBAE00"/>
      </a:accent3>
      <a:accent4>
        <a:srgbClr val="FFE034"/>
      </a:accent4>
      <a:accent5>
        <a:srgbClr val="7FA31D"/>
      </a:accent5>
      <a:accent6>
        <a:srgbClr val="5BADFB"/>
      </a:accent6>
      <a:hlink>
        <a:srgbClr val="2D2C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393</Words>
  <Application>Microsoft Office PowerPoint</Application>
  <PresentationFormat>Presentazione su schermo (16:9)</PresentationFormat>
  <Paragraphs>110</Paragraphs>
  <Slides>15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Bebas Neue</vt:lpstr>
      <vt:lpstr>Lexend Light</vt:lpstr>
      <vt:lpstr>Calibri</vt:lpstr>
      <vt:lpstr>Lexend</vt:lpstr>
      <vt:lpstr>Lexend Black</vt:lpstr>
      <vt:lpstr>Lexend ExtraBold</vt:lpstr>
      <vt:lpstr>Arial</vt:lpstr>
      <vt:lpstr>Traffic Collision Prevention by Slidesgo</vt:lpstr>
      <vt:lpstr>Analisi e prevenzione  degli incidenti stradali</vt:lpstr>
      <vt:lpstr>Progetto</vt:lpstr>
      <vt:lpstr>Analisi dei flussi degli utenti Vodafone</vt:lpstr>
      <vt:lpstr>Obiettivi progetto</vt:lpstr>
      <vt:lpstr>Analisi incidenti</vt:lpstr>
      <vt:lpstr>Top 3 ore in cui si verificano più incidenti</vt:lpstr>
      <vt:lpstr>Possibili cause legate alla strada</vt:lpstr>
      <vt:lpstr>Presentazione standard di PowerPoint</vt:lpstr>
      <vt:lpstr>Presentazione standard di PowerPoint</vt:lpstr>
      <vt:lpstr>Natura dell’incidente</vt:lpstr>
      <vt:lpstr>Età del conducente</vt:lpstr>
      <vt:lpstr>Probabilità incidenti con Poisson</vt:lpstr>
      <vt:lpstr>API Mappa - Geolocalizzazione </vt:lpstr>
      <vt:lpstr>CONCLUSIONI ED IMPLEMENTAZIONI FUTURE  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COLLISION PREVENTION</dc:title>
  <dc:creator>tommaso paolino</dc:creator>
  <cp:lastModifiedBy>tommaso paolino</cp:lastModifiedBy>
  <cp:revision>94</cp:revision>
  <dcterms:modified xsi:type="dcterms:W3CDTF">2023-07-06T15:35:27Z</dcterms:modified>
</cp:coreProperties>
</file>