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9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66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0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4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4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6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2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8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3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01F4-CEFB-4ECA-9B2D-C98FA6DEAD82}" type="datetimeFigureOut">
              <a:rPr lang="en-GB" smtClean="0"/>
              <a:t>17/05/2021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D4B8A-EA86-404D-AB28-73149D510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807712" y="1880847"/>
            <a:ext cx="2251372" cy="42040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14150" y="1995055"/>
            <a:ext cx="1645924" cy="36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350860" y="1491121"/>
            <a:ext cx="964277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ingest_split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7156" y="2281843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s</a:t>
            </a:r>
            <a:r>
              <a:rPr lang="en-GB" sz="800" b="1" dirty="0" err="1" smtClean="0">
                <a:solidFill>
                  <a:schemeClr val="tx1"/>
                </a:solidFill>
              </a:rPr>
              <a:t>et_df_index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7154" y="2653378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 smtClean="0">
                <a:solidFill>
                  <a:schemeClr val="tx1"/>
                </a:solidFill>
              </a:rPr>
              <a:t>convert_to_str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36068" y="3400565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i</a:t>
            </a:r>
            <a:r>
              <a:rPr lang="en-GB" sz="800" b="1" dirty="0" err="1" smtClean="0">
                <a:solidFill>
                  <a:schemeClr val="tx1"/>
                </a:solidFill>
              </a:rPr>
              <a:t>mpute_age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6068" y="3775667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c</a:t>
            </a:r>
            <a:r>
              <a:rPr lang="en-GB" sz="800" b="1" dirty="0" err="1" smtClean="0">
                <a:solidFill>
                  <a:schemeClr val="tx1"/>
                </a:solidFill>
              </a:rPr>
              <a:t>reate_family_size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7154" y="3024913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c</a:t>
            </a:r>
            <a:r>
              <a:rPr lang="en-GB" sz="800" b="1" dirty="0" err="1" smtClean="0">
                <a:solidFill>
                  <a:schemeClr val="tx1"/>
                </a:solidFill>
              </a:rPr>
              <a:t>reate_title_cat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47154" y="4143635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d</a:t>
            </a:r>
            <a:r>
              <a:rPr lang="en-GB" sz="800" b="1" dirty="0" err="1" smtClean="0">
                <a:solidFill>
                  <a:schemeClr val="tx1"/>
                </a:solidFill>
              </a:rPr>
              <a:t>rop_columns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36068" y="4513000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i</a:t>
            </a:r>
            <a:r>
              <a:rPr lang="en-GB" sz="800" b="1" dirty="0" err="1" smtClean="0">
                <a:solidFill>
                  <a:schemeClr val="tx1"/>
                </a:solidFill>
              </a:rPr>
              <a:t>mpute_missing_values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6068" y="5248936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err="1">
                <a:solidFill>
                  <a:schemeClr val="tx1"/>
                </a:solidFill>
              </a:rPr>
              <a:t>o</a:t>
            </a:r>
            <a:r>
              <a:rPr lang="en-GB" sz="800" b="1" dirty="0" err="1" smtClean="0">
                <a:solidFill>
                  <a:schemeClr val="tx1"/>
                </a:solidFill>
              </a:rPr>
              <a:t>ne_hot_encoder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47154" y="5705372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model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36068" y="4880968"/>
            <a:ext cx="1122218" cy="271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scaler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5" idx="2"/>
            <a:endCxn id="21" idx="0"/>
          </p:cNvCxnSpPr>
          <p:nvPr/>
        </p:nvCxnSpPr>
        <p:spPr>
          <a:xfrm>
            <a:off x="1832999" y="1763070"/>
            <a:ext cx="4113" cy="231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350859" y="518607"/>
            <a:ext cx="964278" cy="809785"/>
            <a:chOff x="2087873" y="427683"/>
            <a:chExt cx="964278" cy="809785"/>
          </a:xfrm>
        </p:grpSpPr>
        <p:sp>
          <p:nvSpPr>
            <p:cNvPr id="22" name="Rounded Rectangle 21"/>
            <p:cNvSpPr/>
            <p:nvPr/>
          </p:nvSpPr>
          <p:spPr>
            <a:xfrm>
              <a:off x="2087874" y="427683"/>
              <a:ext cx="964277" cy="2719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err="1" smtClean="0">
                  <a:solidFill>
                    <a:schemeClr val="tx1"/>
                  </a:solidFill>
                </a:rPr>
                <a:t>load_config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87874" y="694932"/>
              <a:ext cx="964277" cy="2719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err="1">
                  <a:solidFill>
                    <a:schemeClr val="tx1"/>
                  </a:solidFill>
                </a:rPr>
                <a:t>l</a:t>
              </a:r>
              <a:r>
                <a:rPr lang="en-GB" sz="800" b="1" dirty="0" err="1" smtClean="0">
                  <a:solidFill>
                    <a:schemeClr val="tx1"/>
                  </a:solidFill>
                </a:rPr>
                <a:t>oad_logger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87873" y="965519"/>
              <a:ext cx="964277" cy="27194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b="1" dirty="0" err="1" smtClean="0">
                  <a:solidFill>
                    <a:schemeClr val="tx1"/>
                  </a:solidFill>
                </a:rPr>
                <a:t>load_paramaters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Straight Arrow Connector 25"/>
          <p:cNvCxnSpPr>
            <a:stCxn id="25" idx="2"/>
            <a:endCxn id="5" idx="0"/>
          </p:cNvCxnSpPr>
          <p:nvPr/>
        </p:nvCxnSpPr>
        <p:spPr>
          <a:xfrm>
            <a:off x="1832998" y="1328392"/>
            <a:ext cx="1" cy="162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1560740" y="3753553"/>
            <a:ext cx="1785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Pre-processing Pipeline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2037517" y="3703653"/>
            <a:ext cx="1613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Model Pipeline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551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Ewing, Tom</dc:creator>
  <cp:lastModifiedBy>Ewing, Tom</cp:lastModifiedBy>
  <cp:revision>6</cp:revision>
  <dcterms:created xsi:type="dcterms:W3CDTF">2021-05-16T12:55:54Z</dcterms:created>
  <dcterms:modified xsi:type="dcterms:W3CDTF">2021-05-17T06:19:59Z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d06422-c515-4a4e-a1f2-e6a0c0200eae_Enabled">
    <vt:lpwstr>true</vt:lpwstr>
  </property>
  <property fmtid="{D5CDD505-2E9C-101B-9397-08002B2CF9AE}" pid="3" name="MSIP_Label_ced06422-c515-4a4e-a1f2-e6a0c0200eae_SetDate">
    <vt:lpwstr>2021-05-16T12:55:54Z</vt:lpwstr>
  </property>
  <property fmtid="{D5CDD505-2E9C-101B-9397-08002B2CF9AE}" pid="4" name="MSIP_Label_ced06422-c515-4a4e-a1f2-e6a0c0200eae_Method">
    <vt:lpwstr>Standard</vt:lpwstr>
  </property>
  <property fmtid="{D5CDD505-2E9C-101B-9397-08002B2CF9AE}" pid="5" name="MSIP_Label_ced06422-c515-4a4e-a1f2-e6a0c0200eae_Name">
    <vt:lpwstr>Unclassifed</vt:lpwstr>
  </property>
  <property fmtid="{D5CDD505-2E9C-101B-9397-08002B2CF9AE}" pid="6" name="MSIP_Label_ced06422-c515-4a4e-a1f2-e6a0c0200eae_SiteId">
    <vt:lpwstr>e339bd4b-2e3b-4035-a452-2112d502f2ff</vt:lpwstr>
  </property>
  <property fmtid="{D5CDD505-2E9C-101B-9397-08002B2CF9AE}" pid="7" name="MSIP_Label_ced06422-c515-4a4e-a1f2-e6a0c0200eae_ActionId">
    <vt:lpwstr>4972bcf7-3a5d-433b-a599-1c372d8e786e</vt:lpwstr>
  </property>
  <property fmtid="{D5CDD505-2E9C-101B-9397-08002B2CF9AE}" pid="8" name="MSIP_Label_ced06422-c515-4a4e-a1f2-e6a0c0200eae_ContentBits">
    <vt:lpwstr>0</vt:lpwstr>
  </property>
</Properties>
</file>