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84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55872-C3FB-4B88-9609-170B6E37F4C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5FA6DE-A2F7-4A46-B4DE-C31EB0737A69}">
      <dgm:prSet/>
      <dgm:spPr/>
      <dgm:t>
        <a:bodyPr/>
        <a:lstStyle/>
        <a:p>
          <a:r>
            <a:rPr lang="en-US" dirty="0"/>
            <a:t>Datasets Used: Kaggle datasets</a:t>
          </a:r>
        </a:p>
      </dgm:t>
    </dgm:pt>
    <dgm:pt modelId="{6E277A74-C477-49B8-9B82-F000FAAF724D}" type="parTrans" cxnId="{ECE90710-20BB-4318-8C91-F89DF7C6D7CD}">
      <dgm:prSet/>
      <dgm:spPr/>
      <dgm:t>
        <a:bodyPr/>
        <a:lstStyle/>
        <a:p>
          <a:endParaRPr lang="en-US"/>
        </a:p>
      </dgm:t>
    </dgm:pt>
    <dgm:pt modelId="{FEEBAD72-50AA-4A84-870C-F596FDEB8D41}" type="sibTrans" cxnId="{ECE90710-20BB-4318-8C91-F89DF7C6D7CD}">
      <dgm:prSet/>
      <dgm:spPr/>
      <dgm:t>
        <a:bodyPr/>
        <a:lstStyle/>
        <a:p>
          <a:endParaRPr lang="en-US"/>
        </a:p>
      </dgm:t>
    </dgm:pt>
    <dgm:pt modelId="{64421412-853E-417A-95EF-94B7896D9A96}">
      <dgm:prSet/>
      <dgm:spPr/>
      <dgm:t>
        <a:bodyPr/>
        <a:lstStyle/>
        <a:p>
          <a:r>
            <a:rPr lang="en-US"/>
            <a:t>1. category_tree.csv</a:t>
          </a:r>
        </a:p>
      </dgm:t>
    </dgm:pt>
    <dgm:pt modelId="{25238BC0-7C47-4F49-A003-3771183C4333}" type="parTrans" cxnId="{61F44E8E-A5D4-411B-A8DC-921FD4A2AC79}">
      <dgm:prSet/>
      <dgm:spPr/>
      <dgm:t>
        <a:bodyPr/>
        <a:lstStyle/>
        <a:p>
          <a:endParaRPr lang="en-US"/>
        </a:p>
      </dgm:t>
    </dgm:pt>
    <dgm:pt modelId="{AB42A458-B0B9-482F-86DF-B3FCFECBB6D3}" type="sibTrans" cxnId="{61F44E8E-A5D4-411B-A8DC-921FD4A2AC79}">
      <dgm:prSet/>
      <dgm:spPr/>
      <dgm:t>
        <a:bodyPr/>
        <a:lstStyle/>
        <a:p>
          <a:endParaRPr lang="en-US"/>
        </a:p>
      </dgm:t>
    </dgm:pt>
    <dgm:pt modelId="{F4F3B7E6-2305-4ECD-9399-95779F3BD757}">
      <dgm:prSet/>
      <dgm:spPr/>
      <dgm:t>
        <a:bodyPr/>
        <a:lstStyle/>
        <a:p>
          <a:r>
            <a:rPr lang="en-US"/>
            <a:t>2. events.csv</a:t>
          </a:r>
        </a:p>
      </dgm:t>
    </dgm:pt>
    <dgm:pt modelId="{642F9A37-6FBD-42E6-A2C3-25043E47A185}" type="parTrans" cxnId="{184E90F8-EDA0-44AD-A3A8-10EEEE829D41}">
      <dgm:prSet/>
      <dgm:spPr/>
      <dgm:t>
        <a:bodyPr/>
        <a:lstStyle/>
        <a:p>
          <a:endParaRPr lang="en-US"/>
        </a:p>
      </dgm:t>
    </dgm:pt>
    <dgm:pt modelId="{8D022B0D-5318-4E9F-A6E6-55A90815CEA8}" type="sibTrans" cxnId="{184E90F8-EDA0-44AD-A3A8-10EEEE829D41}">
      <dgm:prSet/>
      <dgm:spPr/>
      <dgm:t>
        <a:bodyPr/>
        <a:lstStyle/>
        <a:p>
          <a:endParaRPr lang="en-US"/>
        </a:p>
      </dgm:t>
    </dgm:pt>
    <dgm:pt modelId="{CD2E7559-349D-4EAB-A4DC-16F5843183BB}">
      <dgm:prSet/>
      <dgm:spPr/>
      <dgm:t>
        <a:bodyPr/>
        <a:lstStyle/>
        <a:p>
          <a:r>
            <a:rPr lang="en-US"/>
            <a:t>3. item_properties_part1.csv</a:t>
          </a:r>
        </a:p>
      </dgm:t>
    </dgm:pt>
    <dgm:pt modelId="{AC6F4E5B-8231-4A40-A33D-8100782C25D4}" type="parTrans" cxnId="{78EEE83B-B9A8-42F7-A5A1-0912137D2BB2}">
      <dgm:prSet/>
      <dgm:spPr/>
      <dgm:t>
        <a:bodyPr/>
        <a:lstStyle/>
        <a:p>
          <a:endParaRPr lang="en-US"/>
        </a:p>
      </dgm:t>
    </dgm:pt>
    <dgm:pt modelId="{83F2F186-90F1-41AB-BEE7-C92600EEE369}" type="sibTrans" cxnId="{78EEE83B-B9A8-42F7-A5A1-0912137D2BB2}">
      <dgm:prSet/>
      <dgm:spPr/>
      <dgm:t>
        <a:bodyPr/>
        <a:lstStyle/>
        <a:p>
          <a:endParaRPr lang="en-US"/>
        </a:p>
      </dgm:t>
    </dgm:pt>
    <dgm:pt modelId="{A2EAE501-9397-43A2-9287-78CB667EAAC1}">
      <dgm:prSet/>
      <dgm:spPr/>
      <dgm:t>
        <a:bodyPr/>
        <a:lstStyle/>
        <a:p>
          <a:r>
            <a:rPr lang="en-US"/>
            <a:t>4. item_properties_part2.csv</a:t>
          </a:r>
        </a:p>
      </dgm:t>
    </dgm:pt>
    <dgm:pt modelId="{1E7941B8-CFCB-416A-96E8-CB102C3A3630}" type="parTrans" cxnId="{A5A80CC1-618F-4F89-BC4B-5EAFDDDBC7EC}">
      <dgm:prSet/>
      <dgm:spPr/>
      <dgm:t>
        <a:bodyPr/>
        <a:lstStyle/>
        <a:p>
          <a:endParaRPr lang="en-US"/>
        </a:p>
      </dgm:t>
    </dgm:pt>
    <dgm:pt modelId="{970261EF-E3F6-49A1-9C71-EA91C7FB4107}" type="sibTrans" cxnId="{A5A80CC1-618F-4F89-BC4B-5EAFDDDBC7EC}">
      <dgm:prSet/>
      <dgm:spPr/>
      <dgm:t>
        <a:bodyPr/>
        <a:lstStyle/>
        <a:p>
          <a:endParaRPr lang="en-US"/>
        </a:p>
      </dgm:t>
    </dgm:pt>
    <dgm:pt modelId="{70643224-A1BA-480A-A65A-C8DB5D371403}">
      <dgm:prSet/>
      <dgm:spPr/>
      <dgm:t>
        <a:bodyPr/>
        <a:lstStyle/>
        <a:p>
          <a:r>
            <a:rPr lang="en-US"/>
            <a:t>Data contains information about events (views, add to cart, transactions), items, categories, and user interactions.</a:t>
          </a:r>
        </a:p>
      </dgm:t>
    </dgm:pt>
    <dgm:pt modelId="{6D70D37A-ECC1-4AE2-933B-A2B7EB33107F}" type="parTrans" cxnId="{E886428E-E87D-4F73-A3CC-51F4F73FDFEE}">
      <dgm:prSet/>
      <dgm:spPr/>
      <dgm:t>
        <a:bodyPr/>
        <a:lstStyle/>
        <a:p>
          <a:endParaRPr lang="en-US"/>
        </a:p>
      </dgm:t>
    </dgm:pt>
    <dgm:pt modelId="{1D50C28D-40CD-4647-9024-5A9846EDB1B7}" type="sibTrans" cxnId="{E886428E-E87D-4F73-A3CC-51F4F73FDFEE}">
      <dgm:prSet/>
      <dgm:spPr/>
      <dgm:t>
        <a:bodyPr/>
        <a:lstStyle/>
        <a:p>
          <a:endParaRPr lang="en-US"/>
        </a:p>
      </dgm:t>
    </dgm:pt>
    <dgm:pt modelId="{CC188E6E-7AEF-48F6-8E65-2D284EE9AE2F}" type="pres">
      <dgm:prSet presAssocID="{66A55872-C3FB-4B88-9609-170B6E37F4CB}" presName="linear" presStyleCnt="0">
        <dgm:presLayoutVars>
          <dgm:animLvl val="lvl"/>
          <dgm:resizeHandles val="exact"/>
        </dgm:presLayoutVars>
      </dgm:prSet>
      <dgm:spPr/>
    </dgm:pt>
    <dgm:pt modelId="{CEC595EE-05E6-4966-9C6C-927B67BAB1EC}" type="pres">
      <dgm:prSet presAssocID="{515FA6DE-A2F7-4A46-B4DE-C31EB0737A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FDA6E2-B549-4DF3-AED3-C209A972D027}" type="pres">
      <dgm:prSet presAssocID="{FEEBAD72-50AA-4A84-870C-F596FDEB8D41}" presName="spacer" presStyleCnt="0"/>
      <dgm:spPr/>
    </dgm:pt>
    <dgm:pt modelId="{9AA7C778-90CF-4116-88DA-3F1077EF899F}" type="pres">
      <dgm:prSet presAssocID="{64421412-853E-417A-95EF-94B7896D9A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60ACA5-B1F1-4B7D-88DF-3E2B2B4CBF50}" type="pres">
      <dgm:prSet presAssocID="{AB42A458-B0B9-482F-86DF-B3FCFECBB6D3}" presName="spacer" presStyleCnt="0"/>
      <dgm:spPr/>
    </dgm:pt>
    <dgm:pt modelId="{02F031CD-0151-4DA7-8AE4-EC31AE4C2FF0}" type="pres">
      <dgm:prSet presAssocID="{F4F3B7E6-2305-4ECD-9399-95779F3BD75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422CC1C-616D-46E0-B3E2-4BFE6D8A9149}" type="pres">
      <dgm:prSet presAssocID="{8D022B0D-5318-4E9F-A6E6-55A90815CEA8}" presName="spacer" presStyleCnt="0"/>
      <dgm:spPr/>
    </dgm:pt>
    <dgm:pt modelId="{5DC67598-2262-4F68-88EA-2FD261D9FA4E}" type="pres">
      <dgm:prSet presAssocID="{CD2E7559-349D-4EAB-A4DC-16F5843183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59B7E7-C8DB-4BD6-9130-4F78E7020A43}" type="pres">
      <dgm:prSet presAssocID="{83F2F186-90F1-41AB-BEE7-C92600EEE369}" presName="spacer" presStyleCnt="0"/>
      <dgm:spPr/>
    </dgm:pt>
    <dgm:pt modelId="{7168CDAA-2E22-44B7-9264-CBBD26542963}" type="pres">
      <dgm:prSet presAssocID="{A2EAE501-9397-43A2-9287-78CB667EAA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CAC49D-3E2C-44E9-9FDC-F2424828D89C}" type="pres">
      <dgm:prSet presAssocID="{970261EF-E3F6-49A1-9C71-EA91C7FB4107}" presName="spacer" presStyleCnt="0"/>
      <dgm:spPr/>
    </dgm:pt>
    <dgm:pt modelId="{E89E82C9-A02F-4990-9460-2B4586F5CDF0}" type="pres">
      <dgm:prSet presAssocID="{70643224-A1BA-480A-A65A-C8DB5D37140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CE90710-20BB-4318-8C91-F89DF7C6D7CD}" srcId="{66A55872-C3FB-4B88-9609-170B6E37F4CB}" destId="{515FA6DE-A2F7-4A46-B4DE-C31EB0737A69}" srcOrd="0" destOrd="0" parTransId="{6E277A74-C477-49B8-9B82-F000FAAF724D}" sibTransId="{FEEBAD72-50AA-4A84-870C-F596FDEB8D41}"/>
    <dgm:cxn modelId="{F14BDF2D-7206-43BB-9C31-B8BBECD94B2E}" type="presOf" srcId="{515FA6DE-A2F7-4A46-B4DE-C31EB0737A69}" destId="{CEC595EE-05E6-4966-9C6C-927B67BAB1EC}" srcOrd="0" destOrd="0" presId="urn:microsoft.com/office/officeart/2005/8/layout/vList2"/>
    <dgm:cxn modelId="{6C8D3F34-F7F4-4468-B4BA-C99D82DD670B}" type="presOf" srcId="{70643224-A1BA-480A-A65A-C8DB5D371403}" destId="{E89E82C9-A02F-4990-9460-2B4586F5CDF0}" srcOrd="0" destOrd="0" presId="urn:microsoft.com/office/officeart/2005/8/layout/vList2"/>
    <dgm:cxn modelId="{78EEE83B-B9A8-42F7-A5A1-0912137D2BB2}" srcId="{66A55872-C3FB-4B88-9609-170B6E37F4CB}" destId="{CD2E7559-349D-4EAB-A4DC-16F5843183BB}" srcOrd="3" destOrd="0" parTransId="{AC6F4E5B-8231-4A40-A33D-8100782C25D4}" sibTransId="{83F2F186-90F1-41AB-BEE7-C92600EEE369}"/>
    <dgm:cxn modelId="{2AC83F3E-EB2E-4ABB-B992-ECD368F51493}" type="presOf" srcId="{A2EAE501-9397-43A2-9287-78CB667EAAC1}" destId="{7168CDAA-2E22-44B7-9264-CBBD26542963}" srcOrd="0" destOrd="0" presId="urn:microsoft.com/office/officeart/2005/8/layout/vList2"/>
    <dgm:cxn modelId="{428C3045-D682-4192-AE92-06049B380A24}" type="presOf" srcId="{66A55872-C3FB-4B88-9609-170B6E37F4CB}" destId="{CC188E6E-7AEF-48F6-8E65-2D284EE9AE2F}" srcOrd="0" destOrd="0" presId="urn:microsoft.com/office/officeart/2005/8/layout/vList2"/>
    <dgm:cxn modelId="{E886428E-E87D-4F73-A3CC-51F4F73FDFEE}" srcId="{66A55872-C3FB-4B88-9609-170B6E37F4CB}" destId="{70643224-A1BA-480A-A65A-C8DB5D371403}" srcOrd="5" destOrd="0" parTransId="{6D70D37A-ECC1-4AE2-933B-A2B7EB33107F}" sibTransId="{1D50C28D-40CD-4647-9024-5A9846EDB1B7}"/>
    <dgm:cxn modelId="{61F44E8E-A5D4-411B-A8DC-921FD4A2AC79}" srcId="{66A55872-C3FB-4B88-9609-170B6E37F4CB}" destId="{64421412-853E-417A-95EF-94B7896D9A96}" srcOrd="1" destOrd="0" parTransId="{25238BC0-7C47-4F49-A003-3771183C4333}" sibTransId="{AB42A458-B0B9-482F-86DF-B3FCFECBB6D3}"/>
    <dgm:cxn modelId="{B55FA59D-6E18-45E8-AC41-6ECE6885DEE2}" type="presOf" srcId="{CD2E7559-349D-4EAB-A4DC-16F5843183BB}" destId="{5DC67598-2262-4F68-88EA-2FD261D9FA4E}" srcOrd="0" destOrd="0" presId="urn:microsoft.com/office/officeart/2005/8/layout/vList2"/>
    <dgm:cxn modelId="{A5A80CC1-618F-4F89-BC4B-5EAFDDDBC7EC}" srcId="{66A55872-C3FB-4B88-9609-170B6E37F4CB}" destId="{A2EAE501-9397-43A2-9287-78CB667EAAC1}" srcOrd="4" destOrd="0" parTransId="{1E7941B8-CFCB-416A-96E8-CB102C3A3630}" sibTransId="{970261EF-E3F6-49A1-9C71-EA91C7FB4107}"/>
    <dgm:cxn modelId="{EE98E8E0-5C5C-49EC-90A4-8212538CDE3D}" type="presOf" srcId="{64421412-853E-417A-95EF-94B7896D9A96}" destId="{9AA7C778-90CF-4116-88DA-3F1077EF899F}" srcOrd="0" destOrd="0" presId="urn:microsoft.com/office/officeart/2005/8/layout/vList2"/>
    <dgm:cxn modelId="{184E90F8-EDA0-44AD-A3A8-10EEEE829D41}" srcId="{66A55872-C3FB-4B88-9609-170B6E37F4CB}" destId="{F4F3B7E6-2305-4ECD-9399-95779F3BD757}" srcOrd="2" destOrd="0" parTransId="{642F9A37-6FBD-42E6-A2C3-25043E47A185}" sibTransId="{8D022B0D-5318-4E9F-A6E6-55A90815CEA8}"/>
    <dgm:cxn modelId="{D73AA4FB-1F54-4C24-93F8-5D9F3A92AEE7}" type="presOf" srcId="{F4F3B7E6-2305-4ECD-9399-95779F3BD757}" destId="{02F031CD-0151-4DA7-8AE4-EC31AE4C2FF0}" srcOrd="0" destOrd="0" presId="urn:microsoft.com/office/officeart/2005/8/layout/vList2"/>
    <dgm:cxn modelId="{7AC313C3-D49C-422E-9DE2-EAEEF16D073B}" type="presParOf" srcId="{CC188E6E-7AEF-48F6-8E65-2D284EE9AE2F}" destId="{CEC595EE-05E6-4966-9C6C-927B67BAB1EC}" srcOrd="0" destOrd="0" presId="urn:microsoft.com/office/officeart/2005/8/layout/vList2"/>
    <dgm:cxn modelId="{1C8EA11F-1DD6-4DE1-B9AA-43AEA4754BDF}" type="presParOf" srcId="{CC188E6E-7AEF-48F6-8E65-2D284EE9AE2F}" destId="{5BFDA6E2-B549-4DF3-AED3-C209A972D027}" srcOrd="1" destOrd="0" presId="urn:microsoft.com/office/officeart/2005/8/layout/vList2"/>
    <dgm:cxn modelId="{9681BB64-8574-4C53-8E08-5F5B90F40D59}" type="presParOf" srcId="{CC188E6E-7AEF-48F6-8E65-2D284EE9AE2F}" destId="{9AA7C778-90CF-4116-88DA-3F1077EF899F}" srcOrd="2" destOrd="0" presId="urn:microsoft.com/office/officeart/2005/8/layout/vList2"/>
    <dgm:cxn modelId="{37AA5D7A-96D0-4DBC-BB25-FAC48F9EBE46}" type="presParOf" srcId="{CC188E6E-7AEF-48F6-8E65-2D284EE9AE2F}" destId="{3F60ACA5-B1F1-4B7D-88DF-3E2B2B4CBF50}" srcOrd="3" destOrd="0" presId="urn:microsoft.com/office/officeart/2005/8/layout/vList2"/>
    <dgm:cxn modelId="{846E2B3A-325E-473D-B78C-0A71A506762C}" type="presParOf" srcId="{CC188E6E-7AEF-48F6-8E65-2D284EE9AE2F}" destId="{02F031CD-0151-4DA7-8AE4-EC31AE4C2FF0}" srcOrd="4" destOrd="0" presId="urn:microsoft.com/office/officeart/2005/8/layout/vList2"/>
    <dgm:cxn modelId="{772D476F-66F0-4FE2-80F3-1E98F3B76431}" type="presParOf" srcId="{CC188E6E-7AEF-48F6-8E65-2D284EE9AE2F}" destId="{9422CC1C-616D-46E0-B3E2-4BFE6D8A9149}" srcOrd="5" destOrd="0" presId="urn:microsoft.com/office/officeart/2005/8/layout/vList2"/>
    <dgm:cxn modelId="{0EF5B411-BAEA-40A9-B7C1-A2699843FF46}" type="presParOf" srcId="{CC188E6E-7AEF-48F6-8E65-2D284EE9AE2F}" destId="{5DC67598-2262-4F68-88EA-2FD261D9FA4E}" srcOrd="6" destOrd="0" presId="urn:microsoft.com/office/officeart/2005/8/layout/vList2"/>
    <dgm:cxn modelId="{8E474998-C19E-47FD-BB91-00907189EF46}" type="presParOf" srcId="{CC188E6E-7AEF-48F6-8E65-2D284EE9AE2F}" destId="{7E59B7E7-C8DB-4BD6-9130-4F78E7020A43}" srcOrd="7" destOrd="0" presId="urn:microsoft.com/office/officeart/2005/8/layout/vList2"/>
    <dgm:cxn modelId="{0C9BF718-924E-4ED4-872C-DC1AF68F357D}" type="presParOf" srcId="{CC188E6E-7AEF-48F6-8E65-2D284EE9AE2F}" destId="{7168CDAA-2E22-44B7-9264-CBBD26542963}" srcOrd="8" destOrd="0" presId="urn:microsoft.com/office/officeart/2005/8/layout/vList2"/>
    <dgm:cxn modelId="{1E7B25AC-D1F6-45E4-8CAF-6112A601B32C}" type="presParOf" srcId="{CC188E6E-7AEF-48F6-8E65-2D284EE9AE2F}" destId="{5ECAC49D-3E2C-44E9-9FDC-F2424828D89C}" srcOrd="9" destOrd="0" presId="urn:microsoft.com/office/officeart/2005/8/layout/vList2"/>
    <dgm:cxn modelId="{6C3A4F62-D64F-4A6A-A014-497E6A5F7047}" type="presParOf" srcId="{CC188E6E-7AEF-48F6-8E65-2D284EE9AE2F}" destId="{E89E82C9-A02F-4990-9460-2B4586F5CDF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92DCEE-984C-4484-B09B-7661159CCF4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E684A4-AC2A-4A17-9FD5-7EFF2F741D5E}">
      <dgm:prSet/>
      <dgm:spPr/>
      <dgm:t>
        <a:bodyPr/>
        <a:lstStyle/>
        <a:p>
          <a:r>
            <a:rPr lang="en-US"/>
            <a:t>The performance of the SVD model on the test set:</a:t>
          </a:r>
        </a:p>
      </dgm:t>
    </dgm:pt>
    <dgm:pt modelId="{71953263-CBA5-49A8-BEC0-EE077323FDB4}" type="parTrans" cxnId="{04913628-1B71-4EC2-AAA6-513A35D11C62}">
      <dgm:prSet/>
      <dgm:spPr/>
      <dgm:t>
        <a:bodyPr/>
        <a:lstStyle/>
        <a:p>
          <a:endParaRPr lang="en-US"/>
        </a:p>
      </dgm:t>
    </dgm:pt>
    <dgm:pt modelId="{C6697FE4-5AB5-4DDB-BFE8-3CD8EFD99838}" type="sibTrans" cxnId="{04913628-1B71-4EC2-AAA6-513A35D11C62}">
      <dgm:prSet/>
      <dgm:spPr/>
      <dgm:t>
        <a:bodyPr/>
        <a:lstStyle/>
        <a:p>
          <a:endParaRPr lang="en-US"/>
        </a:p>
      </dgm:t>
    </dgm:pt>
    <dgm:pt modelId="{33DC7DD6-0D06-4FC7-B33E-D3786B91BAA2}">
      <dgm:prSet/>
      <dgm:spPr/>
      <dgm:t>
        <a:bodyPr/>
        <a:lstStyle/>
        <a:p>
          <a:r>
            <a:rPr lang="en-US"/>
            <a:t>- Mean Absolute Error (MAE): 0.0206</a:t>
          </a:r>
        </a:p>
      </dgm:t>
    </dgm:pt>
    <dgm:pt modelId="{E5295F7B-E3FC-4889-8512-A28548D31B74}" type="parTrans" cxnId="{04376707-6C5F-4929-8825-701C5F79FFFA}">
      <dgm:prSet/>
      <dgm:spPr/>
      <dgm:t>
        <a:bodyPr/>
        <a:lstStyle/>
        <a:p>
          <a:endParaRPr lang="en-US"/>
        </a:p>
      </dgm:t>
    </dgm:pt>
    <dgm:pt modelId="{CFE1FF42-BC42-48A4-9510-240609D7C481}" type="sibTrans" cxnId="{04376707-6C5F-4929-8825-701C5F79FFFA}">
      <dgm:prSet/>
      <dgm:spPr/>
      <dgm:t>
        <a:bodyPr/>
        <a:lstStyle/>
        <a:p>
          <a:endParaRPr lang="en-US"/>
        </a:p>
      </dgm:t>
    </dgm:pt>
    <dgm:pt modelId="{C094896C-E6EB-4D6E-98B4-82B85ECB0552}">
      <dgm:prSet/>
      <dgm:spPr/>
      <dgm:t>
        <a:bodyPr/>
        <a:lstStyle/>
        <a:p>
          <a:r>
            <a:rPr lang="en-US"/>
            <a:t>- Mean Squared Error (MSE): 0.0319</a:t>
          </a:r>
        </a:p>
      </dgm:t>
    </dgm:pt>
    <dgm:pt modelId="{15B70322-77F8-49D1-8795-B53F2BE0E95E}" type="parTrans" cxnId="{71987FE6-E0EB-4F99-B98A-939A2B98F5F5}">
      <dgm:prSet/>
      <dgm:spPr/>
      <dgm:t>
        <a:bodyPr/>
        <a:lstStyle/>
        <a:p>
          <a:endParaRPr lang="en-US"/>
        </a:p>
      </dgm:t>
    </dgm:pt>
    <dgm:pt modelId="{E88EA229-EC2A-41B0-B780-6BA9D2CB9546}" type="sibTrans" cxnId="{71987FE6-E0EB-4F99-B98A-939A2B98F5F5}">
      <dgm:prSet/>
      <dgm:spPr/>
      <dgm:t>
        <a:bodyPr/>
        <a:lstStyle/>
        <a:p>
          <a:endParaRPr lang="en-US"/>
        </a:p>
      </dgm:t>
    </dgm:pt>
    <dgm:pt modelId="{8344ACAA-C3A5-4C9B-A48E-6E593A31BE23}">
      <dgm:prSet/>
      <dgm:spPr/>
      <dgm:t>
        <a:bodyPr/>
        <a:lstStyle/>
        <a:p>
          <a:r>
            <a:rPr lang="en-US"/>
            <a:t>- Root Mean Squared Error (RMSE): 0.1787</a:t>
          </a:r>
        </a:p>
      </dgm:t>
    </dgm:pt>
    <dgm:pt modelId="{2B07A443-AA1D-4AC2-890A-0470A1DA7E42}" type="parTrans" cxnId="{BC3C3F04-C1FF-44E4-A4FB-030989D30EC1}">
      <dgm:prSet/>
      <dgm:spPr/>
      <dgm:t>
        <a:bodyPr/>
        <a:lstStyle/>
        <a:p>
          <a:endParaRPr lang="en-US"/>
        </a:p>
      </dgm:t>
    </dgm:pt>
    <dgm:pt modelId="{AE51976E-56AE-43E9-86BE-E7D7FA8F6BE9}" type="sibTrans" cxnId="{BC3C3F04-C1FF-44E4-A4FB-030989D30EC1}">
      <dgm:prSet/>
      <dgm:spPr/>
      <dgm:t>
        <a:bodyPr/>
        <a:lstStyle/>
        <a:p>
          <a:endParaRPr lang="en-US"/>
        </a:p>
      </dgm:t>
    </dgm:pt>
    <dgm:pt modelId="{D36F6842-39E9-4726-8D1D-66B7BA63AC5E}" type="pres">
      <dgm:prSet presAssocID="{F492DCEE-984C-4484-B09B-7661159CCF44}" presName="linear" presStyleCnt="0">
        <dgm:presLayoutVars>
          <dgm:animLvl val="lvl"/>
          <dgm:resizeHandles val="exact"/>
        </dgm:presLayoutVars>
      </dgm:prSet>
      <dgm:spPr/>
    </dgm:pt>
    <dgm:pt modelId="{31D238CD-CC6C-4A9C-9894-25157DAFFB09}" type="pres">
      <dgm:prSet presAssocID="{B1E684A4-AC2A-4A17-9FD5-7EFF2F741D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7D8F5F-C8EA-4395-8C54-78D3AE8130B8}" type="pres">
      <dgm:prSet presAssocID="{C6697FE4-5AB5-4DDB-BFE8-3CD8EFD99838}" presName="spacer" presStyleCnt="0"/>
      <dgm:spPr/>
    </dgm:pt>
    <dgm:pt modelId="{505A6F2E-908C-49E2-96B6-20EBA8EB07D8}" type="pres">
      <dgm:prSet presAssocID="{33DC7DD6-0D06-4FC7-B33E-D3786B91BA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827E7E-0176-4291-BFFD-673EEE62F23E}" type="pres">
      <dgm:prSet presAssocID="{CFE1FF42-BC42-48A4-9510-240609D7C481}" presName="spacer" presStyleCnt="0"/>
      <dgm:spPr/>
    </dgm:pt>
    <dgm:pt modelId="{987DB5AB-D96F-4613-A5E3-6B3C8F9331B8}" type="pres">
      <dgm:prSet presAssocID="{C094896C-E6EB-4D6E-98B4-82B85ECB05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105E86-A4E7-4F40-BB94-5F0FEADE3508}" type="pres">
      <dgm:prSet presAssocID="{E88EA229-EC2A-41B0-B780-6BA9D2CB9546}" presName="spacer" presStyleCnt="0"/>
      <dgm:spPr/>
    </dgm:pt>
    <dgm:pt modelId="{D22CCBCE-2DD3-42F4-94EB-BF58480B9F73}" type="pres">
      <dgm:prSet presAssocID="{8344ACAA-C3A5-4C9B-A48E-6E593A31BE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3C3F04-C1FF-44E4-A4FB-030989D30EC1}" srcId="{F492DCEE-984C-4484-B09B-7661159CCF44}" destId="{8344ACAA-C3A5-4C9B-A48E-6E593A31BE23}" srcOrd="3" destOrd="0" parTransId="{2B07A443-AA1D-4AC2-890A-0470A1DA7E42}" sibTransId="{AE51976E-56AE-43E9-86BE-E7D7FA8F6BE9}"/>
    <dgm:cxn modelId="{04376707-6C5F-4929-8825-701C5F79FFFA}" srcId="{F492DCEE-984C-4484-B09B-7661159CCF44}" destId="{33DC7DD6-0D06-4FC7-B33E-D3786B91BAA2}" srcOrd="1" destOrd="0" parTransId="{E5295F7B-E3FC-4889-8512-A28548D31B74}" sibTransId="{CFE1FF42-BC42-48A4-9510-240609D7C481}"/>
    <dgm:cxn modelId="{4041B914-78D2-41E6-9124-2682ABB3874F}" type="presOf" srcId="{8344ACAA-C3A5-4C9B-A48E-6E593A31BE23}" destId="{D22CCBCE-2DD3-42F4-94EB-BF58480B9F73}" srcOrd="0" destOrd="0" presId="urn:microsoft.com/office/officeart/2005/8/layout/vList2"/>
    <dgm:cxn modelId="{FA4B201C-9A38-464B-B28C-E30EE60F937A}" type="presOf" srcId="{F492DCEE-984C-4484-B09B-7661159CCF44}" destId="{D36F6842-39E9-4726-8D1D-66B7BA63AC5E}" srcOrd="0" destOrd="0" presId="urn:microsoft.com/office/officeart/2005/8/layout/vList2"/>
    <dgm:cxn modelId="{04913628-1B71-4EC2-AAA6-513A35D11C62}" srcId="{F492DCEE-984C-4484-B09B-7661159CCF44}" destId="{B1E684A4-AC2A-4A17-9FD5-7EFF2F741D5E}" srcOrd="0" destOrd="0" parTransId="{71953263-CBA5-49A8-BEC0-EE077323FDB4}" sibTransId="{C6697FE4-5AB5-4DDB-BFE8-3CD8EFD99838}"/>
    <dgm:cxn modelId="{ED75FE6B-94E6-4339-BF89-EB665DE66A75}" type="presOf" srcId="{C094896C-E6EB-4D6E-98B4-82B85ECB0552}" destId="{987DB5AB-D96F-4613-A5E3-6B3C8F9331B8}" srcOrd="0" destOrd="0" presId="urn:microsoft.com/office/officeart/2005/8/layout/vList2"/>
    <dgm:cxn modelId="{5A867452-EDE0-483D-8E75-8F840EB85238}" type="presOf" srcId="{B1E684A4-AC2A-4A17-9FD5-7EFF2F741D5E}" destId="{31D238CD-CC6C-4A9C-9894-25157DAFFB09}" srcOrd="0" destOrd="0" presId="urn:microsoft.com/office/officeart/2005/8/layout/vList2"/>
    <dgm:cxn modelId="{EEBCFF75-DE96-4F9F-BB81-82CA039C96FE}" type="presOf" srcId="{33DC7DD6-0D06-4FC7-B33E-D3786B91BAA2}" destId="{505A6F2E-908C-49E2-96B6-20EBA8EB07D8}" srcOrd="0" destOrd="0" presId="urn:microsoft.com/office/officeart/2005/8/layout/vList2"/>
    <dgm:cxn modelId="{71987FE6-E0EB-4F99-B98A-939A2B98F5F5}" srcId="{F492DCEE-984C-4484-B09B-7661159CCF44}" destId="{C094896C-E6EB-4D6E-98B4-82B85ECB0552}" srcOrd="2" destOrd="0" parTransId="{15B70322-77F8-49D1-8795-B53F2BE0E95E}" sibTransId="{E88EA229-EC2A-41B0-B780-6BA9D2CB9546}"/>
    <dgm:cxn modelId="{F578119D-E744-4164-8122-7C792445D17B}" type="presParOf" srcId="{D36F6842-39E9-4726-8D1D-66B7BA63AC5E}" destId="{31D238CD-CC6C-4A9C-9894-25157DAFFB09}" srcOrd="0" destOrd="0" presId="urn:microsoft.com/office/officeart/2005/8/layout/vList2"/>
    <dgm:cxn modelId="{A728E3B4-D5D0-4809-8850-11DD319451B3}" type="presParOf" srcId="{D36F6842-39E9-4726-8D1D-66B7BA63AC5E}" destId="{337D8F5F-C8EA-4395-8C54-78D3AE8130B8}" srcOrd="1" destOrd="0" presId="urn:microsoft.com/office/officeart/2005/8/layout/vList2"/>
    <dgm:cxn modelId="{3A5A464E-73E8-4648-B679-F377BA43626D}" type="presParOf" srcId="{D36F6842-39E9-4726-8D1D-66B7BA63AC5E}" destId="{505A6F2E-908C-49E2-96B6-20EBA8EB07D8}" srcOrd="2" destOrd="0" presId="urn:microsoft.com/office/officeart/2005/8/layout/vList2"/>
    <dgm:cxn modelId="{0DD789AB-BACA-4942-B370-D9AB1D5E4155}" type="presParOf" srcId="{D36F6842-39E9-4726-8D1D-66B7BA63AC5E}" destId="{FE827E7E-0176-4291-BFFD-673EEE62F23E}" srcOrd="3" destOrd="0" presId="urn:microsoft.com/office/officeart/2005/8/layout/vList2"/>
    <dgm:cxn modelId="{20B5EABE-3335-489C-AEB1-C5AFEF316373}" type="presParOf" srcId="{D36F6842-39E9-4726-8D1D-66B7BA63AC5E}" destId="{987DB5AB-D96F-4613-A5E3-6B3C8F9331B8}" srcOrd="4" destOrd="0" presId="urn:microsoft.com/office/officeart/2005/8/layout/vList2"/>
    <dgm:cxn modelId="{B0A6057A-7C87-4681-93FD-E382BE9789ED}" type="presParOf" srcId="{D36F6842-39E9-4726-8D1D-66B7BA63AC5E}" destId="{F0105E86-A4E7-4F40-BB94-5F0FEADE3508}" srcOrd="5" destOrd="0" presId="urn:microsoft.com/office/officeart/2005/8/layout/vList2"/>
    <dgm:cxn modelId="{7FC36029-1855-4431-95CB-B6EED0B87D6C}" type="presParOf" srcId="{D36F6842-39E9-4726-8D1D-66B7BA63AC5E}" destId="{D22CCBCE-2DD3-42F4-94EB-BF58480B9F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40EA5D-AFD4-42A1-ABD7-C9AE4CE218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D5C861-CA9B-48D0-9A0F-8227911634B7}">
      <dgm:prSet/>
      <dgm:spPr/>
      <dgm:t>
        <a:bodyPr/>
        <a:lstStyle/>
        <a:p>
          <a:r>
            <a:rPr lang="en-US"/>
            <a:t>The RMSE of 0.1787 indicates strong predictive performance.</a:t>
          </a:r>
        </a:p>
      </dgm:t>
    </dgm:pt>
    <dgm:pt modelId="{1863D368-4669-4114-A2F2-3EDD0E8545A5}" type="parTrans" cxnId="{AEE0D3BF-27B9-4DC9-9AE4-B25C572E12AB}">
      <dgm:prSet/>
      <dgm:spPr/>
      <dgm:t>
        <a:bodyPr/>
        <a:lstStyle/>
        <a:p>
          <a:endParaRPr lang="en-US"/>
        </a:p>
      </dgm:t>
    </dgm:pt>
    <dgm:pt modelId="{F4DF60CE-6669-4624-933C-3C9781536857}" type="sibTrans" cxnId="{AEE0D3BF-27B9-4DC9-9AE4-B25C572E12AB}">
      <dgm:prSet/>
      <dgm:spPr/>
      <dgm:t>
        <a:bodyPr/>
        <a:lstStyle/>
        <a:p>
          <a:endParaRPr lang="en-US"/>
        </a:p>
      </dgm:t>
    </dgm:pt>
    <dgm:pt modelId="{9B95616B-D6A2-4621-8C7F-27DD5A5D414E}">
      <dgm:prSet/>
      <dgm:spPr/>
      <dgm:t>
        <a:bodyPr/>
        <a:lstStyle/>
        <a:p>
          <a:r>
            <a:rPr lang="en-US"/>
            <a:t>The low MAE suggests accurate prediction of interaction counts between users and items.</a:t>
          </a:r>
        </a:p>
      </dgm:t>
    </dgm:pt>
    <dgm:pt modelId="{7FD4A096-11E0-4810-8197-A9898C53ED7A}" type="parTrans" cxnId="{257CE444-2EC5-4869-AD0A-5E6F4574CB4D}">
      <dgm:prSet/>
      <dgm:spPr/>
      <dgm:t>
        <a:bodyPr/>
        <a:lstStyle/>
        <a:p>
          <a:endParaRPr lang="en-US"/>
        </a:p>
      </dgm:t>
    </dgm:pt>
    <dgm:pt modelId="{1E2C722A-78C9-4043-89FC-61BB24B09602}" type="sibTrans" cxnId="{257CE444-2EC5-4869-AD0A-5E6F4574CB4D}">
      <dgm:prSet/>
      <dgm:spPr/>
      <dgm:t>
        <a:bodyPr/>
        <a:lstStyle/>
        <a:p>
          <a:endParaRPr lang="en-US"/>
        </a:p>
      </dgm:t>
    </dgm:pt>
    <dgm:pt modelId="{CC0601EC-C316-4AF1-9AD2-6B8209BD63CB}" type="pres">
      <dgm:prSet presAssocID="{BB40EA5D-AFD4-42A1-ABD7-C9AE4CE21805}" presName="linear" presStyleCnt="0">
        <dgm:presLayoutVars>
          <dgm:animLvl val="lvl"/>
          <dgm:resizeHandles val="exact"/>
        </dgm:presLayoutVars>
      </dgm:prSet>
      <dgm:spPr/>
    </dgm:pt>
    <dgm:pt modelId="{94579B2D-8D20-437D-B862-3DA036438B0E}" type="pres">
      <dgm:prSet presAssocID="{D3D5C861-CA9B-48D0-9A0F-8227911634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8DAC83-E58D-45A2-ABDE-D8E78E843AAD}" type="pres">
      <dgm:prSet presAssocID="{F4DF60CE-6669-4624-933C-3C9781536857}" presName="spacer" presStyleCnt="0"/>
      <dgm:spPr/>
    </dgm:pt>
    <dgm:pt modelId="{49AF62B2-F600-4039-B80D-624F19D95FC1}" type="pres">
      <dgm:prSet presAssocID="{9B95616B-D6A2-4621-8C7F-27DD5A5D41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C4E607-45D3-4FA9-9729-0B978F0B69CF}" type="presOf" srcId="{BB40EA5D-AFD4-42A1-ABD7-C9AE4CE21805}" destId="{CC0601EC-C316-4AF1-9AD2-6B8209BD63CB}" srcOrd="0" destOrd="0" presId="urn:microsoft.com/office/officeart/2005/8/layout/vList2"/>
    <dgm:cxn modelId="{257CE444-2EC5-4869-AD0A-5E6F4574CB4D}" srcId="{BB40EA5D-AFD4-42A1-ABD7-C9AE4CE21805}" destId="{9B95616B-D6A2-4621-8C7F-27DD5A5D414E}" srcOrd="1" destOrd="0" parTransId="{7FD4A096-11E0-4810-8197-A9898C53ED7A}" sibTransId="{1E2C722A-78C9-4043-89FC-61BB24B09602}"/>
    <dgm:cxn modelId="{9E747A8B-7094-4317-90AE-B02AEEC53B97}" type="presOf" srcId="{D3D5C861-CA9B-48D0-9A0F-8227911634B7}" destId="{94579B2D-8D20-437D-B862-3DA036438B0E}" srcOrd="0" destOrd="0" presId="urn:microsoft.com/office/officeart/2005/8/layout/vList2"/>
    <dgm:cxn modelId="{890E6E9F-55EB-4537-9180-2DAE1C45B088}" type="presOf" srcId="{9B95616B-D6A2-4621-8C7F-27DD5A5D414E}" destId="{49AF62B2-F600-4039-B80D-624F19D95FC1}" srcOrd="0" destOrd="0" presId="urn:microsoft.com/office/officeart/2005/8/layout/vList2"/>
    <dgm:cxn modelId="{AEE0D3BF-27B9-4DC9-9AE4-B25C572E12AB}" srcId="{BB40EA5D-AFD4-42A1-ABD7-C9AE4CE21805}" destId="{D3D5C861-CA9B-48D0-9A0F-8227911634B7}" srcOrd="0" destOrd="0" parTransId="{1863D368-4669-4114-A2F2-3EDD0E8545A5}" sibTransId="{F4DF60CE-6669-4624-933C-3C9781536857}"/>
    <dgm:cxn modelId="{0A1E5EF4-F5EE-47B1-AE63-C2F683055C8D}" type="presParOf" srcId="{CC0601EC-C316-4AF1-9AD2-6B8209BD63CB}" destId="{94579B2D-8D20-437D-B862-3DA036438B0E}" srcOrd="0" destOrd="0" presId="urn:microsoft.com/office/officeart/2005/8/layout/vList2"/>
    <dgm:cxn modelId="{6452D88F-6045-415E-AEEB-715D06E82223}" type="presParOf" srcId="{CC0601EC-C316-4AF1-9AD2-6B8209BD63CB}" destId="{C48DAC83-E58D-45A2-ABDE-D8E78E843AAD}" srcOrd="1" destOrd="0" presId="urn:microsoft.com/office/officeart/2005/8/layout/vList2"/>
    <dgm:cxn modelId="{6B617360-8C7C-4F6A-9F47-63B265B0A8A3}" type="presParOf" srcId="{CC0601EC-C316-4AF1-9AD2-6B8209BD63CB}" destId="{49AF62B2-F600-4039-B80D-624F19D95FC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8175B9-5E2B-42FA-B276-49E82237357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DFCE2F-CD52-4E85-9F7A-C9FC70298D9C}">
      <dgm:prSet/>
      <dgm:spPr/>
      <dgm:t>
        <a:bodyPr/>
        <a:lstStyle/>
        <a:p>
          <a:r>
            <a:rPr lang="en-US"/>
            <a:t>successfully built a recommendation system using collaborative filtering with SVD.</a:t>
          </a:r>
        </a:p>
      </dgm:t>
    </dgm:pt>
    <dgm:pt modelId="{BD8D9F5F-A191-4085-856E-27DFDEE98B06}" type="parTrans" cxnId="{92CAC7AD-C7EA-4363-8810-65AE90115C3C}">
      <dgm:prSet/>
      <dgm:spPr/>
      <dgm:t>
        <a:bodyPr/>
        <a:lstStyle/>
        <a:p>
          <a:endParaRPr lang="en-US"/>
        </a:p>
      </dgm:t>
    </dgm:pt>
    <dgm:pt modelId="{784B336F-1E8D-497A-8557-BD492C670D4E}" type="sibTrans" cxnId="{92CAC7AD-C7EA-4363-8810-65AE90115C3C}">
      <dgm:prSet/>
      <dgm:spPr/>
      <dgm:t>
        <a:bodyPr/>
        <a:lstStyle/>
        <a:p>
          <a:endParaRPr lang="en-US"/>
        </a:p>
      </dgm:t>
    </dgm:pt>
    <dgm:pt modelId="{EEA49350-10BA-42F8-87A0-AF588BD34190}">
      <dgm:prSet/>
      <dgm:spPr/>
      <dgm:t>
        <a:bodyPr/>
        <a:lstStyle/>
        <a:p>
          <a:r>
            <a:rPr lang="en-US"/>
            <a:t>The model performed well with low error metrics and can be further improved by incorporating real-time interactions.</a:t>
          </a:r>
        </a:p>
      </dgm:t>
    </dgm:pt>
    <dgm:pt modelId="{3EA66B5B-E602-4AF4-B9A2-879195A0BCC7}" type="parTrans" cxnId="{62F5E1BE-00B7-45E6-9BC1-E00FA8AE1C4D}">
      <dgm:prSet/>
      <dgm:spPr/>
      <dgm:t>
        <a:bodyPr/>
        <a:lstStyle/>
        <a:p>
          <a:endParaRPr lang="en-US"/>
        </a:p>
      </dgm:t>
    </dgm:pt>
    <dgm:pt modelId="{C3F28912-92EC-45EE-B938-6217D56DEDAD}" type="sibTrans" cxnId="{62F5E1BE-00B7-45E6-9BC1-E00FA8AE1C4D}">
      <dgm:prSet/>
      <dgm:spPr/>
      <dgm:t>
        <a:bodyPr/>
        <a:lstStyle/>
        <a:p>
          <a:endParaRPr lang="en-US"/>
        </a:p>
      </dgm:t>
    </dgm:pt>
    <dgm:pt modelId="{77219A5B-C387-4A14-AFD2-E35ED33EB609}" type="pres">
      <dgm:prSet presAssocID="{168175B9-5E2B-42FA-B276-49E822373579}" presName="vert0" presStyleCnt="0">
        <dgm:presLayoutVars>
          <dgm:dir/>
          <dgm:animOne val="branch"/>
          <dgm:animLvl val="lvl"/>
        </dgm:presLayoutVars>
      </dgm:prSet>
      <dgm:spPr/>
    </dgm:pt>
    <dgm:pt modelId="{8896F3BE-4BD7-4D7E-837C-154F2266B49D}" type="pres">
      <dgm:prSet presAssocID="{B0DFCE2F-CD52-4E85-9F7A-C9FC70298D9C}" presName="thickLine" presStyleLbl="alignNode1" presStyleIdx="0" presStyleCnt="2"/>
      <dgm:spPr/>
    </dgm:pt>
    <dgm:pt modelId="{007EE385-D2B3-4608-86C6-7F104A6EDFE2}" type="pres">
      <dgm:prSet presAssocID="{B0DFCE2F-CD52-4E85-9F7A-C9FC70298D9C}" presName="horz1" presStyleCnt="0"/>
      <dgm:spPr/>
    </dgm:pt>
    <dgm:pt modelId="{D1BDA701-FFA6-44A4-88F6-D257C1975178}" type="pres">
      <dgm:prSet presAssocID="{B0DFCE2F-CD52-4E85-9F7A-C9FC70298D9C}" presName="tx1" presStyleLbl="revTx" presStyleIdx="0" presStyleCnt="2"/>
      <dgm:spPr/>
    </dgm:pt>
    <dgm:pt modelId="{E76A84AA-CCD8-4125-8FE4-49E4C04F3474}" type="pres">
      <dgm:prSet presAssocID="{B0DFCE2F-CD52-4E85-9F7A-C9FC70298D9C}" presName="vert1" presStyleCnt="0"/>
      <dgm:spPr/>
    </dgm:pt>
    <dgm:pt modelId="{07EA3871-133C-4055-B119-787D99118EB5}" type="pres">
      <dgm:prSet presAssocID="{EEA49350-10BA-42F8-87A0-AF588BD34190}" presName="thickLine" presStyleLbl="alignNode1" presStyleIdx="1" presStyleCnt="2"/>
      <dgm:spPr/>
    </dgm:pt>
    <dgm:pt modelId="{677EFCA9-F977-4B6F-85CB-8D81752C5890}" type="pres">
      <dgm:prSet presAssocID="{EEA49350-10BA-42F8-87A0-AF588BD34190}" presName="horz1" presStyleCnt="0"/>
      <dgm:spPr/>
    </dgm:pt>
    <dgm:pt modelId="{48E63B74-4753-431B-9153-E37EF2582289}" type="pres">
      <dgm:prSet presAssocID="{EEA49350-10BA-42F8-87A0-AF588BD34190}" presName="tx1" presStyleLbl="revTx" presStyleIdx="1" presStyleCnt="2"/>
      <dgm:spPr/>
    </dgm:pt>
    <dgm:pt modelId="{D8104C45-7E1A-4945-9E1A-E633C0769C91}" type="pres">
      <dgm:prSet presAssocID="{EEA49350-10BA-42F8-87A0-AF588BD34190}" presName="vert1" presStyleCnt="0"/>
      <dgm:spPr/>
    </dgm:pt>
  </dgm:ptLst>
  <dgm:cxnLst>
    <dgm:cxn modelId="{1A395F98-36D8-4A67-8BA2-3302844F8F49}" type="presOf" srcId="{168175B9-5E2B-42FA-B276-49E822373579}" destId="{77219A5B-C387-4A14-AFD2-E35ED33EB609}" srcOrd="0" destOrd="0" presId="urn:microsoft.com/office/officeart/2008/layout/LinedList"/>
    <dgm:cxn modelId="{92CAC7AD-C7EA-4363-8810-65AE90115C3C}" srcId="{168175B9-5E2B-42FA-B276-49E822373579}" destId="{B0DFCE2F-CD52-4E85-9F7A-C9FC70298D9C}" srcOrd="0" destOrd="0" parTransId="{BD8D9F5F-A191-4085-856E-27DFDEE98B06}" sibTransId="{784B336F-1E8D-497A-8557-BD492C670D4E}"/>
    <dgm:cxn modelId="{D4F4EBB9-9660-4440-9F11-5821AC93BE8F}" type="presOf" srcId="{B0DFCE2F-CD52-4E85-9F7A-C9FC70298D9C}" destId="{D1BDA701-FFA6-44A4-88F6-D257C1975178}" srcOrd="0" destOrd="0" presId="urn:microsoft.com/office/officeart/2008/layout/LinedList"/>
    <dgm:cxn modelId="{62F5E1BE-00B7-45E6-9BC1-E00FA8AE1C4D}" srcId="{168175B9-5E2B-42FA-B276-49E822373579}" destId="{EEA49350-10BA-42F8-87A0-AF588BD34190}" srcOrd="1" destOrd="0" parTransId="{3EA66B5B-E602-4AF4-B9A2-879195A0BCC7}" sibTransId="{C3F28912-92EC-45EE-B938-6217D56DEDAD}"/>
    <dgm:cxn modelId="{6ED93ADC-5C28-4C25-8943-1AF654748DE7}" type="presOf" srcId="{EEA49350-10BA-42F8-87A0-AF588BD34190}" destId="{48E63B74-4753-431B-9153-E37EF2582289}" srcOrd="0" destOrd="0" presId="urn:microsoft.com/office/officeart/2008/layout/LinedList"/>
    <dgm:cxn modelId="{72047EF2-CEB8-45C6-AAC7-7540474DFE33}" type="presParOf" srcId="{77219A5B-C387-4A14-AFD2-E35ED33EB609}" destId="{8896F3BE-4BD7-4D7E-837C-154F2266B49D}" srcOrd="0" destOrd="0" presId="urn:microsoft.com/office/officeart/2008/layout/LinedList"/>
    <dgm:cxn modelId="{57F39A97-1924-4B55-BB5B-7E044CC36C54}" type="presParOf" srcId="{77219A5B-C387-4A14-AFD2-E35ED33EB609}" destId="{007EE385-D2B3-4608-86C6-7F104A6EDFE2}" srcOrd="1" destOrd="0" presId="urn:microsoft.com/office/officeart/2008/layout/LinedList"/>
    <dgm:cxn modelId="{3C73AA57-22A8-4BCC-A939-567791CC2843}" type="presParOf" srcId="{007EE385-D2B3-4608-86C6-7F104A6EDFE2}" destId="{D1BDA701-FFA6-44A4-88F6-D257C1975178}" srcOrd="0" destOrd="0" presId="urn:microsoft.com/office/officeart/2008/layout/LinedList"/>
    <dgm:cxn modelId="{A1E8D548-5A72-4BD8-BDBE-DD930C843FDD}" type="presParOf" srcId="{007EE385-D2B3-4608-86C6-7F104A6EDFE2}" destId="{E76A84AA-CCD8-4125-8FE4-49E4C04F3474}" srcOrd="1" destOrd="0" presId="urn:microsoft.com/office/officeart/2008/layout/LinedList"/>
    <dgm:cxn modelId="{11E18D44-2709-41DC-A794-F3F616D4A05C}" type="presParOf" srcId="{77219A5B-C387-4A14-AFD2-E35ED33EB609}" destId="{07EA3871-133C-4055-B119-787D99118EB5}" srcOrd="2" destOrd="0" presId="urn:microsoft.com/office/officeart/2008/layout/LinedList"/>
    <dgm:cxn modelId="{178F8653-8C0B-4A62-9F4A-0CFAB1C1FA8E}" type="presParOf" srcId="{77219A5B-C387-4A14-AFD2-E35ED33EB609}" destId="{677EFCA9-F977-4B6F-85CB-8D81752C5890}" srcOrd="3" destOrd="0" presId="urn:microsoft.com/office/officeart/2008/layout/LinedList"/>
    <dgm:cxn modelId="{1F516EB4-A6E3-482C-A9DE-7774D64E07AF}" type="presParOf" srcId="{677EFCA9-F977-4B6F-85CB-8D81752C5890}" destId="{48E63B74-4753-431B-9153-E37EF2582289}" srcOrd="0" destOrd="0" presId="urn:microsoft.com/office/officeart/2008/layout/LinedList"/>
    <dgm:cxn modelId="{FB4D0786-297E-4341-9430-BC406CEE7A3F}" type="presParOf" srcId="{677EFCA9-F977-4B6F-85CB-8D81752C5890}" destId="{D8104C45-7E1A-4945-9E1A-E633C0769C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20DA6A-9963-40D9-899F-AF4F8CAF59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440FAE-2660-4932-AA65-BD7A7FBC8504}">
      <dgm:prSet/>
      <dgm:spPr/>
      <dgm:t>
        <a:bodyPr/>
        <a:lstStyle/>
        <a:p>
          <a:r>
            <a:rPr lang="en-US"/>
            <a:t>1. Incorporating content-based filtering to handle cold-start problems.</a:t>
          </a:r>
        </a:p>
      </dgm:t>
    </dgm:pt>
    <dgm:pt modelId="{C1F71477-2C1A-47AE-A6D9-B1A2CEB31B7A}" type="parTrans" cxnId="{65862916-85D8-44BA-A82A-67D90AF4A240}">
      <dgm:prSet/>
      <dgm:spPr/>
      <dgm:t>
        <a:bodyPr/>
        <a:lstStyle/>
        <a:p>
          <a:endParaRPr lang="en-US"/>
        </a:p>
      </dgm:t>
    </dgm:pt>
    <dgm:pt modelId="{ABC352FD-3F2A-46E9-A16D-A4D721E8534E}" type="sibTrans" cxnId="{65862916-85D8-44BA-A82A-67D90AF4A240}">
      <dgm:prSet/>
      <dgm:spPr/>
      <dgm:t>
        <a:bodyPr/>
        <a:lstStyle/>
        <a:p>
          <a:endParaRPr lang="en-US"/>
        </a:p>
      </dgm:t>
    </dgm:pt>
    <dgm:pt modelId="{4ADF1417-E277-4921-8BFE-CDF1503B2140}">
      <dgm:prSet/>
      <dgm:spPr/>
      <dgm:t>
        <a:bodyPr/>
        <a:lstStyle/>
        <a:p>
          <a:r>
            <a:rPr lang="en-US"/>
            <a:t>2. Improving recommendations with deep learning-based models.</a:t>
          </a:r>
        </a:p>
      </dgm:t>
    </dgm:pt>
    <dgm:pt modelId="{9D7175C6-D670-49B3-9ABE-2EA2763958FD}" type="parTrans" cxnId="{28AD7672-C2E4-43D7-8B1A-1AD76FC6A458}">
      <dgm:prSet/>
      <dgm:spPr/>
      <dgm:t>
        <a:bodyPr/>
        <a:lstStyle/>
        <a:p>
          <a:endParaRPr lang="en-US"/>
        </a:p>
      </dgm:t>
    </dgm:pt>
    <dgm:pt modelId="{4E228CC8-41F1-43B5-8E20-B998316125B3}" type="sibTrans" cxnId="{28AD7672-C2E4-43D7-8B1A-1AD76FC6A458}">
      <dgm:prSet/>
      <dgm:spPr/>
      <dgm:t>
        <a:bodyPr/>
        <a:lstStyle/>
        <a:p>
          <a:endParaRPr lang="en-US"/>
        </a:p>
      </dgm:t>
    </dgm:pt>
    <dgm:pt modelId="{3CECEF10-1BA7-4596-9E81-35F5E9247E63}">
      <dgm:prSet/>
      <dgm:spPr/>
      <dgm:t>
        <a:bodyPr/>
        <a:lstStyle/>
        <a:p>
          <a:r>
            <a:rPr lang="en-US"/>
            <a:t>3. Real-time recommendation systems to capture dynamic user behavior.</a:t>
          </a:r>
        </a:p>
      </dgm:t>
    </dgm:pt>
    <dgm:pt modelId="{22E93FCB-B23C-4C28-9AF7-1DC141DB1862}" type="parTrans" cxnId="{89CAFF81-271E-4A57-8770-A3D919DCEA8B}">
      <dgm:prSet/>
      <dgm:spPr/>
      <dgm:t>
        <a:bodyPr/>
        <a:lstStyle/>
        <a:p>
          <a:endParaRPr lang="en-US"/>
        </a:p>
      </dgm:t>
    </dgm:pt>
    <dgm:pt modelId="{7AD69755-E9BE-4EA9-A237-0C2E530344FD}" type="sibTrans" cxnId="{89CAFF81-271E-4A57-8770-A3D919DCEA8B}">
      <dgm:prSet/>
      <dgm:spPr/>
      <dgm:t>
        <a:bodyPr/>
        <a:lstStyle/>
        <a:p>
          <a:endParaRPr lang="en-US"/>
        </a:p>
      </dgm:t>
    </dgm:pt>
    <dgm:pt modelId="{3EBB3B2B-A983-4703-A9CB-30A873F1F5CD}" type="pres">
      <dgm:prSet presAssocID="{6920DA6A-9963-40D9-899F-AF4F8CAF59D9}" presName="root" presStyleCnt="0">
        <dgm:presLayoutVars>
          <dgm:dir/>
          <dgm:resizeHandles val="exact"/>
        </dgm:presLayoutVars>
      </dgm:prSet>
      <dgm:spPr/>
    </dgm:pt>
    <dgm:pt modelId="{9712672D-21E4-4120-998D-67F700373FD3}" type="pres">
      <dgm:prSet presAssocID="{03440FAE-2660-4932-AA65-BD7A7FBC8504}" presName="compNode" presStyleCnt="0"/>
      <dgm:spPr/>
    </dgm:pt>
    <dgm:pt modelId="{4BAFCCE3-77D2-4DA2-B60D-B79A007FE483}" type="pres">
      <dgm:prSet presAssocID="{03440FAE-2660-4932-AA65-BD7A7FBC85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6E3313F-D47F-4D0A-86A9-868B7E53E053}" type="pres">
      <dgm:prSet presAssocID="{03440FAE-2660-4932-AA65-BD7A7FBC8504}" presName="spaceRect" presStyleCnt="0"/>
      <dgm:spPr/>
    </dgm:pt>
    <dgm:pt modelId="{DC50A0CE-4862-4511-90A4-D58BC8AE7414}" type="pres">
      <dgm:prSet presAssocID="{03440FAE-2660-4932-AA65-BD7A7FBC8504}" presName="textRect" presStyleLbl="revTx" presStyleIdx="0" presStyleCnt="3">
        <dgm:presLayoutVars>
          <dgm:chMax val="1"/>
          <dgm:chPref val="1"/>
        </dgm:presLayoutVars>
      </dgm:prSet>
      <dgm:spPr/>
    </dgm:pt>
    <dgm:pt modelId="{732F0C80-091E-4BEE-94F3-47CEE419CD70}" type="pres">
      <dgm:prSet presAssocID="{ABC352FD-3F2A-46E9-A16D-A4D721E8534E}" presName="sibTrans" presStyleCnt="0"/>
      <dgm:spPr/>
    </dgm:pt>
    <dgm:pt modelId="{1E89DE8E-0E70-4BA9-904C-F6B34388A844}" type="pres">
      <dgm:prSet presAssocID="{4ADF1417-E277-4921-8BFE-CDF1503B2140}" presName="compNode" presStyleCnt="0"/>
      <dgm:spPr/>
    </dgm:pt>
    <dgm:pt modelId="{A346919A-2C88-4BD9-8586-11D2D4AB9C42}" type="pres">
      <dgm:prSet presAssocID="{4ADF1417-E277-4921-8BFE-CDF1503B21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DB85B33-5FAD-4D43-AB57-448ABC4E2D97}" type="pres">
      <dgm:prSet presAssocID="{4ADF1417-E277-4921-8BFE-CDF1503B2140}" presName="spaceRect" presStyleCnt="0"/>
      <dgm:spPr/>
    </dgm:pt>
    <dgm:pt modelId="{24A7F3A2-B94A-48BE-A650-B65BB168DECA}" type="pres">
      <dgm:prSet presAssocID="{4ADF1417-E277-4921-8BFE-CDF1503B2140}" presName="textRect" presStyleLbl="revTx" presStyleIdx="1" presStyleCnt="3">
        <dgm:presLayoutVars>
          <dgm:chMax val="1"/>
          <dgm:chPref val="1"/>
        </dgm:presLayoutVars>
      </dgm:prSet>
      <dgm:spPr/>
    </dgm:pt>
    <dgm:pt modelId="{CB932635-EEAC-4C8D-8D45-086682693311}" type="pres">
      <dgm:prSet presAssocID="{4E228CC8-41F1-43B5-8E20-B998316125B3}" presName="sibTrans" presStyleCnt="0"/>
      <dgm:spPr/>
    </dgm:pt>
    <dgm:pt modelId="{0F5F8CDC-32FF-4F1B-8426-782635870954}" type="pres">
      <dgm:prSet presAssocID="{3CECEF10-1BA7-4596-9E81-35F5E9247E63}" presName="compNode" presStyleCnt="0"/>
      <dgm:spPr/>
    </dgm:pt>
    <dgm:pt modelId="{FA7C81DB-8AC4-4A93-87EA-C595380AA2E5}" type="pres">
      <dgm:prSet presAssocID="{3CECEF10-1BA7-4596-9E81-35F5E9247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D057387-D22A-4CF4-A28D-A115AD730092}" type="pres">
      <dgm:prSet presAssocID="{3CECEF10-1BA7-4596-9E81-35F5E9247E63}" presName="spaceRect" presStyleCnt="0"/>
      <dgm:spPr/>
    </dgm:pt>
    <dgm:pt modelId="{BD2BD8D9-6E71-4495-8FC1-33499D121E27}" type="pres">
      <dgm:prSet presAssocID="{3CECEF10-1BA7-4596-9E81-35F5E9247E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862916-85D8-44BA-A82A-67D90AF4A240}" srcId="{6920DA6A-9963-40D9-899F-AF4F8CAF59D9}" destId="{03440FAE-2660-4932-AA65-BD7A7FBC8504}" srcOrd="0" destOrd="0" parTransId="{C1F71477-2C1A-47AE-A6D9-B1A2CEB31B7A}" sibTransId="{ABC352FD-3F2A-46E9-A16D-A4D721E8534E}"/>
    <dgm:cxn modelId="{3CDABC18-F26F-48B5-B01F-66C1DA87807E}" type="presOf" srcId="{03440FAE-2660-4932-AA65-BD7A7FBC8504}" destId="{DC50A0CE-4862-4511-90A4-D58BC8AE7414}" srcOrd="0" destOrd="0" presId="urn:microsoft.com/office/officeart/2018/2/layout/IconLabelList"/>
    <dgm:cxn modelId="{92463142-EE33-407C-8F13-B5C38EE41F8C}" type="presOf" srcId="{6920DA6A-9963-40D9-899F-AF4F8CAF59D9}" destId="{3EBB3B2B-A983-4703-A9CB-30A873F1F5CD}" srcOrd="0" destOrd="0" presId="urn:microsoft.com/office/officeart/2018/2/layout/IconLabelList"/>
    <dgm:cxn modelId="{28AD7672-C2E4-43D7-8B1A-1AD76FC6A458}" srcId="{6920DA6A-9963-40D9-899F-AF4F8CAF59D9}" destId="{4ADF1417-E277-4921-8BFE-CDF1503B2140}" srcOrd="1" destOrd="0" parTransId="{9D7175C6-D670-49B3-9ABE-2EA2763958FD}" sibTransId="{4E228CC8-41F1-43B5-8E20-B998316125B3}"/>
    <dgm:cxn modelId="{89CAFF81-271E-4A57-8770-A3D919DCEA8B}" srcId="{6920DA6A-9963-40D9-899F-AF4F8CAF59D9}" destId="{3CECEF10-1BA7-4596-9E81-35F5E9247E63}" srcOrd="2" destOrd="0" parTransId="{22E93FCB-B23C-4C28-9AF7-1DC141DB1862}" sibTransId="{7AD69755-E9BE-4EA9-A237-0C2E530344FD}"/>
    <dgm:cxn modelId="{81B4628A-08A1-4711-B157-B70B59DE696D}" type="presOf" srcId="{4ADF1417-E277-4921-8BFE-CDF1503B2140}" destId="{24A7F3A2-B94A-48BE-A650-B65BB168DECA}" srcOrd="0" destOrd="0" presId="urn:microsoft.com/office/officeart/2018/2/layout/IconLabelList"/>
    <dgm:cxn modelId="{3A802F96-10A3-4090-96D6-9BF762407C7A}" type="presOf" srcId="{3CECEF10-1BA7-4596-9E81-35F5E9247E63}" destId="{BD2BD8D9-6E71-4495-8FC1-33499D121E27}" srcOrd="0" destOrd="0" presId="urn:microsoft.com/office/officeart/2018/2/layout/IconLabelList"/>
    <dgm:cxn modelId="{7AA22D47-3827-478C-9F25-80B87467AD91}" type="presParOf" srcId="{3EBB3B2B-A983-4703-A9CB-30A873F1F5CD}" destId="{9712672D-21E4-4120-998D-67F700373FD3}" srcOrd="0" destOrd="0" presId="urn:microsoft.com/office/officeart/2018/2/layout/IconLabelList"/>
    <dgm:cxn modelId="{EB2DEB22-2D32-4607-8D40-189A6696256C}" type="presParOf" srcId="{9712672D-21E4-4120-998D-67F700373FD3}" destId="{4BAFCCE3-77D2-4DA2-B60D-B79A007FE483}" srcOrd="0" destOrd="0" presId="urn:microsoft.com/office/officeart/2018/2/layout/IconLabelList"/>
    <dgm:cxn modelId="{81C0A572-0CF4-45E0-A1D3-716434FAA8D1}" type="presParOf" srcId="{9712672D-21E4-4120-998D-67F700373FD3}" destId="{E6E3313F-D47F-4D0A-86A9-868B7E53E053}" srcOrd="1" destOrd="0" presId="urn:microsoft.com/office/officeart/2018/2/layout/IconLabelList"/>
    <dgm:cxn modelId="{14A0E975-1813-481C-BD1D-C0BC5D2CB5E6}" type="presParOf" srcId="{9712672D-21E4-4120-998D-67F700373FD3}" destId="{DC50A0CE-4862-4511-90A4-D58BC8AE7414}" srcOrd="2" destOrd="0" presId="urn:microsoft.com/office/officeart/2018/2/layout/IconLabelList"/>
    <dgm:cxn modelId="{B0F60901-88F7-4403-8663-05153AE63735}" type="presParOf" srcId="{3EBB3B2B-A983-4703-A9CB-30A873F1F5CD}" destId="{732F0C80-091E-4BEE-94F3-47CEE419CD70}" srcOrd="1" destOrd="0" presId="urn:microsoft.com/office/officeart/2018/2/layout/IconLabelList"/>
    <dgm:cxn modelId="{F5859761-739C-4A0D-BE2B-032A8B7DFBA0}" type="presParOf" srcId="{3EBB3B2B-A983-4703-A9CB-30A873F1F5CD}" destId="{1E89DE8E-0E70-4BA9-904C-F6B34388A844}" srcOrd="2" destOrd="0" presId="urn:microsoft.com/office/officeart/2018/2/layout/IconLabelList"/>
    <dgm:cxn modelId="{91FAC65F-3FCF-4DE1-ADB6-C8E09DCD9EEB}" type="presParOf" srcId="{1E89DE8E-0E70-4BA9-904C-F6B34388A844}" destId="{A346919A-2C88-4BD9-8586-11D2D4AB9C42}" srcOrd="0" destOrd="0" presId="urn:microsoft.com/office/officeart/2018/2/layout/IconLabelList"/>
    <dgm:cxn modelId="{2ADB5226-8DF5-467B-9C24-754935655F1C}" type="presParOf" srcId="{1E89DE8E-0E70-4BA9-904C-F6B34388A844}" destId="{CDB85B33-5FAD-4D43-AB57-448ABC4E2D97}" srcOrd="1" destOrd="0" presId="urn:microsoft.com/office/officeart/2018/2/layout/IconLabelList"/>
    <dgm:cxn modelId="{7F61A440-DEE7-4AE1-8944-EBB5FBCB6210}" type="presParOf" srcId="{1E89DE8E-0E70-4BA9-904C-F6B34388A844}" destId="{24A7F3A2-B94A-48BE-A650-B65BB168DECA}" srcOrd="2" destOrd="0" presId="urn:microsoft.com/office/officeart/2018/2/layout/IconLabelList"/>
    <dgm:cxn modelId="{47DEDD58-4BCB-421C-9D8B-8F7746D23CDA}" type="presParOf" srcId="{3EBB3B2B-A983-4703-A9CB-30A873F1F5CD}" destId="{CB932635-EEAC-4C8D-8D45-086682693311}" srcOrd="3" destOrd="0" presId="urn:microsoft.com/office/officeart/2018/2/layout/IconLabelList"/>
    <dgm:cxn modelId="{586BAD63-800B-417B-B9E7-D7DB9CD11B56}" type="presParOf" srcId="{3EBB3B2B-A983-4703-A9CB-30A873F1F5CD}" destId="{0F5F8CDC-32FF-4F1B-8426-782635870954}" srcOrd="4" destOrd="0" presId="urn:microsoft.com/office/officeart/2018/2/layout/IconLabelList"/>
    <dgm:cxn modelId="{98EC1DBF-50F6-4FE4-B9E2-FC12CC96C00C}" type="presParOf" srcId="{0F5F8CDC-32FF-4F1B-8426-782635870954}" destId="{FA7C81DB-8AC4-4A93-87EA-C595380AA2E5}" srcOrd="0" destOrd="0" presId="urn:microsoft.com/office/officeart/2018/2/layout/IconLabelList"/>
    <dgm:cxn modelId="{79F8E310-622F-4C3B-8FEA-32F19B2E6552}" type="presParOf" srcId="{0F5F8CDC-32FF-4F1B-8426-782635870954}" destId="{0D057387-D22A-4CF4-A28D-A115AD730092}" srcOrd="1" destOrd="0" presId="urn:microsoft.com/office/officeart/2018/2/layout/IconLabelList"/>
    <dgm:cxn modelId="{694DC58C-AD35-4F92-8739-62F30DB3FED0}" type="presParOf" srcId="{0F5F8CDC-32FF-4F1B-8426-782635870954}" destId="{BD2BD8D9-6E71-4495-8FC1-33499D121E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EEFDBA-F654-4E25-A8B5-1126EFC6C2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3AD1C5-4A91-472D-8EE5-DB3FC416F79A}">
      <dgm:prSet/>
      <dgm:spPr/>
      <dgm:t>
        <a:bodyPr/>
        <a:lstStyle/>
        <a:p>
          <a:r>
            <a:rPr lang="en-US"/>
            <a:t>1. The recommendation system can improve user engagement and satisfaction.</a:t>
          </a:r>
        </a:p>
      </dgm:t>
    </dgm:pt>
    <dgm:pt modelId="{DFB3482D-E0D5-4AD6-B1BA-7A2030967237}" type="parTrans" cxnId="{BEE4620C-DDCB-4FA1-82C8-45EA1CC7A7A8}">
      <dgm:prSet/>
      <dgm:spPr/>
      <dgm:t>
        <a:bodyPr/>
        <a:lstStyle/>
        <a:p>
          <a:endParaRPr lang="en-US"/>
        </a:p>
      </dgm:t>
    </dgm:pt>
    <dgm:pt modelId="{FBCBB390-6B29-4E84-8188-6EA8509AF026}" type="sibTrans" cxnId="{BEE4620C-DDCB-4FA1-82C8-45EA1CC7A7A8}">
      <dgm:prSet/>
      <dgm:spPr/>
      <dgm:t>
        <a:bodyPr/>
        <a:lstStyle/>
        <a:p>
          <a:endParaRPr lang="en-US"/>
        </a:p>
      </dgm:t>
    </dgm:pt>
    <dgm:pt modelId="{491F7867-0609-4044-8F55-E18B7CAD7CB2}">
      <dgm:prSet/>
      <dgm:spPr/>
      <dgm:t>
        <a:bodyPr/>
        <a:lstStyle/>
        <a:p>
          <a:r>
            <a:rPr lang="en-US"/>
            <a:t>2. Personalized recommendations can increase conversion rates and revenue.</a:t>
          </a:r>
        </a:p>
      </dgm:t>
    </dgm:pt>
    <dgm:pt modelId="{6FD55D6E-F303-4205-B673-45165F3C8A1E}" type="parTrans" cxnId="{CE426EDD-FDDD-44FD-A6E5-D2A1ED302C61}">
      <dgm:prSet/>
      <dgm:spPr/>
      <dgm:t>
        <a:bodyPr/>
        <a:lstStyle/>
        <a:p>
          <a:endParaRPr lang="en-US"/>
        </a:p>
      </dgm:t>
    </dgm:pt>
    <dgm:pt modelId="{09A215D4-66E4-4701-8F76-D4259DD81F97}" type="sibTrans" cxnId="{CE426EDD-FDDD-44FD-A6E5-D2A1ED302C61}">
      <dgm:prSet/>
      <dgm:spPr/>
      <dgm:t>
        <a:bodyPr/>
        <a:lstStyle/>
        <a:p>
          <a:endParaRPr lang="en-US"/>
        </a:p>
      </dgm:t>
    </dgm:pt>
    <dgm:pt modelId="{181F66EE-1E9C-4836-AC14-FC4768692F71}">
      <dgm:prSet/>
      <dgm:spPr/>
      <dgm:t>
        <a:bodyPr/>
        <a:lstStyle/>
        <a:p>
          <a:r>
            <a:rPr lang="en-US"/>
            <a:t>3. Better targeting of user preferences and trends over time.</a:t>
          </a:r>
        </a:p>
      </dgm:t>
    </dgm:pt>
    <dgm:pt modelId="{90037222-87EB-46EC-B1DB-51E1F02C9D68}" type="parTrans" cxnId="{2F7EF9FB-F48B-4C22-A673-045106BEA635}">
      <dgm:prSet/>
      <dgm:spPr/>
      <dgm:t>
        <a:bodyPr/>
        <a:lstStyle/>
        <a:p>
          <a:endParaRPr lang="en-US"/>
        </a:p>
      </dgm:t>
    </dgm:pt>
    <dgm:pt modelId="{30F8434B-01E2-4AD4-8A5C-632C1C51D9EF}" type="sibTrans" cxnId="{2F7EF9FB-F48B-4C22-A673-045106BEA635}">
      <dgm:prSet/>
      <dgm:spPr/>
      <dgm:t>
        <a:bodyPr/>
        <a:lstStyle/>
        <a:p>
          <a:endParaRPr lang="en-US"/>
        </a:p>
      </dgm:t>
    </dgm:pt>
    <dgm:pt modelId="{20FBB5E1-AD5C-4F96-85B4-D424211DB703}" type="pres">
      <dgm:prSet presAssocID="{A5EEFDBA-F654-4E25-A8B5-1126EFC6C285}" presName="linear" presStyleCnt="0">
        <dgm:presLayoutVars>
          <dgm:animLvl val="lvl"/>
          <dgm:resizeHandles val="exact"/>
        </dgm:presLayoutVars>
      </dgm:prSet>
      <dgm:spPr/>
    </dgm:pt>
    <dgm:pt modelId="{D5CD14FA-07DF-4275-A8C0-85E5EB41DD2A}" type="pres">
      <dgm:prSet presAssocID="{3C3AD1C5-4A91-472D-8EE5-DB3FC416F7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51C4C3-E2A1-48BC-8B92-54CBC674AC42}" type="pres">
      <dgm:prSet presAssocID="{FBCBB390-6B29-4E84-8188-6EA8509AF026}" presName="spacer" presStyleCnt="0"/>
      <dgm:spPr/>
    </dgm:pt>
    <dgm:pt modelId="{5FC31530-4392-456C-946F-179C04E52697}" type="pres">
      <dgm:prSet presAssocID="{491F7867-0609-4044-8F55-E18B7CAD7C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F863ED-71DB-4A27-92F3-51BAC02EB550}" type="pres">
      <dgm:prSet presAssocID="{09A215D4-66E4-4701-8F76-D4259DD81F97}" presName="spacer" presStyleCnt="0"/>
      <dgm:spPr/>
    </dgm:pt>
    <dgm:pt modelId="{75A38087-477D-4061-BC7F-162208A63CC8}" type="pres">
      <dgm:prSet presAssocID="{181F66EE-1E9C-4836-AC14-FC4768692F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4B5C0B-1446-4C51-AF3A-01C0893C60E0}" type="presOf" srcId="{491F7867-0609-4044-8F55-E18B7CAD7CB2}" destId="{5FC31530-4392-456C-946F-179C04E52697}" srcOrd="0" destOrd="0" presId="urn:microsoft.com/office/officeart/2005/8/layout/vList2"/>
    <dgm:cxn modelId="{BEE4620C-DDCB-4FA1-82C8-45EA1CC7A7A8}" srcId="{A5EEFDBA-F654-4E25-A8B5-1126EFC6C285}" destId="{3C3AD1C5-4A91-472D-8EE5-DB3FC416F79A}" srcOrd="0" destOrd="0" parTransId="{DFB3482D-E0D5-4AD6-B1BA-7A2030967237}" sibTransId="{FBCBB390-6B29-4E84-8188-6EA8509AF026}"/>
    <dgm:cxn modelId="{855CC287-CD99-432E-828E-1C59E8C35686}" type="presOf" srcId="{A5EEFDBA-F654-4E25-A8B5-1126EFC6C285}" destId="{20FBB5E1-AD5C-4F96-85B4-D424211DB703}" srcOrd="0" destOrd="0" presId="urn:microsoft.com/office/officeart/2005/8/layout/vList2"/>
    <dgm:cxn modelId="{6B27E2B2-8DE9-4E1C-80FB-3A1C041BC5B6}" type="presOf" srcId="{3C3AD1C5-4A91-472D-8EE5-DB3FC416F79A}" destId="{D5CD14FA-07DF-4275-A8C0-85E5EB41DD2A}" srcOrd="0" destOrd="0" presId="urn:microsoft.com/office/officeart/2005/8/layout/vList2"/>
    <dgm:cxn modelId="{0F4958C5-9E0A-4FE5-82D3-B45FD480D8D3}" type="presOf" srcId="{181F66EE-1E9C-4836-AC14-FC4768692F71}" destId="{75A38087-477D-4061-BC7F-162208A63CC8}" srcOrd="0" destOrd="0" presId="urn:microsoft.com/office/officeart/2005/8/layout/vList2"/>
    <dgm:cxn modelId="{CE426EDD-FDDD-44FD-A6E5-D2A1ED302C61}" srcId="{A5EEFDBA-F654-4E25-A8B5-1126EFC6C285}" destId="{491F7867-0609-4044-8F55-E18B7CAD7CB2}" srcOrd="1" destOrd="0" parTransId="{6FD55D6E-F303-4205-B673-45165F3C8A1E}" sibTransId="{09A215D4-66E4-4701-8F76-D4259DD81F97}"/>
    <dgm:cxn modelId="{2F7EF9FB-F48B-4C22-A673-045106BEA635}" srcId="{A5EEFDBA-F654-4E25-A8B5-1126EFC6C285}" destId="{181F66EE-1E9C-4836-AC14-FC4768692F71}" srcOrd="2" destOrd="0" parTransId="{90037222-87EB-46EC-B1DB-51E1F02C9D68}" sibTransId="{30F8434B-01E2-4AD4-8A5C-632C1C51D9EF}"/>
    <dgm:cxn modelId="{4AC9EA6D-AD11-4973-A6A0-77F90EBF4380}" type="presParOf" srcId="{20FBB5E1-AD5C-4F96-85B4-D424211DB703}" destId="{D5CD14FA-07DF-4275-A8C0-85E5EB41DD2A}" srcOrd="0" destOrd="0" presId="urn:microsoft.com/office/officeart/2005/8/layout/vList2"/>
    <dgm:cxn modelId="{417DA39F-C70B-4C6C-876C-91AEC9C631C0}" type="presParOf" srcId="{20FBB5E1-AD5C-4F96-85B4-D424211DB703}" destId="{9D51C4C3-E2A1-48BC-8B92-54CBC674AC42}" srcOrd="1" destOrd="0" presId="urn:microsoft.com/office/officeart/2005/8/layout/vList2"/>
    <dgm:cxn modelId="{F72F3E71-96D3-42DF-AAC9-8255B3D69167}" type="presParOf" srcId="{20FBB5E1-AD5C-4F96-85B4-D424211DB703}" destId="{5FC31530-4392-456C-946F-179C04E52697}" srcOrd="2" destOrd="0" presId="urn:microsoft.com/office/officeart/2005/8/layout/vList2"/>
    <dgm:cxn modelId="{088692DE-9FF0-48DA-8F70-99C96F002E56}" type="presParOf" srcId="{20FBB5E1-AD5C-4F96-85B4-D424211DB703}" destId="{8CF863ED-71DB-4A27-92F3-51BAC02EB550}" srcOrd="3" destOrd="0" presId="urn:microsoft.com/office/officeart/2005/8/layout/vList2"/>
    <dgm:cxn modelId="{740D6E5C-AF9E-4AF3-B2F1-88B08CEF4F2E}" type="presParOf" srcId="{20FBB5E1-AD5C-4F96-85B4-D424211DB703}" destId="{75A38087-477D-4061-BC7F-162208A63C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78555-35AD-4AE7-8D57-508A2BFC51C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241AB7-F804-4005-A078-6EE16E7A3B4C}">
      <dgm:prSet/>
      <dgm:spPr/>
      <dgm:t>
        <a:bodyPr/>
        <a:lstStyle/>
        <a:p>
          <a:r>
            <a:rPr lang="en-US"/>
            <a:t>Steps Taken:</a:t>
          </a:r>
        </a:p>
      </dgm:t>
    </dgm:pt>
    <dgm:pt modelId="{0D4011EC-DD07-4A18-BE79-79F19E15C295}" type="parTrans" cxnId="{D97A9BF6-8965-489E-8DB2-C49944B8977B}">
      <dgm:prSet/>
      <dgm:spPr/>
      <dgm:t>
        <a:bodyPr/>
        <a:lstStyle/>
        <a:p>
          <a:endParaRPr lang="en-US"/>
        </a:p>
      </dgm:t>
    </dgm:pt>
    <dgm:pt modelId="{2DC03D00-3B1B-4E1D-993F-26486F7CFBFD}" type="sibTrans" cxnId="{D97A9BF6-8965-489E-8DB2-C49944B8977B}">
      <dgm:prSet/>
      <dgm:spPr/>
      <dgm:t>
        <a:bodyPr/>
        <a:lstStyle/>
        <a:p>
          <a:endParaRPr lang="en-US"/>
        </a:p>
      </dgm:t>
    </dgm:pt>
    <dgm:pt modelId="{5560DCAE-4CBA-4327-B3E5-6D48F2468708}">
      <dgm:prSet/>
      <dgm:spPr/>
      <dgm:t>
        <a:bodyPr/>
        <a:lstStyle/>
        <a:p>
          <a:r>
            <a:rPr lang="en-US"/>
            <a:t>- Merged data from multiple sources (events, properties, categories)</a:t>
          </a:r>
        </a:p>
      </dgm:t>
    </dgm:pt>
    <dgm:pt modelId="{CD9D10CB-A815-4382-A1BA-652C60D110A6}" type="parTrans" cxnId="{A3977423-CEB8-4760-95D3-B4ED1C05A2B8}">
      <dgm:prSet/>
      <dgm:spPr/>
      <dgm:t>
        <a:bodyPr/>
        <a:lstStyle/>
        <a:p>
          <a:endParaRPr lang="en-US"/>
        </a:p>
      </dgm:t>
    </dgm:pt>
    <dgm:pt modelId="{9E6E4EC9-A9B2-49C8-B91A-8B4F0B4C43F5}" type="sibTrans" cxnId="{A3977423-CEB8-4760-95D3-B4ED1C05A2B8}">
      <dgm:prSet/>
      <dgm:spPr/>
      <dgm:t>
        <a:bodyPr/>
        <a:lstStyle/>
        <a:p>
          <a:endParaRPr lang="en-US"/>
        </a:p>
      </dgm:t>
    </dgm:pt>
    <dgm:pt modelId="{734EB343-5A01-447B-BFEE-6A5167235E17}">
      <dgm:prSet/>
      <dgm:spPr/>
      <dgm:t>
        <a:bodyPr/>
        <a:lstStyle/>
        <a:p>
          <a:r>
            <a:rPr lang="en-US"/>
            <a:t>- Handled missing values (NaNs) and removed duplicates</a:t>
          </a:r>
        </a:p>
      </dgm:t>
    </dgm:pt>
    <dgm:pt modelId="{C4795D54-1526-425F-A5E1-13F2F7602A60}" type="parTrans" cxnId="{44801E39-59EF-4AF0-BFA1-1C296C1D0EC8}">
      <dgm:prSet/>
      <dgm:spPr/>
      <dgm:t>
        <a:bodyPr/>
        <a:lstStyle/>
        <a:p>
          <a:endParaRPr lang="en-US"/>
        </a:p>
      </dgm:t>
    </dgm:pt>
    <dgm:pt modelId="{1A620D06-CF58-4067-B1C3-41F4690B2C53}" type="sibTrans" cxnId="{44801E39-59EF-4AF0-BFA1-1C296C1D0EC8}">
      <dgm:prSet/>
      <dgm:spPr/>
      <dgm:t>
        <a:bodyPr/>
        <a:lstStyle/>
        <a:p>
          <a:endParaRPr lang="en-US"/>
        </a:p>
      </dgm:t>
    </dgm:pt>
    <dgm:pt modelId="{2F9430FC-A95E-4A66-8681-7A2B9BDA2CB3}">
      <dgm:prSet/>
      <dgm:spPr/>
      <dgm:t>
        <a:bodyPr/>
        <a:lstStyle/>
        <a:p>
          <a:r>
            <a:rPr lang="en-US"/>
            <a:t>- Converted timestamps to readable datetime formats</a:t>
          </a:r>
        </a:p>
      </dgm:t>
    </dgm:pt>
    <dgm:pt modelId="{C543E62C-28DE-41E6-A0C9-B41F6C2A3FFF}" type="parTrans" cxnId="{B00AA0CC-6525-465C-B04B-758BA7F9F19E}">
      <dgm:prSet/>
      <dgm:spPr/>
      <dgm:t>
        <a:bodyPr/>
        <a:lstStyle/>
        <a:p>
          <a:endParaRPr lang="en-US"/>
        </a:p>
      </dgm:t>
    </dgm:pt>
    <dgm:pt modelId="{6B9C7296-4171-499B-BC81-DCEDBB1B93A8}" type="sibTrans" cxnId="{B00AA0CC-6525-465C-B04B-758BA7F9F19E}">
      <dgm:prSet/>
      <dgm:spPr/>
      <dgm:t>
        <a:bodyPr/>
        <a:lstStyle/>
        <a:p>
          <a:endParaRPr lang="en-US"/>
        </a:p>
      </dgm:t>
    </dgm:pt>
    <dgm:pt modelId="{5E41F642-34B5-4EEB-9679-722D9D7581DD}">
      <dgm:prSet/>
      <dgm:spPr/>
      <dgm:t>
        <a:bodyPr/>
        <a:lstStyle/>
        <a:p>
          <a:r>
            <a:rPr lang="en-US"/>
            <a:t>- Dropped columns with inconsistent data.</a:t>
          </a:r>
        </a:p>
      </dgm:t>
    </dgm:pt>
    <dgm:pt modelId="{B4835B9A-0FF5-436D-AC45-482A62E2B46A}" type="parTrans" cxnId="{60B4E5D4-383F-4BE0-B0DC-370E53CC9B44}">
      <dgm:prSet/>
      <dgm:spPr/>
      <dgm:t>
        <a:bodyPr/>
        <a:lstStyle/>
        <a:p>
          <a:endParaRPr lang="en-US"/>
        </a:p>
      </dgm:t>
    </dgm:pt>
    <dgm:pt modelId="{71446114-0F63-4D73-8350-EC5761D4B203}" type="sibTrans" cxnId="{60B4E5D4-383F-4BE0-B0DC-370E53CC9B44}">
      <dgm:prSet/>
      <dgm:spPr/>
      <dgm:t>
        <a:bodyPr/>
        <a:lstStyle/>
        <a:p>
          <a:endParaRPr lang="en-US"/>
        </a:p>
      </dgm:t>
    </dgm:pt>
    <dgm:pt modelId="{8A4C4BEB-FB4D-4534-8D63-58B0F8F4B708}" type="pres">
      <dgm:prSet presAssocID="{7D978555-35AD-4AE7-8D57-508A2BFC51CB}" presName="vert0" presStyleCnt="0">
        <dgm:presLayoutVars>
          <dgm:dir/>
          <dgm:animOne val="branch"/>
          <dgm:animLvl val="lvl"/>
        </dgm:presLayoutVars>
      </dgm:prSet>
      <dgm:spPr/>
    </dgm:pt>
    <dgm:pt modelId="{20553521-00AA-4362-A345-B86C73232D7F}" type="pres">
      <dgm:prSet presAssocID="{D2241AB7-F804-4005-A078-6EE16E7A3B4C}" presName="thickLine" presStyleLbl="alignNode1" presStyleIdx="0" presStyleCnt="5"/>
      <dgm:spPr/>
    </dgm:pt>
    <dgm:pt modelId="{C53844EC-07AE-4B04-8C80-33889BF3BB71}" type="pres">
      <dgm:prSet presAssocID="{D2241AB7-F804-4005-A078-6EE16E7A3B4C}" presName="horz1" presStyleCnt="0"/>
      <dgm:spPr/>
    </dgm:pt>
    <dgm:pt modelId="{DA4BBCB3-0B05-4E90-99B3-55FB682F730C}" type="pres">
      <dgm:prSet presAssocID="{D2241AB7-F804-4005-A078-6EE16E7A3B4C}" presName="tx1" presStyleLbl="revTx" presStyleIdx="0" presStyleCnt="5"/>
      <dgm:spPr/>
    </dgm:pt>
    <dgm:pt modelId="{8E777A4B-E9AA-4339-A9AB-16A168725E77}" type="pres">
      <dgm:prSet presAssocID="{D2241AB7-F804-4005-A078-6EE16E7A3B4C}" presName="vert1" presStyleCnt="0"/>
      <dgm:spPr/>
    </dgm:pt>
    <dgm:pt modelId="{EE47223B-6BDD-4E7F-AEB5-5ECAAD22436A}" type="pres">
      <dgm:prSet presAssocID="{5560DCAE-4CBA-4327-B3E5-6D48F2468708}" presName="thickLine" presStyleLbl="alignNode1" presStyleIdx="1" presStyleCnt="5"/>
      <dgm:spPr/>
    </dgm:pt>
    <dgm:pt modelId="{FA1C76D9-7E05-4308-994E-1A49E71C50D8}" type="pres">
      <dgm:prSet presAssocID="{5560DCAE-4CBA-4327-B3E5-6D48F2468708}" presName="horz1" presStyleCnt="0"/>
      <dgm:spPr/>
    </dgm:pt>
    <dgm:pt modelId="{F8D6EEDA-C9E7-4DC1-A0CB-201119FBEB71}" type="pres">
      <dgm:prSet presAssocID="{5560DCAE-4CBA-4327-B3E5-6D48F2468708}" presName="tx1" presStyleLbl="revTx" presStyleIdx="1" presStyleCnt="5"/>
      <dgm:spPr/>
    </dgm:pt>
    <dgm:pt modelId="{46D3A6EB-1F6F-43DA-9503-19EFA34815A1}" type="pres">
      <dgm:prSet presAssocID="{5560DCAE-4CBA-4327-B3E5-6D48F2468708}" presName="vert1" presStyleCnt="0"/>
      <dgm:spPr/>
    </dgm:pt>
    <dgm:pt modelId="{4B03E5DD-DCC0-4052-ADF5-FF8715954749}" type="pres">
      <dgm:prSet presAssocID="{734EB343-5A01-447B-BFEE-6A5167235E17}" presName="thickLine" presStyleLbl="alignNode1" presStyleIdx="2" presStyleCnt="5"/>
      <dgm:spPr/>
    </dgm:pt>
    <dgm:pt modelId="{9D285CC6-3473-40D8-BB93-1B46A31422E6}" type="pres">
      <dgm:prSet presAssocID="{734EB343-5A01-447B-BFEE-6A5167235E17}" presName="horz1" presStyleCnt="0"/>
      <dgm:spPr/>
    </dgm:pt>
    <dgm:pt modelId="{FBA9AA8C-5901-4592-88AC-2154903649B7}" type="pres">
      <dgm:prSet presAssocID="{734EB343-5A01-447B-BFEE-6A5167235E17}" presName="tx1" presStyleLbl="revTx" presStyleIdx="2" presStyleCnt="5"/>
      <dgm:spPr/>
    </dgm:pt>
    <dgm:pt modelId="{72D7590B-5F23-46A9-8A61-A1C0D8F09EFA}" type="pres">
      <dgm:prSet presAssocID="{734EB343-5A01-447B-BFEE-6A5167235E17}" presName="vert1" presStyleCnt="0"/>
      <dgm:spPr/>
    </dgm:pt>
    <dgm:pt modelId="{8FC9DB9D-79EE-477E-B915-EBA4AFAE86F4}" type="pres">
      <dgm:prSet presAssocID="{2F9430FC-A95E-4A66-8681-7A2B9BDA2CB3}" presName="thickLine" presStyleLbl="alignNode1" presStyleIdx="3" presStyleCnt="5"/>
      <dgm:spPr/>
    </dgm:pt>
    <dgm:pt modelId="{4E3A5FCA-B6E8-4B1E-BB3B-7AF06D66D911}" type="pres">
      <dgm:prSet presAssocID="{2F9430FC-A95E-4A66-8681-7A2B9BDA2CB3}" presName="horz1" presStyleCnt="0"/>
      <dgm:spPr/>
    </dgm:pt>
    <dgm:pt modelId="{98FD75EB-7E23-4A55-9CC1-5B85ABF8D56C}" type="pres">
      <dgm:prSet presAssocID="{2F9430FC-A95E-4A66-8681-7A2B9BDA2CB3}" presName="tx1" presStyleLbl="revTx" presStyleIdx="3" presStyleCnt="5"/>
      <dgm:spPr/>
    </dgm:pt>
    <dgm:pt modelId="{E45F83F0-E049-44AB-9B6F-95DBEADBF8FB}" type="pres">
      <dgm:prSet presAssocID="{2F9430FC-A95E-4A66-8681-7A2B9BDA2CB3}" presName="vert1" presStyleCnt="0"/>
      <dgm:spPr/>
    </dgm:pt>
    <dgm:pt modelId="{463ADE9B-6171-46A9-8A9C-693C76A700FA}" type="pres">
      <dgm:prSet presAssocID="{5E41F642-34B5-4EEB-9679-722D9D7581DD}" presName="thickLine" presStyleLbl="alignNode1" presStyleIdx="4" presStyleCnt="5"/>
      <dgm:spPr/>
    </dgm:pt>
    <dgm:pt modelId="{46C5F4B7-A501-4A58-A8A0-19502988428B}" type="pres">
      <dgm:prSet presAssocID="{5E41F642-34B5-4EEB-9679-722D9D7581DD}" presName="horz1" presStyleCnt="0"/>
      <dgm:spPr/>
    </dgm:pt>
    <dgm:pt modelId="{0885C40F-7878-4927-B0B7-0E417624310F}" type="pres">
      <dgm:prSet presAssocID="{5E41F642-34B5-4EEB-9679-722D9D7581DD}" presName="tx1" presStyleLbl="revTx" presStyleIdx="4" presStyleCnt="5"/>
      <dgm:spPr/>
    </dgm:pt>
    <dgm:pt modelId="{B7888BE9-8B97-496A-8DD5-FB48C2F4FC95}" type="pres">
      <dgm:prSet presAssocID="{5E41F642-34B5-4EEB-9679-722D9D7581DD}" presName="vert1" presStyleCnt="0"/>
      <dgm:spPr/>
    </dgm:pt>
  </dgm:ptLst>
  <dgm:cxnLst>
    <dgm:cxn modelId="{A3977423-CEB8-4760-95D3-B4ED1C05A2B8}" srcId="{7D978555-35AD-4AE7-8D57-508A2BFC51CB}" destId="{5560DCAE-4CBA-4327-B3E5-6D48F2468708}" srcOrd="1" destOrd="0" parTransId="{CD9D10CB-A815-4382-A1BA-652C60D110A6}" sibTransId="{9E6E4EC9-A9B2-49C8-B91A-8B4F0B4C43F5}"/>
    <dgm:cxn modelId="{E6B74629-2233-459A-AB2F-6ECA3C898875}" type="presOf" srcId="{D2241AB7-F804-4005-A078-6EE16E7A3B4C}" destId="{DA4BBCB3-0B05-4E90-99B3-55FB682F730C}" srcOrd="0" destOrd="0" presId="urn:microsoft.com/office/officeart/2008/layout/LinedList"/>
    <dgm:cxn modelId="{44801E39-59EF-4AF0-BFA1-1C296C1D0EC8}" srcId="{7D978555-35AD-4AE7-8D57-508A2BFC51CB}" destId="{734EB343-5A01-447B-BFEE-6A5167235E17}" srcOrd="2" destOrd="0" parTransId="{C4795D54-1526-425F-A5E1-13F2F7602A60}" sibTransId="{1A620D06-CF58-4067-B1C3-41F4690B2C53}"/>
    <dgm:cxn modelId="{A24C2468-028F-4934-8FC8-03E290B9F013}" type="presOf" srcId="{5E41F642-34B5-4EEB-9679-722D9D7581DD}" destId="{0885C40F-7878-4927-B0B7-0E417624310F}" srcOrd="0" destOrd="0" presId="urn:microsoft.com/office/officeart/2008/layout/LinedList"/>
    <dgm:cxn modelId="{7604D481-CF8E-4C7C-84EF-5158DDB9B671}" type="presOf" srcId="{5560DCAE-4CBA-4327-B3E5-6D48F2468708}" destId="{F8D6EEDA-C9E7-4DC1-A0CB-201119FBEB71}" srcOrd="0" destOrd="0" presId="urn:microsoft.com/office/officeart/2008/layout/LinedList"/>
    <dgm:cxn modelId="{835E358B-6042-41BA-BAD7-459E786D7383}" type="presOf" srcId="{7D978555-35AD-4AE7-8D57-508A2BFC51CB}" destId="{8A4C4BEB-FB4D-4534-8D63-58B0F8F4B708}" srcOrd="0" destOrd="0" presId="urn:microsoft.com/office/officeart/2008/layout/LinedList"/>
    <dgm:cxn modelId="{DBA3438F-BE4B-4E50-A064-C7338C9FE61C}" type="presOf" srcId="{2F9430FC-A95E-4A66-8681-7A2B9BDA2CB3}" destId="{98FD75EB-7E23-4A55-9CC1-5B85ABF8D56C}" srcOrd="0" destOrd="0" presId="urn:microsoft.com/office/officeart/2008/layout/LinedList"/>
    <dgm:cxn modelId="{B00AA0CC-6525-465C-B04B-758BA7F9F19E}" srcId="{7D978555-35AD-4AE7-8D57-508A2BFC51CB}" destId="{2F9430FC-A95E-4A66-8681-7A2B9BDA2CB3}" srcOrd="3" destOrd="0" parTransId="{C543E62C-28DE-41E6-A0C9-B41F6C2A3FFF}" sibTransId="{6B9C7296-4171-499B-BC81-DCEDBB1B93A8}"/>
    <dgm:cxn modelId="{60B4E5D4-383F-4BE0-B0DC-370E53CC9B44}" srcId="{7D978555-35AD-4AE7-8D57-508A2BFC51CB}" destId="{5E41F642-34B5-4EEB-9679-722D9D7581DD}" srcOrd="4" destOrd="0" parTransId="{B4835B9A-0FF5-436D-AC45-482A62E2B46A}" sibTransId="{71446114-0F63-4D73-8350-EC5761D4B203}"/>
    <dgm:cxn modelId="{D8318AED-15FA-4D3C-874D-B3C8BEBDCBB2}" type="presOf" srcId="{734EB343-5A01-447B-BFEE-6A5167235E17}" destId="{FBA9AA8C-5901-4592-88AC-2154903649B7}" srcOrd="0" destOrd="0" presId="urn:microsoft.com/office/officeart/2008/layout/LinedList"/>
    <dgm:cxn modelId="{D97A9BF6-8965-489E-8DB2-C49944B8977B}" srcId="{7D978555-35AD-4AE7-8D57-508A2BFC51CB}" destId="{D2241AB7-F804-4005-A078-6EE16E7A3B4C}" srcOrd="0" destOrd="0" parTransId="{0D4011EC-DD07-4A18-BE79-79F19E15C295}" sibTransId="{2DC03D00-3B1B-4E1D-993F-26486F7CFBFD}"/>
    <dgm:cxn modelId="{3EF091BE-60BD-43FC-9C2F-58FE5B2142E6}" type="presParOf" srcId="{8A4C4BEB-FB4D-4534-8D63-58B0F8F4B708}" destId="{20553521-00AA-4362-A345-B86C73232D7F}" srcOrd="0" destOrd="0" presId="urn:microsoft.com/office/officeart/2008/layout/LinedList"/>
    <dgm:cxn modelId="{464B5CF8-73E3-4EC5-BD8E-614C25F15C4E}" type="presParOf" srcId="{8A4C4BEB-FB4D-4534-8D63-58B0F8F4B708}" destId="{C53844EC-07AE-4B04-8C80-33889BF3BB71}" srcOrd="1" destOrd="0" presId="urn:microsoft.com/office/officeart/2008/layout/LinedList"/>
    <dgm:cxn modelId="{62245974-A437-4670-B88D-CC23BF035DEA}" type="presParOf" srcId="{C53844EC-07AE-4B04-8C80-33889BF3BB71}" destId="{DA4BBCB3-0B05-4E90-99B3-55FB682F730C}" srcOrd="0" destOrd="0" presId="urn:microsoft.com/office/officeart/2008/layout/LinedList"/>
    <dgm:cxn modelId="{B19464AF-8551-4456-A9FB-BDC76C094E10}" type="presParOf" srcId="{C53844EC-07AE-4B04-8C80-33889BF3BB71}" destId="{8E777A4B-E9AA-4339-A9AB-16A168725E77}" srcOrd="1" destOrd="0" presId="urn:microsoft.com/office/officeart/2008/layout/LinedList"/>
    <dgm:cxn modelId="{914C7E96-D178-411A-9349-B014549E32A1}" type="presParOf" srcId="{8A4C4BEB-FB4D-4534-8D63-58B0F8F4B708}" destId="{EE47223B-6BDD-4E7F-AEB5-5ECAAD22436A}" srcOrd="2" destOrd="0" presId="urn:microsoft.com/office/officeart/2008/layout/LinedList"/>
    <dgm:cxn modelId="{9680B5A2-4105-4628-BDC7-C374CF5F73DB}" type="presParOf" srcId="{8A4C4BEB-FB4D-4534-8D63-58B0F8F4B708}" destId="{FA1C76D9-7E05-4308-994E-1A49E71C50D8}" srcOrd="3" destOrd="0" presId="urn:microsoft.com/office/officeart/2008/layout/LinedList"/>
    <dgm:cxn modelId="{9DCC918C-61CE-4266-8E0D-EA9A0C4DC3A1}" type="presParOf" srcId="{FA1C76D9-7E05-4308-994E-1A49E71C50D8}" destId="{F8D6EEDA-C9E7-4DC1-A0CB-201119FBEB71}" srcOrd="0" destOrd="0" presId="urn:microsoft.com/office/officeart/2008/layout/LinedList"/>
    <dgm:cxn modelId="{A324BEEC-9CC9-496B-A07F-A5DCFBDB8CE0}" type="presParOf" srcId="{FA1C76D9-7E05-4308-994E-1A49E71C50D8}" destId="{46D3A6EB-1F6F-43DA-9503-19EFA34815A1}" srcOrd="1" destOrd="0" presId="urn:microsoft.com/office/officeart/2008/layout/LinedList"/>
    <dgm:cxn modelId="{9790B864-536A-4836-B61D-AF8D6ED16538}" type="presParOf" srcId="{8A4C4BEB-FB4D-4534-8D63-58B0F8F4B708}" destId="{4B03E5DD-DCC0-4052-ADF5-FF8715954749}" srcOrd="4" destOrd="0" presId="urn:microsoft.com/office/officeart/2008/layout/LinedList"/>
    <dgm:cxn modelId="{8E562A86-6AD9-44B1-B26B-FED15FEC5DB1}" type="presParOf" srcId="{8A4C4BEB-FB4D-4534-8D63-58B0F8F4B708}" destId="{9D285CC6-3473-40D8-BB93-1B46A31422E6}" srcOrd="5" destOrd="0" presId="urn:microsoft.com/office/officeart/2008/layout/LinedList"/>
    <dgm:cxn modelId="{E654A640-5EF3-4D14-B407-6BC5C6D03AAB}" type="presParOf" srcId="{9D285CC6-3473-40D8-BB93-1B46A31422E6}" destId="{FBA9AA8C-5901-4592-88AC-2154903649B7}" srcOrd="0" destOrd="0" presId="urn:microsoft.com/office/officeart/2008/layout/LinedList"/>
    <dgm:cxn modelId="{557A5CFC-BA1B-4C03-833C-2AEF7F612F32}" type="presParOf" srcId="{9D285CC6-3473-40D8-BB93-1B46A31422E6}" destId="{72D7590B-5F23-46A9-8A61-A1C0D8F09EFA}" srcOrd="1" destOrd="0" presId="urn:microsoft.com/office/officeart/2008/layout/LinedList"/>
    <dgm:cxn modelId="{8EF15832-D7CD-48D8-8901-692B169EE37A}" type="presParOf" srcId="{8A4C4BEB-FB4D-4534-8D63-58B0F8F4B708}" destId="{8FC9DB9D-79EE-477E-B915-EBA4AFAE86F4}" srcOrd="6" destOrd="0" presId="urn:microsoft.com/office/officeart/2008/layout/LinedList"/>
    <dgm:cxn modelId="{A52C09F6-2D71-430F-AE20-5F551DED75AC}" type="presParOf" srcId="{8A4C4BEB-FB4D-4534-8D63-58B0F8F4B708}" destId="{4E3A5FCA-B6E8-4B1E-BB3B-7AF06D66D911}" srcOrd="7" destOrd="0" presId="urn:microsoft.com/office/officeart/2008/layout/LinedList"/>
    <dgm:cxn modelId="{DB494E8A-1E86-4CC2-BF94-04CB38BD18F1}" type="presParOf" srcId="{4E3A5FCA-B6E8-4B1E-BB3B-7AF06D66D911}" destId="{98FD75EB-7E23-4A55-9CC1-5B85ABF8D56C}" srcOrd="0" destOrd="0" presId="urn:microsoft.com/office/officeart/2008/layout/LinedList"/>
    <dgm:cxn modelId="{1528028B-0594-4780-A807-71408CBFB29D}" type="presParOf" srcId="{4E3A5FCA-B6E8-4B1E-BB3B-7AF06D66D911}" destId="{E45F83F0-E049-44AB-9B6F-95DBEADBF8FB}" srcOrd="1" destOrd="0" presId="urn:microsoft.com/office/officeart/2008/layout/LinedList"/>
    <dgm:cxn modelId="{D5FD8F4F-8E5C-4FB4-B928-1DA4E3AF3E61}" type="presParOf" srcId="{8A4C4BEB-FB4D-4534-8D63-58B0F8F4B708}" destId="{463ADE9B-6171-46A9-8A9C-693C76A700FA}" srcOrd="8" destOrd="0" presId="urn:microsoft.com/office/officeart/2008/layout/LinedList"/>
    <dgm:cxn modelId="{BC715FBF-C545-4A5C-9F08-A90800A6FCC6}" type="presParOf" srcId="{8A4C4BEB-FB4D-4534-8D63-58B0F8F4B708}" destId="{46C5F4B7-A501-4A58-A8A0-19502988428B}" srcOrd="9" destOrd="0" presId="urn:microsoft.com/office/officeart/2008/layout/LinedList"/>
    <dgm:cxn modelId="{2CAACB12-C015-49A5-9F92-3976C6BBFB61}" type="presParOf" srcId="{46C5F4B7-A501-4A58-A8A0-19502988428B}" destId="{0885C40F-7878-4927-B0B7-0E417624310F}" srcOrd="0" destOrd="0" presId="urn:microsoft.com/office/officeart/2008/layout/LinedList"/>
    <dgm:cxn modelId="{1D9725B6-F1D2-4049-9BB8-DCE97630F6B6}" type="presParOf" srcId="{46C5F4B7-A501-4A58-A8A0-19502988428B}" destId="{B7888BE9-8B97-496A-8DD5-FB48C2F4FC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C8E35-6F00-4D56-B969-F54922A4F1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35FD8E9-8DC1-4B21-A1A0-783A7B7F2B79}">
      <dgm:prSet/>
      <dgm:spPr/>
      <dgm:t>
        <a:bodyPr/>
        <a:lstStyle/>
        <a:p>
          <a:pPr>
            <a:defRPr cap="all"/>
          </a:pPr>
          <a:r>
            <a:rPr lang="en-US"/>
            <a:t>Analyzed event distribution (views, add to cart, transactions).</a:t>
          </a:r>
        </a:p>
      </dgm:t>
    </dgm:pt>
    <dgm:pt modelId="{2AEFCA09-57C6-47D4-9834-9A5E5311ACD5}" type="parTrans" cxnId="{FED73714-5EF5-417F-8FF4-277396531F35}">
      <dgm:prSet/>
      <dgm:spPr/>
      <dgm:t>
        <a:bodyPr/>
        <a:lstStyle/>
        <a:p>
          <a:endParaRPr lang="en-US"/>
        </a:p>
      </dgm:t>
    </dgm:pt>
    <dgm:pt modelId="{34471F8E-7743-41F1-B880-D91AE75F8F51}" type="sibTrans" cxnId="{FED73714-5EF5-417F-8FF4-277396531F35}">
      <dgm:prSet/>
      <dgm:spPr/>
      <dgm:t>
        <a:bodyPr/>
        <a:lstStyle/>
        <a:p>
          <a:endParaRPr lang="en-US"/>
        </a:p>
      </dgm:t>
    </dgm:pt>
    <dgm:pt modelId="{EA043C18-39AE-421F-8170-7E8ADB3DDEC2}">
      <dgm:prSet/>
      <dgm:spPr/>
      <dgm:t>
        <a:bodyPr/>
        <a:lstStyle/>
        <a:p>
          <a:pPr>
            <a:defRPr cap="all"/>
          </a:pPr>
          <a:r>
            <a:rPr lang="en-US"/>
            <a:t>Top items by views, transactions, and add-to-cart actions.</a:t>
          </a:r>
        </a:p>
      </dgm:t>
    </dgm:pt>
    <dgm:pt modelId="{FD1F7A3D-027C-41B2-A7C4-44B9F5F42532}" type="parTrans" cxnId="{28611DEB-A072-4494-B307-7B6526F793A6}">
      <dgm:prSet/>
      <dgm:spPr/>
      <dgm:t>
        <a:bodyPr/>
        <a:lstStyle/>
        <a:p>
          <a:endParaRPr lang="en-US"/>
        </a:p>
      </dgm:t>
    </dgm:pt>
    <dgm:pt modelId="{441D50F7-D0BD-4975-8D46-EBE0CE9990AB}" type="sibTrans" cxnId="{28611DEB-A072-4494-B307-7B6526F793A6}">
      <dgm:prSet/>
      <dgm:spPr/>
      <dgm:t>
        <a:bodyPr/>
        <a:lstStyle/>
        <a:p>
          <a:endParaRPr lang="en-US"/>
        </a:p>
      </dgm:t>
    </dgm:pt>
    <dgm:pt modelId="{E34D0392-9F4B-4CF5-8220-1324A469EBFB}">
      <dgm:prSet/>
      <dgm:spPr/>
      <dgm:t>
        <a:bodyPr/>
        <a:lstStyle/>
        <a:p>
          <a:pPr>
            <a:defRPr cap="all"/>
          </a:pPr>
          <a:r>
            <a:rPr lang="en-US"/>
            <a:t>Most active users and temporal analysis of events over time.</a:t>
          </a:r>
        </a:p>
      </dgm:t>
    </dgm:pt>
    <dgm:pt modelId="{E75B704E-E72D-4F3B-9FE6-6C58B4EB4D03}" type="parTrans" cxnId="{3D99D71F-4AD4-4BAB-8F0E-82551DEA77BD}">
      <dgm:prSet/>
      <dgm:spPr/>
      <dgm:t>
        <a:bodyPr/>
        <a:lstStyle/>
        <a:p>
          <a:endParaRPr lang="en-US"/>
        </a:p>
      </dgm:t>
    </dgm:pt>
    <dgm:pt modelId="{616EF6F6-6BCB-4229-87C7-4922A5CF7CE8}" type="sibTrans" cxnId="{3D99D71F-4AD4-4BAB-8F0E-82551DEA77BD}">
      <dgm:prSet/>
      <dgm:spPr/>
      <dgm:t>
        <a:bodyPr/>
        <a:lstStyle/>
        <a:p>
          <a:endParaRPr lang="en-US"/>
        </a:p>
      </dgm:t>
    </dgm:pt>
    <dgm:pt modelId="{AD8967B4-13A7-43D7-AE28-E50D7AED9F92}" type="pres">
      <dgm:prSet presAssocID="{37BC8E35-6F00-4D56-B969-F54922A4F1F2}" presName="root" presStyleCnt="0">
        <dgm:presLayoutVars>
          <dgm:dir/>
          <dgm:resizeHandles val="exact"/>
        </dgm:presLayoutVars>
      </dgm:prSet>
      <dgm:spPr/>
    </dgm:pt>
    <dgm:pt modelId="{9641B9BE-9253-4DF2-9320-2DC911FCCE0B}" type="pres">
      <dgm:prSet presAssocID="{535FD8E9-8DC1-4B21-A1A0-783A7B7F2B79}" presName="compNode" presStyleCnt="0"/>
      <dgm:spPr/>
    </dgm:pt>
    <dgm:pt modelId="{4A2DCF28-4E9A-4243-896F-1DE710021217}" type="pres">
      <dgm:prSet presAssocID="{535FD8E9-8DC1-4B21-A1A0-783A7B7F2B79}" presName="iconBgRect" presStyleLbl="bgShp" presStyleIdx="0" presStyleCnt="3"/>
      <dgm:spPr/>
    </dgm:pt>
    <dgm:pt modelId="{243E9241-989C-45AA-B684-AF9FD3FD41B1}" type="pres">
      <dgm:prSet presAssocID="{535FD8E9-8DC1-4B21-A1A0-783A7B7F2B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C6E1C1-7104-4426-A4FA-0E186AB09F45}" type="pres">
      <dgm:prSet presAssocID="{535FD8E9-8DC1-4B21-A1A0-783A7B7F2B79}" presName="spaceRect" presStyleCnt="0"/>
      <dgm:spPr/>
    </dgm:pt>
    <dgm:pt modelId="{BE7C34DF-08A5-4757-AA1F-534A9F66F090}" type="pres">
      <dgm:prSet presAssocID="{535FD8E9-8DC1-4B21-A1A0-783A7B7F2B79}" presName="textRect" presStyleLbl="revTx" presStyleIdx="0" presStyleCnt="3">
        <dgm:presLayoutVars>
          <dgm:chMax val="1"/>
          <dgm:chPref val="1"/>
        </dgm:presLayoutVars>
      </dgm:prSet>
      <dgm:spPr/>
    </dgm:pt>
    <dgm:pt modelId="{DD22AD52-8D1F-4A74-8ACF-5C3BDBE0C57F}" type="pres">
      <dgm:prSet presAssocID="{34471F8E-7743-41F1-B880-D91AE75F8F51}" presName="sibTrans" presStyleCnt="0"/>
      <dgm:spPr/>
    </dgm:pt>
    <dgm:pt modelId="{0A4455B9-A655-4800-B894-AA923322A561}" type="pres">
      <dgm:prSet presAssocID="{EA043C18-39AE-421F-8170-7E8ADB3DDEC2}" presName="compNode" presStyleCnt="0"/>
      <dgm:spPr/>
    </dgm:pt>
    <dgm:pt modelId="{2A727136-8089-4233-9FA8-87CF455B5E04}" type="pres">
      <dgm:prSet presAssocID="{EA043C18-39AE-421F-8170-7E8ADB3DDEC2}" presName="iconBgRect" presStyleLbl="bgShp" presStyleIdx="1" presStyleCnt="3"/>
      <dgm:spPr/>
    </dgm:pt>
    <dgm:pt modelId="{214C3217-9939-4C0C-A3D8-CD97D5DB38B0}" type="pres">
      <dgm:prSet presAssocID="{EA043C18-39AE-421F-8170-7E8ADB3DDE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D6B4A44-8E23-4260-A45D-5D666A4444E8}" type="pres">
      <dgm:prSet presAssocID="{EA043C18-39AE-421F-8170-7E8ADB3DDEC2}" presName="spaceRect" presStyleCnt="0"/>
      <dgm:spPr/>
    </dgm:pt>
    <dgm:pt modelId="{48702BA6-72EC-495D-8599-6C661C98D910}" type="pres">
      <dgm:prSet presAssocID="{EA043C18-39AE-421F-8170-7E8ADB3DDEC2}" presName="textRect" presStyleLbl="revTx" presStyleIdx="1" presStyleCnt="3">
        <dgm:presLayoutVars>
          <dgm:chMax val="1"/>
          <dgm:chPref val="1"/>
        </dgm:presLayoutVars>
      </dgm:prSet>
      <dgm:spPr/>
    </dgm:pt>
    <dgm:pt modelId="{B99D539E-252B-46CA-924C-5ECB4AF0D8A7}" type="pres">
      <dgm:prSet presAssocID="{441D50F7-D0BD-4975-8D46-EBE0CE9990AB}" presName="sibTrans" presStyleCnt="0"/>
      <dgm:spPr/>
    </dgm:pt>
    <dgm:pt modelId="{89ED492A-8971-4A5C-B1EC-2E6C701DDEB3}" type="pres">
      <dgm:prSet presAssocID="{E34D0392-9F4B-4CF5-8220-1324A469EBFB}" presName="compNode" presStyleCnt="0"/>
      <dgm:spPr/>
    </dgm:pt>
    <dgm:pt modelId="{0C722FA1-4F47-406C-A47D-7AA954052003}" type="pres">
      <dgm:prSet presAssocID="{E34D0392-9F4B-4CF5-8220-1324A469EBFB}" presName="iconBgRect" presStyleLbl="bgShp" presStyleIdx="2" presStyleCnt="3"/>
      <dgm:spPr/>
    </dgm:pt>
    <dgm:pt modelId="{6564063E-362E-43A6-8C98-0C94F896377C}" type="pres">
      <dgm:prSet presAssocID="{E34D0392-9F4B-4CF5-8220-1324A469EB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00847A-0337-4ADD-A9E6-B3E4F896D434}" type="pres">
      <dgm:prSet presAssocID="{E34D0392-9F4B-4CF5-8220-1324A469EBFB}" presName="spaceRect" presStyleCnt="0"/>
      <dgm:spPr/>
    </dgm:pt>
    <dgm:pt modelId="{B55268B8-A4D3-489B-BB4B-E81F4C089BB0}" type="pres">
      <dgm:prSet presAssocID="{E34D0392-9F4B-4CF5-8220-1324A469EB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D73714-5EF5-417F-8FF4-277396531F35}" srcId="{37BC8E35-6F00-4D56-B969-F54922A4F1F2}" destId="{535FD8E9-8DC1-4B21-A1A0-783A7B7F2B79}" srcOrd="0" destOrd="0" parTransId="{2AEFCA09-57C6-47D4-9834-9A5E5311ACD5}" sibTransId="{34471F8E-7743-41F1-B880-D91AE75F8F51}"/>
    <dgm:cxn modelId="{3D99D71F-4AD4-4BAB-8F0E-82551DEA77BD}" srcId="{37BC8E35-6F00-4D56-B969-F54922A4F1F2}" destId="{E34D0392-9F4B-4CF5-8220-1324A469EBFB}" srcOrd="2" destOrd="0" parTransId="{E75B704E-E72D-4F3B-9FE6-6C58B4EB4D03}" sibTransId="{616EF6F6-6BCB-4229-87C7-4922A5CF7CE8}"/>
    <dgm:cxn modelId="{27C5906E-4420-4A4B-BA91-E72F8C747209}" type="presOf" srcId="{EA043C18-39AE-421F-8170-7E8ADB3DDEC2}" destId="{48702BA6-72EC-495D-8599-6C661C98D910}" srcOrd="0" destOrd="0" presId="urn:microsoft.com/office/officeart/2018/5/layout/IconCircleLabelList"/>
    <dgm:cxn modelId="{D7FDA772-32AE-4709-8979-A3C1D60EC7C0}" type="presOf" srcId="{E34D0392-9F4B-4CF5-8220-1324A469EBFB}" destId="{B55268B8-A4D3-489B-BB4B-E81F4C089BB0}" srcOrd="0" destOrd="0" presId="urn:microsoft.com/office/officeart/2018/5/layout/IconCircleLabelList"/>
    <dgm:cxn modelId="{A7A8A081-55CB-49A5-BD2B-C3055C8E9E6F}" type="presOf" srcId="{535FD8E9-8DC1-4B21-A1A0-783A7B7F2B79}" destId="{BE7C34DF-08A5-4757-AA1F-534A9F66F090}" srcOrd="0" destOrd="0" presId="urn:microsoft.com/office/officeart/2018/5/layout/IconCircleLabelList"/>
    <dgm:cxn modelId="{86DD3BDC-A98F-45D9-851A-7771B43A503F}" type="presOf" srcId="{37BC8E35-6F00-4D56-B969-F54922A4F1F2}" destId="{AD8967B4-13A7-43D7-AE28-E50D7AED9F92}" srcOrd="0" destOrd="0" presId="urn:microsoft.com/office/officeart/2018/5/layout/IconCircleLabelList"/>
    <dgm:cxn modelId="{28611DEB-A072-4494-B307-7B6526F793A6}" srcId="{37BC8E35-6F00-4D56-B969-F54922A4F1F2}" destId="{EA043C18-39AE-421F-8170-7E8ADB3DDEC2}" srcOrd="1" destOrd="0" parTransId="{FD1F7A3D-027C-41B2-A7C4-44B9F5F42532}" sibTransId="{441D50F7-D0BD-4975-8D46-EBE0CE9990AB}"/>
    <dgm:cxn modelId="{762F2F59-D07E-4585-BFE9-3AF256775A1C}" type="presParOf" srcId="{AD8967B4-13A7-43D7-AE28-E50D7AED9F92}" destId="{9641B9BE-9253-4DF2-9320-2DC911FCCE0B}" srcOrd="0" destOrd="0" presId="urn:microsoft.com/office/officeart/2018/5/layout/IconCircleLabelList"/>
    <dgm:cxn modelId="{B0955FEB-7F45-4971-B5A7-CDCFAD0020B3}" type="presParOf" srcId="{9641B9BE-9253-4DF2-9320-2DC911FCCE0B}" destId="{4A2DCF28-4E9A-4243-896F-1DE710021217}" srcOrd="0" destOrd="0" presId="urn:microsoft.com/office/officeart/2018/5/layout/IconCircleLabelList"/>
    <dgm:cxn modelId="{E8783AC3-A872-4763-9394-CD6817336D2E}" type="presParOf" srcId="{9641B9BE-9253-4DF2-9320-2DC911FCCE0B}" destId="{243E9241-989C-45AA-B684-AF9FD3FD41B1}" srcOrd="1" destOrd="0" presId="urn:microsoft.com/office/officeart/2018/5/layout/IconCircleLabelList"/>
    <dgm:cxn modelId="{47D9F861-B293-4673-9BA0-34962EF6730F}" type="presParOf" srcId="{9641B9BE-9253-4DF2-9320-2DC911FCCE0B}" destId="{E4C6E1C1-7104-4426-A4FA-0E186AB09F45}" srcOrd="2" destOrd="0" presId="urn:microsoft.com/office/officeart/2018/5/layout/IconCircleLabelList"/>
    <dgm:cxn modelId="{7CBFEE81-A106-40AB-8BEE-07945AFC7E65}" type="presParOf" srcId="{9641B9BE-9253-4DF2-9320-2DC911FCCE0B}" destId="{BE7C34DF-08A5-4757-AA1F-534A9F66F090}" srcOrd="3" destOrd="0" presId="urn:microsoft.com/office/officeart/2018/5/layout/IconCircleLabelList"/>
    <dgm:cxn modelId="{CD1E6C75-A12B-43AA-BCEC-708FA0252581}" type="presParOf" srcId="{AD8967B4-13A7-43D7-AE28-E50D7AED9F92}" destId="{DD22AD52-8D1F-4A74-8ACF-5C3BDBE0C57F}" srcOrd="1" destOrd="0" presId="urn:microsoft.com/office/officeart/2018/5/layout/IconCircleLabelList"/>
    <dgm:cxn modelId="{057ADED6-7EA6-42D0-9C82-1EE950ADB62C}" type="presParOf" srcId="{AD8967B4-13A7-43D7-AE28-E50D7AED9F92}" destId="{0A4455B9-A655-4800-B894-AA923322A561}" srcOrd="2" destOrd="0" presId="urn:microsoft.com/office/officeart/2018/5/layout/IconCircleLabelList"/>
    <dgm:cxn modelId="{4BFB16D2-0839-42EA-889E-4949C5571288}" type="presParOf" srcId="{0A4455B9-A655-4800-B894-AA923322A561}" destId="{2A727136-8089-4233-9FA8-87CF455B5E04}" srcOrd="0" destOrd="0" presId="urn:microsoft.com/office/officeart/2018/5/layout/IconCircleLabelList"/>
    <dgm:cxn modelId="{C6CBB87C-432F-4350-BC61-0987B532AFCF}" type="presParOf" srcId="{0A4455B9-A655-4800-B894-AA923322A561}" destId="{214C3217-9939-4C0C-A3D8-CD97D5DB38B0}" srcOrd="1" destOrd="0" presId="urn:microsoft.com/office/officeart/2018/5/layout/IconCircleLabelList"/>
    <dgm:cxn modelId="{63FF3A6F-1C20-4583-AAF5-2BA7DFD90B9E}" type="presParOf" srcId="{0A4455B9-A655-4800-B894-AA923322A561}" destId="{AD6B4A44-8E23-4260-A45D-5D666A4444E8}" srcOrd="2" destOrd="0" presId="urn:microsoft.com/office/officeart/2018/5/layout/IconCircleLabelList"/>
    <dgm:cxn modelId="{1A030FB6-A72A-48B5-B06A-41D66EA765AD}" type="presParOf" srcId="{0A4455B9-A655-4800-B894-AA923322A561}" destId="{48702BA6-72EC-495D-8599-6C661C98D910}" srcOrd="3" destOrd="0" presId="urn:microsoft.com/office/officeart/2018/5/layout/IconCircleLabelList"/>
    <dgm:cxn modelId="{3CB666CA-CB61-4532-AF29-09D8385313E5}" type="presParOf" srcId="{AD8967B4-13A7-43D7-AE28-E50D7AED9F92}" destId="{B99D539E-252B-46CA-924C-5ECB4AF0D8A7}" srcOrd="3" destOrd="0" presId="urn:microsoft.com/office/officeart/2018/5/layout/IconCircleLabelList"/>
    <dgm:cxn modelId="{0BA47E21-312D-4C97-966B-510D5530A176}" type="presParOf" srcId="{AD8967B4-13A7-43D7-AE28-E50D7AED9F92}" destId="{89ED492A-8971-4A5C-B1EC-2E6C701DDEB3}" srcOrd="4" destOrd="0" presId="urn:microsoft.com/office/officeart/2018/5/layout/IconCircleLabelList"/>
    <dgm:cxn modelId="{667D22AD-D39E-49AF-9B97-B249C13368E3}" type="presParOf" srcId="{89ED492A-8971-4A5C-B1EC-2E6C701DDEB3}" destId="{0C722FA1-4F47-406C-A47D-7AA954052003}" srcOrd="0" destOrd="0" presId="urn:microsoft.com/office/officeart/2018/5/layout/IconCircleLabelList"/>
    <dgm:cxn modelId="{A35FCF1F-BED5-451C-90EF-87E62833B0C7}" type="presParOf" srcId="{89ED492A-8971-4A5C-B1EC-2E6C701DDEB3}" destId="{6564063E-362E-43A6-8C98-0C94F896377C}" srcOrd="1" destOrd="0" presId="urn:microsoft.com/office/officeart/2018/5/layout/IconCircleLabelList"/>
    <dgm:cxn modelId="{2B02ABB4-552A-461E-B7B0-D5A0D5EF8A8D}" type="presParOf" srcId="{89ED492A-8971-4A5C-B1EC-2E6C701DDEB3}" destId="{0C00847A-0337-4ADD-A9E6-B3E4F896D434}" srcOrd="2" destOrd="0" presId="urn:microsoft.com/office/officeart/2018/5/layout/IconCircleLabelList"/>
    <dgm:cxn modelId="{E8192409-3A9D-45A7-80AC-4C178FF5EF0F}" type="presParOf" srcId="{89ED492A-8971-4A5C-B1EC-2E6C701DDEB3}" destId="{B55268B8-A4D3-489B-BB4B-E81F4C089B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7CC0DB-9BB1-4FFC-AA13-9BE04D2FA0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421E29-A774-43C2-9A95-F27082579ACA}">
      <dgm:prSet/>
      <dgm:spPr/>
      <dgm:t>
        <a:bodyPr/>
        <a:lstStyle/>
        <a:p>
          <a:r>
            <a:rPr lang="en-US"/>
            <a:t>Created user-based features:</a:t>
          </a:r>
        </a:p>
      </dgm:t>
    </dgm:pt>
    <dgm:pt modelId="{9E6F257F-DCC6-4C93-8FF4-70981BFFCE84}" type="parTrans" cxnId="{850BE012-4E58-4854-BBC0-DA4DB2E0823E}">
      <dgm:prSet/>
      <dgm:spPr/>
      <dgm:t>
        <a:bodyPr/>
        <a:lstStyle/>
        <a:p>
          <a:endParaRPr lang="en-US"/>
        </a:p>
      </dgm:t>
    </dgm:pt>
    <dgm:pt modelId="{FD3FF66B-B505-47AD-815B-F34E164BD729}" type="sibTrans" cxnId="{850BE012-4E58-4854-BBC0-DA4DB2E0823E}">
      <dgm:prSet/>
      <dgm:spPr/>
      <dgm:t>
        <a:bodyPr/>
        <a:lstStyle/>
        <a:p>
          <a:endParaRPr lang="en-US"/>
        </a:p>
      </dgm:t>
    </dgm:pt>
    <dgm:pt modelId="{AFDBB5A1-80F1-4DE7-80AB-D86B09011004}">
      <dgm:prSet/>
      <dgm:spPr/>
      <dgm:t>
        <a:bodyPr/>
        <a:lstStyle/>
        <a:p>
          <a:r>
            <a:rPr lang="en-US"/>
            <a:t>- Item count: Number of items a user interacted with</a:t>
          </a:r>
        </a:p>
      </dgm:t>
    </dgm:pt>
    <dgm:pt modelId="{550B5409-6B86-4942-809B-7ED00C52872E}" type="parTrans" cxnId="{AB4217EF-E0D4-466C-95B6-D398D2367F20}">
      <dgm:prSet/>
      <dgm:spPr/>
      <dgm:t>
        <a:bodyPr/>
        <a:lstStyle/>
        <a:p>
          <a:endParaRPr lang="en-US"/>
        </a:p>
      </dgm:t>
    </dgm:pt>
    <dgm:pt modelId="{8734D8AC-AE7D-452A-ACA6-D6C07553D2C2}" type="sibTrans" cxnId="{AB4217EF-E0D4-466C-95B6-D398D2367F20}">
      <dgm:prSet/>
      <dgm:spPr/>
      <dgm:t>
        <a:bodyPr/>
        <a:lstStyle/>
        <a:p>
          <a:endParaRPr lang="en-US"/>
        </a:p>
      </dgm:t>
    </dgm:pt>
    <dgm:pt modelId="{16179A42-9B98-4ECA-A3C8-923E580AA544}">
      <dgm:prSet/>
      <dgm:spPr/>
      <dgm:t>
        <a:bodyPr/>
        <a:lstStyle/>
        <a:p>
          <a:r>
            <a:rPr lang="en-US"/>
            <a:t>- Property count: Number of unique item properties</a:t>
          </a:r>
        </a:p>
      </dgm:t>
    </dgm:pt>
    <dgm:pt modelId="{177B59FE-23EF-43A8-B823-E1DA12FF519E}" type="parTrans" cxnId="{AD6AC428-E67A-48CD-A378-E661592E46A1}">
      <dgm:prSet/>
      <dgm:spPr/>
      <dgm:t>
        <a:bodyPr/>
        <a:lstStyle/>
        <a:p>
          <a:endParaRPr lang="en-US"/>
        </a:p>
      </dgm:t>
    </dgm:pt>
    <dgm:pt modelId="{F4AC31B7-A2D8-47C5-B7BD-77E42418059C}" type="sibTrans" cxnId="{AD6AC428-E67A-48CD-A378-E661592E46A1}">
      <dgm:prSet/>
      <dgm:spPr/>
      <dgm:t>
        <a:bodyPr/>
        <a:lstStyle/>
        <a:p>
          <a:endParaRPr lang="en-US"/>
        </a:p>
      </dgm:t>
    </dgm:pt>
    <dgm:pt modelId="{7C0BA190-E803-4D27-BA8B-F8D68E1282F1}">
      <dgm:prSet/>
      <dgm:spPr/>
      <dgm:t>
        <a:bodyPr/>
        <a:lstStyle/>
        <a:p>
          <a:r>
            <a:rPr lang="en-US"/>
            <a:t>- Category count: Number of unique categories interacted with</a:t>
          </a:r>
        </a:p>
      </dgm:t>
    </dgm:pt>
    <dgm:pt modelId="{5B1E671C-14F7-4635-AA48-0028584B0309}" type="parTrans" cxnId="{E5DC5B0B-6F5E-42B4-8FBE-6B1DC8559E05}">
      <dgm:prSet/>
      <dgm:spPr/>
      <dgm:t>
        <a:bodyPr/>
        <a:lstStyle/>
        <a:p>
          <a:endParaRPr lang="en-US"/>
        </a:p>
      </dgm:t>
    </dgm:pt>
    <dgm:pt modelId="{423FE11D-F3E8-4494-B2FF-AF359206231E}" type="sibTrans" cxnId="{E5DC5B0B-6F5E-42B4-8FBE-6B1DC8559E05}">
      <dgm:prSet/>
      <dgm:spPr/>
      <dgm:t>
        <a:bodyPr/>
        <a:lstStyle/>
        <a:p>
          <a:endParaRPr lang="en-US"/>
        </a:p>
      </dgm:t>
    </dgm:pt>
    <dgm:pt modelId="{379387A4-21EA-4EFA-BD4E-D80FD4C897E2}">
      <dgm:prSet/>
      <dgm:spPr/>
      <dgm:t>
        <a:bodyPr/>
        <a:lstStyle/>
        <a:p>
          <a:r>
            <a:rPr lang="en-US"/>
            <a:t>- Time-based features: Time on platform, time between actions.</a:t>
          </a:r>
        </a:p>
      </dgm:t>
    </dgm:pt>
    <dgm:pt modelId="{591AF269-0D3C-48F1-9595-613EC6655C06}" type="parTrans" cxnId="{2901C2C7-2224-426C-9D07-1ACE2AB2E0EC}">
      <dgm:prSet/>
      <dgm:spPr/>
      <dgm:t>
        <a:bodyPr/>
        <a:lstStyle/>
        <a:p>
          <a:endParaRPr lang="en-US"/>
        </a:p>
      </dgm:t>
    </dgm:pt>
    <dgm:pt modelId="{3465AFAD-4A69-4D5A-9F05-306874E06F16}" type="sibTrans" cxnId="{2901C2C7-2224-426C-9D07-1ACE2AB2E0EC}">
      <dgm:prSet/>
      <dgm:spPr/>
      <dgm:t>
        <a:bodyPr/>
        <a:lstStyle/>
        <a:p>
          <a:endParaRPr lang="en-US"/>
        </a:p>
      </dgm:t>
    </dgm:pt>
    <dgm:pt modelId="{4A1E9550-6876-4B05-A150-87AE6944739C}" type="pres">
      <dgm:prSet presAssocID="{027CC0DB-9BB1-4FFC-AA13-9BE04D2FA0D8}" presName="linear" presStyleCnt="0">
        <dgm:presLayoutVars>
          <dgm:animLvl val="lvl"/>
          <dgm:resizeHandles val="exact"/>
        </dgm:presLayoutVars>
      </dgm:prSet>
      <dgm:spPr/>
    </dgm:pt>
    <dgm:pt modelId="{D82730D6-0D19-439C-B33F-CC985E1533B1}" type="pres">
      <dgm:prSet presAssocID="{62421E29-A774-43C2-9A95-F27082579A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DB0E6CE-19F0-4F2A-90E4-318A9B3475AB}" type="pres">
      <dgm:prSet presAssocID="{FD3FF66B-B505-47AD-815B-F34E164BD729}" presName="spacer" presStyleCnt="0"/>
      <dgm:spPr/>
    </dgm:pt>
    <dgm:pt modelId="{A5CE45F4-F493-4130-93D7-1F970843C1FC}" type="pres">
      <dgm:prSet presAssocID="{AFDBB5A1-80F1-4DE7-80AB-D86B090110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E31DAC-9649-402A-8C99-7FB9B31D8BB8}" type="pres">
      <dgm:prSet presAssocID="{8734D8AC-AE7D-452A-ACA6-D6C07553D2C2}" presName="spacer" presStyleCnt="0"/>
      <dgm:spPr/>
    </dgm:pt>
    <dgm:pt modelId="{B02D79AB-4713-4DE5-83CC-6B449FB32759}" type="pres">
      <dgm:prSet presAssocID="{16179A42-9B98-4ECA-A3C8-923E580AA5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B0F9CA-A69B-425B-A73C-6A56929AC90A}" type="pres">
      <dgm:prSet presAssocID="{F4AC31B7-A2D8-47C5-B7BD-77E42418059C}" presName="spacer" presStyleCnt="0"/>
      <dgm:spPr/>
    </dgm:pt>
    <dgm:pt modelId="{3A8BF830-D20B-4DCB-9DE4-F1EA7AEFF533}" type="pres">
      <dgm:prSet presAssocID="{7C0BA190-E803-4D27-BA8B-F8D68E1282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1751B28-DFD9-4CEE-ABC6-F3047836440D}" type="pres">
      <dgm:prSet presAssocID="{423FE11D-F3E8-4494-B2FF-AF359206231E}" presName="spacer" presStyleCnt="0"/>
      <dgm:spPr/>
    </dgm:pt>
    <dgm:pt modelId="{5E9ECB4F-9555-4243-AE26-F7ACD154AEB6}" type="pres">
      <dgm:prSet presAssocID="{379387A4-21EA-4EFA-BD4E-D80FD4C897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DC5B0B-6F5E-42B4-8FBE-6B1DC8559E05}" srcId="{027CC0DB-9BB1-4FFC-AA13-9BE04D2FA0D8}" destId="{7C0BA190-E803-4D27-BA8B-F8D68E1282F1}" srcOrd="3" destOrd="0" parTransId="{5B1E671C-14F7-4635-AA48-0028584B0309}" sibTransId="{423FE11D-F3E8-4494-B2FF-AF359206231E}"/>
    <dgm:cxn modelId="{850BE012-4E58-4854-BBC0-DA4DB2E0823E}" srcId="{027CC0DB-9BB1-4FFC-AA13-9BE04D2FA0D8}" destId="{62421E29-A774-43C2-9A95-F27082579ACA}" srcOrd="0" destOrd="0" parTransId="{9E6F257F-DCC6-4C93-8FF4-70981BFFCE84}" sibTransId="{FD3FF66B-B505-47AD-815B-F34E164BD729}"/>
    <dgm:cxn modelId="{AD6AC428-E67A-48CD-A378-E661592E46A1}" srcId="{027CC0DB-9BB1-4FFC-AA13-9BE04D2FA0D8}" destId="{16179A42-9B98-4ECA-A3C8-923E580AA544}" srcOrd="2" destOrd="0" parTransId="{177B59FE-23EF-43A8-B823-E1DA12FF519E}" sibTransId="{F4AC31B7-A2D8-47C5-B7BD-77E42418059C}"/>
    <dgm:cxn modelId="{9B71A479-FC0E-4362-90E1-C68B43F64871}" type="presOf" srcId="{027CC0DB-9BB1-4FFC-AA13-9BE04D2FA0D8}" destId="{4A1E9550-6876-4B05-A150-87AE6944739C}" srcOrd="0" destOrd="0" presId="urn:microsoft.com/office/officeart/2005/8/layout/vList2"/>
    <dgm:cxn modelId="{FFA6C196-890B-4894-8B3E-DDD59BD147C2}" type="presOf" srcId="{16179A42-9B98-4ECA-A3C8-923E580AA544}" destId="{B02D79AB-4713-4DE5-83CC-6B449FB32759}" srcOrd="0" destOrd="0" presId="urn:microsoft.com/office/officeart/2005/8/layout/vList2"/>
    <dgm:cxn modelId="{175CABA3-ED7C-4CBF-8A68-3425E65AEAA7}" type="presOf" srcId="{AFDBB5A1-80F1-4DE7-80AB-D86B09011004}" destId="{A5CE45F4-F493-4130-93D7-1F970843C1FC}" srcOrd="0" destOrd="0" presId="urn:microsoft.com/office/officeart/2005/8/layout/vList2"/>
    <dgm:cxn modelId="{2901C2C7-2224-426C-9D07-1ACE2AB2E0EC}" srcId="{027CC0DB-9BB1-4FFC-AA13-9BE04D2FA0D8}" destId="{379387A4-21EA-4EFA-BD4E-D80FD4C897E2}" srcOrd="4" destOrd="0" parTransId="{591AF269-0D3C-48F1-9595-613EC6655C06}" sibTransId="{3465AFAD-4A69-4D5A-9F05-306874E06F16}"/>
    <dgm:cxn modelId="{14B489D2-53BD-4822-ACA3-AA85AE7A19F5}" type="presOf" srcId="{379387A4-21EA-4EFA-BD4E-D80FD4C897E2}" destId="{5E9ECB4F-9555-4243-AE26-F7ACD154AEB6}" srcOrd="0" destOrd="0" presId="urn:microsoft.com/office/officeart/2005/8/layout/vList2"/>
    <dgm:cxn modelId="{AB4217EF-E0D4-466C-95B6-D398D2367F20}" srcId="{027CC0DB-9BB1-4FFC-AA13-9BE04D2FA0D8}" destId="{AFDBB5A1-80F1-4DE7-80AB-D86B09011004}" srcOrd="1" destOrd="0" parTransId="{550B5409-6B86-4942-809B-7ED00C52872E}" sibTransId="{8734D8AC-AE7D-452A-ACA6-D6C07553D2C2}"/>
    <dgm:cxn modelId="{4E7D9DF3-13A7-4BDC-BA74-7C9278E01ACC}" type="presOf" srcId="{62421E29-A774-43C2-9A95-F27082579ACA}" destId="{D82730D6-0D19-439C-B33F-CC985E1533B1}" srcOrd="0" destOrd="0" presId="urn:microsoft.com/office/officeart/2005/8/layout/vList2"/>
    <dgm:cxn modelId="{5017C5F4-A0F2-4ED6-A7C7-6A53515918F0}" type="presOf" srcId="{7C0BA190-E803-4D27-BA8B-F8D68E1282F1}" destId="{3A8BF830-D20B-4DCB-9DE4-F1EA7AEFF533}" srcOrd="0" destOrd="0" presId="urn:microsoft.com/office/officeart/2005/8/layout/vList2"/>
    <dgm:cxn modelId="{407B538F-3B49-47D8-999C-72B08D998CA2}" type="presParOf" srcId="{4A1E9550-6876-4B05-A150-87AE6944739C}" destId="{D82730D6-0D19-439C-B33F-CC985E1533B1}" srcOrd="0" destOrd="0" presId="urn:microsoft.com/office/officeart/2005/8/layout/vList2"/>
    <dgm:cxn modelId="{E38AE394-47A4-4D13-B0F4-B0CEFD7D7E05}" type="presParOf" srcId="{4A1E9550-6876-4B05-A150-87AE6944739C}" destId="{FDB0E6CE-19F0-4F2A-90E4-318A9B3475AB}" srcOrd="1" destOrd="0" presId="urn:microsoft.com/office/officeart/2005/8/layout/vList2"/>
    <dgm:cxn modelId="{93367C2A-86F9-41F8-98E2-D1CEF2F8527A}" type="presParOf" srcId="{4A1E9550-6876-4B05-A150-87AE6944739C}" destId="{A5CE45F4-F493-4130-93D7-1F970843C1FC}" srcOrd="2" destOrd="0" presId="urn:microsoft.com/office/officeart/2005/8/layout/vList2"/>
    <dgm:cxn modelId="{927C5247-BCEB-4CE8-B1C2-2720C829C919}" type="presParOf" srcId="{4A1E9550-6876-4B05-A150-87AE6944739C}" destId="{22E31DAC-9649-402A-8C99-7FB9B31D8BB8}" srcOrd="3" destOrd="0" presId="urn:microsoft.com/office/officeart/2005/8/layout/vList2"/>
    <dgm:cxn modelId="{CF2BAE2B-D051-4ABB-A37C-50A67A6F9A90}" type="presParOf" srcId="{4A1E9550-6876-4B05-A150-87AE6944739C}" destId="{B02D79AB-4713-4DE5-83CC-6B449FB32759}" srcOrd="4" destOrd="0" presId="urn:microsoft.com/office/officeart/2005/8/layout/vList2"/>
    <dgm:cxn modelId="{2F8D518D-C4C8-4255-9FC8-4EBB256FA4DE}" type="presParOf" srcId="{4A1E9550-6876-4B05-A150-87AE6944739C}" destId="{02B0F9CA-A69B-425B-A73C-6A56929AC90A}" srcOrd="5" destOrd="0" presId="urn:microsoft.com/office/officeart/2005/8/layout/vList2"/>
    <dgm:cxn modelId="{28CA3739-9877-4A86-B634-334830A50602}" type="presParOf" srcId="{4A1E9550-6876-4B05-A150-87AE6944739C}" destId="{3A8BF830-D20B-4DCB-9DE4-F1EA7AEFF533}" srcOrd="6" destOrd="0" presId="urn:microsoft.com/office/officeart/2005/8/layout/vList2"/>
    <dgm:cxn modelId="{EBE7AA57-8D1C-4097-99C1-F478E8E26135}" type="presParOf" srcId="{4A1E9550-6876-4B05-A150-87AE6944739C}" destId="{D1751B28-DFD9-4CEE-ABC6-F3047836440D}" srcOrd="7" destOrd="0" presId="urn:microsoft.com/office/officeart/2005/8/layout/vList2"/>
    <dgm:cxn modelId="{93478F62-3960-45A9-87B9-B2455A71EA8D}" type="presParOf" srcId="{4A1E9550-6876-4B05-A150-87AE6944739C}" destId="{5E9ECB4F-9555-4243-AE26-F7ACD154AE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B4EDC1-4DCD-4816-AA81-30CF918BE4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44D154-04B2-4861-933E-A5B57F00DC8F}">
      <dgm:prSet/>
      <dgm:spPr/>
      <dgm:t>
        <a:bodyPr/>
        <a:lstStyle/>
        <a:p>
          <a:r>
            <a:rPr lang="en-US"/>
            <a:t>Created item-based features:</a:t>
          </a:r>
        </a:p>
      </dgm:t>
    </dgm:pt>
    <dgm:pt modelId="{4D6028CD-D932-4D40-AEC3-477A33536E61}" type="parTrans" cxnId="{33EAB20D-F3BD-4850-9EC5-EA405237C37A}">
      <dgm:prSet/>
      <dgm:spPr/>
      <dgm:t>
        <a:bodyPr/>
        <a:lstStyle/>
        <a:p>
          <a:endParaRPr lang="en-US"/>
        </a:p>
      </dgm:t>
    </dgm:pt>
    <dgm:pt modelId="{7C59AA19-ED9A-4249-86E5-77C2574D805A}" type="sibTrans" cxnId="{33EAB20D-F3BD-4850-9EC5-EA405237C37A}">
      <dgm:prSet/>
      <dgm:spPr/>
      <dgm:t>
        <a:bodyPr/>
        <a:lstStyle/>
        <a:p>
          <a:endParaRPr lang="en-US"/>
        </a:p>
      </dgm:t>
    </dgm:pt>
    <dgm:pt modelId="{8F9C4E4B-9887-468F-A9F1-1DF062F861CC}">
      <dgm:prSet/>
      <dgm:spPr/>
      <dgm:t>
        <a:bodyPr/>
        <a:lstStyle/>
        <a:p>
          <a:r>
            <a:rPr lang="en-US"/>
            <a:t>- User count: Number of users who interacted with the item</a:t>
          </a:r>
        </a:p>
      </dgm:t>
    </dgm:pt>
    <dgm:pt modelId="{C9B8DACD-41FA-48F6-B027-036AC1CBFFA2}" type="parTrans" cxnId="{AAA31318-2AB5-4173-9884-F3BDD5617FA3}">
      <dgm:prSet/>
      <dgm:spPr/>
      <dgm:t>
        <a:bodyPr/>
        <a:lstStyle/>
        <a:p>
          <a:endParaRPr lang="en-US"/>
        </a:p>
      </dgm:t>
    </dgm:pt>
    <dgm:pt modelId="{E9812647-9E8F-4859-8BFC-63FCF8CEE35E}" type="sibTrans" cxnId="{AAA31318-2AB5-4173-9884-F3BDD5617FA3}">
      <dgm:prSet/>
      <dgm:spPr/>
      <dgm:t>
        <a:bodyPr/>
        <a:lstStyle/>
        <a:p>
          <a:endParaRPr lang="en-US"/>
        </a:p>
      </dgm:t>
    </dgm:pt>
    <dgm:pt modelId="{760C1A6D-10A8-4D5C-B620-B2C194239268}">
      <dgm:prSet/>
      <dgm:spPr/>
      <dgm:t>
        <a:bodyPr/>
        <a:lstStyle/>
        <a:p>
          <a:r>
            <a:rPr lang="en-US"/>
            <a:t>- Event counts: Count of views, add to cart, and transactions for each item</a:t>
          </a:r>
        </a:p>
      </dgm:t>
    </dgm:pt>
    <dgm:pt modelId="{5F13B423-38FA-423C-8D1C-FBF24830A2C3}" type="parTrans" cxnId="{9070D286-0AA4-423B-879C-DD15DBB7B717}">
      <dgm:prSet/>
      <dgm:spPr/>
      <dgm:t>
        <a:bodyPr/>
        <a:lstStyle/>
        <a:p>
          <a:endParaRPr lang="en-US"/>
        </a:p>
      </dgm:t>
    </dgm:pt>
    <dgm:pt modelId="{8A5B28B4-734E-41E4-ABF7-60E933310389}" type="sibTrans" cxnId="{9070D286-0AA4-423B-879C-DD15DBB7B717}">
      <dgm:prSet/>
      <dgm:spPr/>
      <dgm:t>
        <a:bodyPr/>
        <a:lstStyle/>
        <a:p>
          <a:endParaRPr lang="en-US"/>
        </a:p>
      </dgm:t>
    </dgm:pt>
    <dgm:pt modelId="{A9647AE2-553A-4DCB-9E5E-570752238554}">
      <dgm:prSet/>
      <dgm:spPr/>
      <dgm:t>
        <a:bodyPr/>
        <a:lstStyle/>
        <a:p>
          <a:r>
            <a:rPr lang="en-US"/>
            <a:t>- Conversion rate: Transactions divided by add to cart actions.</a:t>
          </a:r>
        </a:p>
      </dgm:t>
    </dgm:pt>
    <dgm:pt modelId="{0DA9AF4A-22AB-428F-8F68-612DEE1C1766}" type="parTrans" cxnId="{F993E4FE-349B-4072-A725-54F1F0F6D809}">
      <dgm:prSet/>
      <dgm:spPr/>
      <dgm:t>
        <a:bodyPr/>
        <a:lstStyle/>
        <a:p>
          <a:endParaRPr lang="en-US"/>
        </a:p>
      </dgm:t>
    </dgm:pt>
    <dgm:pt modelId="{9688C86A-6570-46E4-9E36-AF70F9253CEF}" type="sibTrans" cxnId="{F993E4FE-349B-4072-A725-54F1F0F6D809}">
      <dgm:prSet/>
      <dgm:spPr/>
      <dgm:t>
        <a:bodyPr/>
        <a:lstStyle/>
        <a:p>
          <a:endParaRPr lang="en-US"/>
        </a:p>
      </dgm:t>
    </dgm:pt>
    <dgm:pt modelId="{FF219D35-E8AF-48B2-B406-CACA9D8D914B}" type="pres">
      <dgm:prSet presAssocID="{91B4EDC1-4DCD-4816-AA81-30CF918BE4F0}" presName="linear" presStyleCnt="0">
        <dgm:presLayoutVars>
          <dgm:animLvl val="lvl"/>
          <dgm:resizeHandles val="exact"/>
        </dgm:presLayoutVars>
      </dgm:prSet>
      <dgm:spPr/>
    </dgm:pt>
    <dgm:pt modelId="{D4F64133-AC05-4C21-8429-6F0C07ED3BE7}" type="pres">
      <dgm:prSet presAssocID="{5D44D154-04B2-4861-933E-A5B57F00DC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51AA80-6E19-4E1E-85FE-0627D407BBA9}" type="pres">
      <dgm:prSet presAssocID="{7C59AA19-ED9A-4249-86E5-77C2574D805A}" presName="spacer" presStyleCnt="0"/>
      <dgm:spPr/>
    </dgm:pt>
    <dgm:pt modelId="{070C25B6-3DA3-4737-ABBD-A761B75171E8}" type="pres">
      <dgm:prSet presAssocID="{8F9C4E4B-9887-468F-A9F1-1DF062F861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F7B89B-6EC7-4FB2-8A04-DBF9163F125C}" type="pres">
      <dgm:prSet presAssocID="{E9812647-9E8F-4859-8BFC-63FCF8CEE35E}" presName="spacer" presStyleCnt="0"/>
      <dgm:spPr/>
    </dgm:pt>
    <dgm:pt modelId="{AEFF4902-C4BB-4B73-A48D-58254292CBC5}" type="pres">
      <dgm:prSet presAssocID="{760C1A6D-10A8-4D5C-B620-B2C1942392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33FE3D-15EB-4E22-8CF1-298BCA7645B6}" type="pres">
      <dgm:prSet presAssocID="{8A5B28B4-734E-41E4-ABF7-60E933310389}" presName="spacer" presStyleCnt="0"/>
      <dgm:spPr/>
    </dgm:pt>
    <dgm:pt modelId="{8B055154-C716-4453-9C87-DE0EC7AB50FF}" type="pres">
      <dgm:prSet presAssocID="{A9647AE2-553A-4DCB-9E5E-5707522385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3E7E02-E742-4A78-BB75-E0CBC0954B04}" type="presOf" srcId="{A9647AE2-553A-4DCB-9E5E-570752238554}" destId="{8B055154-C716-4453-9C87-DE0EC7AB50FF}" srcOrd="0" destOrd="0" presId="urn:microsoft.com/office/officeart/2005/8/layout/vList2"/>
    <dgm:cxn modelId="{33EAB20D-F3BD-4850-9EC5-EA405237C37A}" srcId="{91B4EDC1-4DCD-4816-AA81-30CF918BE4F0}" destId="{5D44D154-04B2-4861-933E-A5B57F00DC8F}" srcOrd="0" destOrd="0" parTransId="{4D6028CD-D932-4D40-AEC3-477A33536E61}" sibTransId="{7C59AA19-ED9A-4249-86E5-77C2574D805A}"/>
    <dgm:cxn modelId="{AAA31318-2AB5-4173-9884-F3BDD5617FA3}" srcId="{91B4EDC1-4DCD-4816-AA81-30CF918BE4F0}" destId="{8F9C4E4B-9887-468F-A9F1-1DF062F861CC}" srcOrd="1" destOrd="0" parTransId="{C9B8DACD-41FA-48F6-B027-036AC1CBFFA2}" sibTransId="{E9812647-9E8F-4859-8BFC-63FCF8CEE35E}"/>
    <dgm:cxn modelId="{C80FC119-74DE-468E-A18E-9E48E211644C}" type="presOf" srcId="{760C1A6D-10A8-4D5C-B620-B2C194239268}" destId="{AEFF4902-C4BB-4B73-A48D-58254292CBC5}" srcOrd="0" destOrd="0" presId="urn:microsoft.com/office/officeart/2005/8/layout/vList2"/>
    <dgm:cxn modelId="{D9F56052-9855-45A7-A246-D3B6D6D54F35}" type="presOf" srcId="{91B4EDC1-4DCD-4816-AA81-30CF918BE4F0}" destId="{FF219D35-E8AF-48B2-B406-CACA9D8D914B}" srcOrd="0" destOrd="0" presId="urn:microsoft.com/office/officeart/2005/8/layout/vList2"/>
    <dgm:cxn modelId="{9070D286-0AA4-423B-879C-DD15DBB7B717}" srcId="{91B4EDC1-4DCD-4816-AA81-30CF918BE4F0}" destId="{760C1A6D-10A8-4D5C-B620-B2C194239268}" srcOrd="2" destOrd="0" parTransId="{5F13B423-38FA-423C-8D1C-FBF24830A2C3}" sibTransId="{8A5B28B4-734E-41E4-ABF7-60E933310389}"/>
    <dgm:cxn modelId="{19E85A91-9126-41C4-9E4D-FB1DC067CE38}" type="presOf" srcId="{8F9C4E4B-9887-468F-A9F1-1DF062F861CC}" destId="{070C25B6-3DA3-4737-ABBD-A761B75171E8}" srcOrd="0" destOrd="0" presId="urn:microsoft.com/office/officeart/2005/8/layout/vList2"/>
    <dgm:cxn modelId="{934E93E5-F892-497E-AF0B-ADDC5ACD855F}" type="presOf" srcId="{5D44D154-04B2-4861-933E-A5B57F00DC8F}" destId="{D4F64133-AC05-4C21-8429-6F0C07ED3BE7}" srcOrd="0" destOrd="0" presId="urn:microsoft.com/office/officeart/2005/8/layout/vList2"/>
    <dgm:cxn modelId="{F993E4FE-349B-4072-A725-54F1F0F6D809}" srcId="{91B4EDC1-4DCD-4816-AA81-30CF918BE4F0}" destId="{A9647AE2-553A-4DCB-9E5E-570752238554}" srcOrd="3" destOrd="0" parTransId="{0DA9AF4A-22AB-428F-8F68-612DEE1C1766}" sibTransId="{9688C86A-6570-46E4-9E36-AF70F9253CEF}"/>
    <dgm:cxn modelId="{E5A08A7A-C699-4615-8E28-947FCD0C48E5}" type="presParOf" srcId="{FF219D35-E8AF-48B2-B406-CACA9D8D914B}" destId="{D4F64133-AC05-4C21-8429-6F0C07ED3BE7}" srcOrd="0" destOrd="0" presId="urn:microsoft.com/office/officeart/2005/8/layout/vList2"/>
    <dgm:cxn modelId="{30D7B441-B257-4E73-B6DC-A19B7B9F6877}" type="presParOf" srcId="{FF219D35-E8AF-48B2-B406-CACA9D8D914B}" destId="{C351AA80-6E19-4E1E-85FE-0627D407BBA9}" srcOrd="1" destOrd="0" presId="urn:microsoft.com/office/officeart/2005/8/layout/vList2"/>
    <dgm:cxn modelId="{5E978FA2-2914-41A1-A646-AF3A37FB487C}" type="presParOf" srcId="{FF219D35-E8AF-48B2-B406-CACA9D8D914B}" destId="{070C25B6-3DA3-4737-ABBD-A761B75171E8}" srcOrd="2" destOrd="0" presId="urn:microsoft.com/office/officeart/2005/8/layout/vList2"/>
    <dgm:cxn modelId="{A7839B38-423D-4560-A1F5-C0EAAB21EA20}" type="presParOf" srcId="{FF219D35-E8AF-48B2-B406-CACA9D8D914B}" destId="{C3F7B89B-6EC7-4FB2-8A04-DBF9163F125C}" srcOrd="3" destOrd="0" presId="urn:microsoft.com/office/officeart/2005/8/layout/vList2"/>
    <dgm:cxn modelId="{E2530DA5-7916-4495-98E1-9707B802CDD8}" type="presParOf" srcId="{FF219D35-E8AF-48B2-B406-CACA9D8D914B}" destId="{AEFF4902-C4BB-4B73-A48D-58254292CBC5}" srcOrd="4" destOrd="0" presId="urn:microsoft.com/office/officeart/2005/8/layout/vList2"/>
    <dgm:cxn modelId="{E5855F8E-0340-4C7B-8E69-730C399B042A}" type="presParOf" srcId="{FF219D35-E8AF-48B2-B406-CACA9D8D914B}" destId="{9F33FE3D-15EB-4E22-8CF1-298BCA7645B6}" srcOrd="5" destOrd="0" presId="urn:microsoft.com/office/officeart/2005/8/layout/vList2"/>
    <dgm:cxn modelId="{815B9587-BC1D-4387-877F-4351DDC53DBB}" type="presParOf" srcId="{FF219D35-E8AF-48B2-B406-CACA9D8D914B}" destId="{8B055154-C716-4453-9C87-DE0EC7AB50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6CBC81-5AEF-476F-AA80-EAEC3CED935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FF3A1A-9D36-45E8-B468-91FEC98A6FB3}">
      <dgm:prSet/>
      <dgm:spPr/>
      <dgm:t>
        <a:bodyPr/>
        <a:lstStyle/>
        <a:p>
          <a:r>
            <a:rPr lang="en-US"/>
            <a:t>The data was split into training and test sets.</a:t>
          </a:r>
        </a:p>
      </dgm:t>
    </dgm:pt>
    <dgm:pt modelId="{B4E7B0FE-2DEE-4896-8C59-516308970563}" type="parTrans" cxnId="{0B4D45E0-9DFE-43F4-BCDF-C1F478BEA8E2}">
      <dgm:prSet/>
      <dgm:spPr/>
      <dgm:t>
        <a:bodyPr/>
        <a:lstStyle/>
        <a:p>
          <a:endParaRPr lang="en-US"/>
        </a:p>
      </dgm:t>
    </dgm:pt>
    <dgm:pt modelId="{62CD40A7-2AB9-4F1A-8402-49580AC51111}" type="sibTrans" cxnId="{0B4D45E0-9DFE-43F4-BCDF-C1F478BEA8E2}">
      <dgm:prSet/>
      <dgm:spPr/>
      <dgm:t>
        <a:bodyPr/>
        <a:lstStyle/>
        <a:p>
          <a:endParaRPr lang="en-US"/>
        </a:p>
      </dgm:t>
    </dgm:pt>
    <dgm:pt modelId="{361B4D41-8DAD-4FA2-AFCA-85C478073C25}">
      <dgm:prSet/>
      <dgm:spPr/>
      <dgm:t>
        <a:bodyPr/>
        <a:lstStyle/>
        <a:p>
          <a:r>
            <a:rPr lang="en-US"/>
            <a:t>A random sample of 100,000 interactions was taken from the dataset.</a:t>
          </a:r>
        </a:p>
      </dgm:t>
    </dgm:pt>
    <dgm:pt modelId="{68C36F76-CD1F-43B7-BC6C-ED50F94B5E2A}" type="parTrans" cxnId="{26A66C83-91FF-4260-BDF0-ECF0561BB3A0}">
      <dgm:prSet/>
      <dgm:spPr/>
      <dgm:t>
        <a:bodyPr/>
        <a:lstStyle/>
        <a:p>
          <a:endParaRPr lang="en-US"/>
        </a:p>
      </dgm:t>
    </dgm:pt>
    <dgm:pt modelId="{8B8199C7-083A-44B0-A029-8EBF98C4FAC7}" type="sibTrans" cxnId="{26A66C83-91FF-4260-BDF0-ECF0561BB3A0}">
      <dgm:prSet/>
      <dgm:spPr/>
      <dgm:t>
        <a:bodyPr/>
        <a:lstStyle/>
        <a:p>
          <a:endParaRPr lang="en-US"/>
        </a:p>
      </dgm:t>
    </dgm:pt>
    <dgm:pt modelId="{7BABF415-E3F0-4ADE-B194-EB6069DDCF43}">
      <dgm:prSet/>
      <dgm:spPr/>
      <dgm:t>
        <a:bodyPr/>
        <a:lstStyle/>
        <a:p>
          <a:r>
            <a:rPr lang="en-US"/>
            <a:t>20% of the data was used for testing, and 80% for training.</a:t>
          </a:r>
        </a:p>
      </dgm:t>
    </dgm:pt>
    <dgm:pt modelId="{D4D894F8-C740-4AE1-AF99-274CB622A3B7}" type="parTrans" cxnId="{C7B73667-DE09-4D97-A2ED-FCA59DD79916}">
      <dgm:prSet/>
      <dgm:spPr/>
      <dgm:t>
        <a:bodyPr/>
        <a:lstStyle/>
        <a:p>
          <a:endParaRPr lang="en-US"/>
        </a:p>
      </dgm:t>
    </dgm:pt>
    <dgm:pt modelId="{5204E067-34DC-4C27-ABDF-6E546616EF4C}" type="sibTrans" cxnId="{C7B73667-DE09-4D97-A2ED-FCA59DD79916}">
      <dgm:prSet/>
      <dgm:spPr/>
      <dgm:t>
        <a:bodyPr/>
        <a:lstStyle/>
        <a:p>
          <a:endParaRPr lang="en-US"/>
        </a:p>
      </dgm:t>
    </dgm:pt>
    <dgm:pt modelId="{60C0D738-4C36-481D-97D7-14D5F71C370F}" type="pres">
      <dgm:prSet presAssocID="{1C6CBC81-5AEF-476F-AA80-EAEC3CED935F}" presName="vert0" presStyleCnt="0">
        <dgm:presLayoutVars>
          <dgm:dir/>
          <dgm:animOne val="branch"/>
          <dgm:animLvl val="lvl"/>
        </dgm:presLayoutVars>
      </dgm:prSet>
      <dgm:spPr/>
    </dgm:pt>
    <dgm:pt modelId="{A6A277FB-31FC-4300-B7A7-D2836F8FFAF9}" type="pres">
      <dgm:prSet presAssocID="{AEFF3A1A-9D36-45E8-B468-91FEC98A6FB3}" presName="thickLine" presStyleLbl="alignNode1" presStyleIdx="0" presStyleCnt="3"/>
      <dgm:spPr/>
    </dgm:pt>
    <dgm:pt modelId="{D0897936-66CD-488D-8765-D8A7A5DE76D7}" type="pres">
      <dgm:prSet presAssocID="{AEFF3A1A-9D36-45E8-B468-91FEC98A6FB3}" presName="horz1" presStyleCnt="0"/>
      <dgm:spPr/>
    </dgm:pt>
    <dgm:pt modelId="{4AE103CD-972E-4DD7-B1AB-F193CB41DFE8}" type="pres">
      <dgm:prSet presAssocID="{AEFF3A1A-9D36-45E8-B468-91FEC98A6FB3}" presName="tx1" presStyleLbl="revTx" presStyleIdx="0" presStyleCnt="3"/>
      <dgm:spPr/>
    </dgm:pt>
    <dgm:pt modelId="{128F6701-23BE-425B-9151-8F5BF39CE95B}" type="pres">
      <dgm:prSet presAssocID="{AEFF3A1A-9D36-45E8-B468-91FEC98A6FB3}" presName="vert1" presStyleCnt="0"/>
      <dgm:spPr/>
    </dgm:pt>
    <dgm:pt modelId="{8209DC5D-954E-4F0E-863C-6FCD7F6F6854}" type="pres">
      <dgm:prSet presAssocID="{361B4D41-8DAD-4FA2-AFCA-85C478073C25}" presName="thickLine" presStyleLbl="alignNode1" presStyleIdx="1" presStyleCnt="3"/>
      <dgm:spPr/>
    </dgm:pt>
    <dgm:pt modelId="{ED131DCB-FA44-49CC-B294-C8BD81FC8C5C}" type="pres">
      <dgm:prSet presAssocID="{361B4D41-8DAD-4FA2-AFCA-85C478073C25}" presName="horz1" presStyleCnt="0"/>
      <dgm:spPr/>
    </dgm:pt>
    <dgm:pt modelId="{51DA0C31-2A3C-4F8E-90D6-277BB6AFC142}" type="pres">
      <dgm:prSet presAssocID="{361B4D41-8DAD-4FA2-AFCA-85C478073C25}" presName="tx1" presStyleLbl="revTx" presStyleIdx="1" presStyleCnt="3"/>
      <dgm:spPr/>
    </dgm:pt>
    <dgm:pt modelId="{96C43EB1-0924-4632-A532-207AFC9DD9B7}" type="pres">
      <dgm:prSet presAssocID="{361B4D41-8DAD-4FA2-AFCA-85C478073C25}" presName="vert1" presStyleCnt="0"/>
      <dgm:spPr/>
    </dgm:pt>
    <dgm:pt modelId="{6E8B8C99-E265-48F5-96FC-AADD1168BE77}" type="pres">
      <dgm:prSet presAssocID="{7BABF415-E3F0-4ADE-B194-EB6069DDCF43}" presName="thickLine" presStyleLbl="alignNode1" presStyleIdx="2" presStyleCnt="3"/>
      <dgm:spPr/>
    </dgm:pt>
    <dgm:pt modelId="{46BB6560-E855-4AF0-8082-555FBDE4FACE}" type="pres">
      <dgm:prSet presAssocID="{7BABF415-E3F0-4ADE-B194-EB6069DDCF43}" presName="horz1" presStyleCnt="0"/>
      <dgm:spPr/>
    </dgm:pt>
    <dgm:pt modelId="{27F4C8AF-B20D-49C0-982A-06FFBBB6320D}" type="pres">
      <dgm:prSet presAssocID="{7BABF415-E3F0-4ADE-B194-EB6069DDCF43}" presName="tx1" presStyleLbl="revTx" presStyleIdx="2" presStyleCnt="3"/>
      <dgm:spPr/>
    </dgm:pt>
    <dgm:pt modelId="{D939EA5A-96EF-4AD3-ADD8-63C18089F2AB}" type="pres">
      <dgm:prSet presAssocID="{7BABF415-E3F0-4ADE-B194-EB6069DDCF43}" presName="vert1" presStyleCnt="0"/>
      <dgm:spPr/>
    </dgm:pt>
  </dgm:ptLst>
  <dgm:cxnLst>
    <dgm:cxn modelId="{1E0FB204-7104-47D1-B10A-B7446C4D3512}" type="presOf" srcId="{AEFF3A1A-9D36-45E8-B468-91FEC98A6FB3}" destId="{4AE103CD-972E-4DD7-B1AB-F193CB41DFE8}" srcOrd="0" destOrd="0" presId="urn:microsoft.com/office/officeart/2008/layout/LinedList"/>
    <dgm:cxn modelId="{C7B73667-DE09-4D97-A2ED-FCA59DD79916}" srcId="{1C6CBC81-5AEF-476F-AA80-EAEC3CED935F}" destId="{7BABF415-E3F0-4ADE-B194-EB6069DDCF43}" srcOrd="2" destOrd="0" parTransId="{D4D894F8-C740-4AE1-AF99-274CB622A3B7}" sibTransId="{5204E067-34DC-4C27-ABDF-6E546616EF4C}"/>
    <dgm:cxn modelId="{81C34F48-BCB9-40A1-B021-0F979F49F87B}" type="presOf" srcId="{7BABF415-E3F0-4ADE-B194-EB6069DDCF43}" destId="{27F4C8AF-B20D-49C0-982A-06FFBBB6320D}" srcOrd="0" destOrd="0" presId="urn:microsoft.com/office/officeart/2008/layout/LinedList"/>
    <dgm:cxn modelId="{4E4C2F7F-F6B8-4F2E-9156-F90C59FEC85E}" type="presOf" srcId="{1C6CBC81-5AEF-476F-AA80-EAEC3CED935F}" destId="{60C0D738-4C36-481D-97D7-14D5F71C370F}" srcOrd="0" destOrd="0" presId="urn:microsoft.com/office/officeart/2008/layout/LinedList"/>
    <dgm:cxn modelId="{26A66C83-91FF-4260-BDF0-ECF0561BB3A0}" srcId="{1C6CBC81-5AEF-476F-AA80-EAEC3CED935F}" destId="{361B4D41-8DAD-4FA2-AFCA-85C478073C25}" srcOrd="1" destOrd="0" parTransId="{68C36F76-CD1F-43B7-BC6C-ED50F94B5E2A}" sibTransId="{8B8199C7-083A-44B0-A029-8EBF98C4FAC7}"/>
    <dgm:cxn modelId="{0B4D45E0-9DFE-43F4-BCDF-C1F478BEA8E2}" srcId="{1C6CBC81-5AEF-476F-AA80-EAEC3CED935F}" destId="{AEFF3A1A-9D36-45E8-B468-91FEC98A6FB3}" srcOrd="0" destOrd="0" parTransId="{B4E7B0FE-2DEE-4896-8C59-516308970563}" sibTransId="{62CD40A7-2AB9-4F1A-8402-49580AC51111}"/>
    <dgm:cxn modelId="{019FF1F7-8D5D-49AB-9176-05843340A2DA}" type="presOf" srcId="{361B4D41-8DAD-4FA2-AFCA-85C478073C25}" destId="{51DA0C31-2A3C-4F8E-90D6-277BB6AFC142}" srcOrd="0" destOrd="0" presId="urn:microsoft.com/office/officeart/2008/layout/LinedList"/>
    <dgm:cxn modelId="{6F60AE08-E020-4024-BA90-F2667B03B0C5}" type="presParOf" srcId="{60C0D738-4C36-481D-97D7-14D5F71C370F}" destId="{A6A277FB-31FC-4300-B7A7-D2836F8FFAF9}" srcOrd="0" destOrd="0" presId="urn:microsoft.com/office/officeart/2008/layout/LinedList"/>
    <dgm:cxn modelId="{3EC8949D-3A1E-4001-AA3F-06F64F6251E5}" type="presParOf" srcId="{60C0D738-4C36-481D-97D7-14D5F71C370F}" destId="{D0897936-66CD-488D-8765-D8A7A5DE76D7}" srcOrd="1" destOrd="0" presId="urn:microsoft.com/office/officeart/2008/layout/LinedList"/>
    <dgm:cxn modelId="{B317919D-000F-41C3-B304-28C229EBD017}" type="presParOf" srcId="{D0897936-66CD-488D-8765-D8A7A5DE76D7}" destId="{4AE103CD-972E-4DD7-B1AB-F193CB41DFE8}" srcOrd="0" destOrd="0" presId="urn:microsoft.com/office/officeart/2008/layout/LinedList"/>
    <dgm:cxn modelId="{8EA2D3E4-0EE8-456C-A39D-1D3480E79A7D}" type="presParOf" srcId="{D0897936-66CD-488D-8765-D8A7A5DE76D7}" destId="{128F6701-23BE-425B-9151-8F5BF39CE95B}" srcOrd="1" destOrd="0" presId="urn:microsoft.com/office/officeart/2008/layout/LinedList"/>
    <dgm:cxn modelId="{4B2644F4-08FA-4FCA-980F-FE5AC63C4106}" type="presParOf" srcId="{60C0D738-4C36-481D-97D7-14D5F71C370F}" destId="{8209DC5D-954E-4F0E-863C-6FCD7F6F6854}" srcOrd="2" destOrd="0" presId="urn:microsoft.com/office/officeart/2008/layout/LinedList"/>
    <dgm:cxn modelId="{45707975-9931-468B-9921-0DCC6C095CEA}" type="presParOf" srcId="{60C0D738-4C36-481D-97D7-14D5F71C370F}" destId="{ED131DCB-FA44-49CC-B294-C8BD81FC8C5C}" srcOrd="3" destOrd="0" presId="urn:microsoft.com/office/officeart/2008/layout/LinedList"/>
    <dgm:cxn modelId="{D37309DB-F3CD-496C-887B-0E201C923E77}" type="presParOf" srcId="{ED131DCB-FA44-49CC-B294-C8BD81FC8C5C}" destId="{51DA0C31-2A3C-4F8E-90D6-277BB6AFC142}" srcOrd="0" destOrd="0" presId="urn:microsoft.com/office/officeart/2008/layout/LinedList"/>
    <dgm:cxn modelId="{98D0ACC3-AD2A-4CC4-A02A-3D386FDB997D}" type="presParOf" srcId="{ED131DCB-FA44-49CC-B294-C8BD81FC8C5C}" destId="{96C43EB1-0924-4632-A532-207AFC9DD9B7}" srcOrd="1" destOrd="0" presId="urn:microsoft.com/office/officeart/2008/layout/LinedList"/>
    <dgm:cxn modelId="{8C6245EC-2D83-4D92-972D-E343194D54E7}" type="presParOf" srcId="{60C0D738-4C36-481D-97D7-14D5F71C370F}" destId="{6E8B8C99-E265-48F5-96FC-AADD1168BE77}" srcOrd="4" destOrd="0" presId="urn:microsoft.com/office/officeart/2008/layout/LinedList"/>
    <dgm:cxn modelId="{9FF66BCA-8EF3-4CCC-8F34-D3C9D8D9FAEF}" type="presParOf" srcId="{60C0D738-4C36-481D-97D7-14D5F71C370F}" destId="{46BB6560-E855-4AF0-8082-555FBDE4FACE}" srcOrd="5" destOrd="0" presId="urn:microsoft.com/office/officeart/2008/layout/LinedList"/>
    <dgm:cxn modelId="{8ADF4D8D-43EB-43C4-A353-D94209C9FADF}" type="presParOf" srcId="{46BB6560-E855-4AF0-8082-555FBDE4FACE}" destId="{27F4C8AF-B20D-49C0-982A-06FFBBB6320D}" srcOrd="0" destOrd="0" presId="urn:microsoft.com/office/officeart/2008/layout/LinedList"/>
    <dgm:cxn modelId="{97EADEC2-E0C2-409D-9D89-E659ACF8B68F}" type="presParOf" srcId="{46BB6560-E855-4AF0-8082-555FBDE4FACE}" destId="{D939EA5A-96EF-4AD3-ADD8-63C18089F2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A0B373-DE8C-4F56-ADD7-48459B2399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FCC57-F8B0-44E9-AC85-1D0C3A876E1E}">
      <dgm:prSet/>
      <dgm:spPr/>
      <dgm:t>
        <a:bodyPr/>
        <a:lstStyle/>
        <a:p>
          <a:r>
            <a:rPr lang="en-US"/>
            <a:t>We employed matrix factorization-based collaborative filtering using Singular Value Decomposition (SVD).</a:t>
          </a:r>
        </a:p>
      </dgm:t>
    </dgm:pt>
    <dgm:pt modelId="{B214A695-0B95-4AA2-923E-B68A6B7D8EA0}" type="parTrans" cxnId="{AAA39776-619D-4633-B5D9-241425AA9BAB}">
      <dgm:prSet/>
      <dgm:spPr/>
      <dgm:t>
        <a:bodyPr/>
        <a:lstStyle/>
        <a:p>
          <a:endParaRPr lang="en-US"/>
        </a:p>
      </dgm:t>
    </dgm:pt>
    <dgm:pt modelId="{BD5D5A7D-1EC6-4FDB-B944-41F92E45E77F}" type="sibTrans" cxnId="{AAA39776-619D-4633-B5D9-241425AA9BAB}">
      <dgm:prSet/>
      <dgm:spPr/>
      <dgm:t>
        <a:bodyPr/>
        <a:lstStyle/>
        <a:p>
          <a:endParaRPr lang="en-US"/>
        </a:p>
      </dgm:t>
    </dgm:pt>
    <dgm:pt modelId="{76B032FA-ADB2-413C-B96D-C344E86E7A1E}">
      <dgm:prSet/>
      <dgm:spPr/>
      <dgm:t>
        <a:bodyPr/>
        <a:lstStyle/>
        <a:p>
          <a:r>
            <a:rPr lang="en-US"/>
            <a:t>The model attempts to factorize the user-item interaction matrix into lower-dimensional matrices representing latent factors.</a:t>
          </a:r>
        </a:p>
      </dgm:t>
    </dgm:pt>
    <dgm:pt modelId="{4AEC9F16-333F-4CC3-ABE7-BBA61AA55D67}" type="parTrans" cxnId="{AB9EF008-5F4C-4FC7-BFBE-BC6BEE612425}">
      <dgm:prSet/>
      <dgm:spPr/>
      <dgm:t>
        <a:bodyPr/>
        <a:lstStyle/>
        <a:p>
          <a:endParaRPr lang="en-US"/>
        </a:p>
      </dgm:t>
    </dgm:pt>
    <dgm:pt modelId="{03662AC9-F399-4658-9C69-1D6164B9BD81}" type="sibTrans" cxnId="{AB9EF008-5F4C-4FC7-BFBE-BC6BEE612425}">
      <dgm:prSet/>
      <dgm:spPr/>
      <dgm:t>
        <a:bodyPr/>
        <a:lstStyle/>
        <a:p>
          <a:endParaRPr lang="en-US"/>
        </a:p>
      </dgm:t>
    </dgm:pt>
    <dgm:pt modelId="{A28F91A7-2253-449A-BDF3-3283835F28AE}" type="pres">
      <dgm:prSet presAssocID="{72A0B373-DE8C-4F56-ADD7-48459B2399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AD841F-E211-4DDF-8F62-715BB1EA6CF1}" type="pres">
      <dgm:prSet presAssocID="{F4DFCC57-F8B0-44E9-AC85-1D0C3A876E1E}" presName="hierRoot1" presStyleCnt="0"/>
      <dgm:spPr/>
    </dgm:pt>
    <dgm:pt modelId="{8710F3F1-3759-40C9-9D05-2B3AECF81BB8}" type="pres">
      <dgm:prSet presAssocID="{F4DFCC57-F8B0-44E9-AC85-1D0C3A876E1E}" presName="composite" presStyleCnt="0"/>
      <dgm:spPr/>
    </dgm:pt>
    <dgm:pt modelId="{17A65A8C-7532-4FB0-A4EC-F85DEC935520}" type="pres">
      <dgm:prSet presAssocID="{F4DFCC57-F8B0-44E9-AC85-1D0C3A876E1E}" presName="background" presStyleLbl="node0" presStyleIdx="0" presStyleCnt="2"/>
      <dgm:spPr/>
    </dgm:pt>
    <dgm:pt modelId="{345F186B-0566-4B0A-9EE6-EB4509D7D0FD}" type="pres">
      <dgm:prSet presAssocID="{F4DFCC57-F8B0-44E9-AC85-1D0C3A876E1E}" presName="text" presStyleLbl="fgAcc0" presStyleIdx="0" presStyleCnt="2">
        <dgm:presLayoutVars>
          <dgm:chPref val="3"/>
        </dgm:presLayoutVars>
      </dgm:prSet>
      <dgm:spPr/>
    </dgm:pt>
    <dgm:pt modelId="{583AAEDB-3FFD-4D2E-8FFE-CCC78ABCFDFC}" type="pres">
      <dgm:prSet presAssocID="{F4DFCC57-F8B0-44E9-AC85-1D0C3A876E1E}" presName="hierChild2" presStyleCnt="0"/>
      <dgm:spPr/>
    </dgm:pt>
    <dgm:pt modelId="{095A24BA-421C-42BA-A8C1-0485C14B84F6}" type="pres">
      <dgm:prSet presAssocID="{76B032FA-ADB2-413C-B96D-C344E86E7A1E}" presName="hierRoot1" presStyleCnt="0"/>
      <dgm:spPr/>
    </dgm:pt>
    <dgm:pt modelId="{43C48F4D-92E8-426B-A8FE-89DF5487F905}" type="pres">
      <dgm:prSet presAssocID="{76B032FA-ADB2-413C-B96D-C344E86E7A1E}" presName="composite" presStyleCnt="0"/>
      <dgm:spPr/>
    </dgm:pt>
    <dgm:pt modelId="{BD043AB0-1FB7-4B85-B239-E1A97B8B97FD}" type="pres">
      <dgm:prSet presAssocID="{76B032FA-ADB2-413C-B96D-C344E86E7A1E}" presName="background" presStyleLbl="node0" presStyleIdx="1" presStyleCnt="2"/>
      <dgm:spPr/>
    </dgm:pt>
    <dgm:pt modelId="{63C78836-8E0A-4718-9A6C-5B05EFEA732B}" type="pres">
      <dgm:prSet presAssocID="{76B032FA-ADB2-413C-B96D-C344E86E7A1E}" presName="text" presStyleLbl="fgAcc0" presStyleIdx="1" presStyleCnt="2">
        <dgm:presLayoutVars>
          <dgm:chPref val="3"/>
        </dgm:presLayoutVars>
      </dgm:prSet>
      <dgm:spPr/>
    </dgm:pt>
    <dgm:pt modelId="{9C8EE664-E8AA-4E27-876C-C4AD26E88B7F}" type="pres">
      <dgm:prSet presAssocID="{76B032FA-ADB2-413C-B96D-C344E86E7A1E}" presName="hierChild2" presStyleCnt="0"/>
      <dgm:spPr/>
    </dgm:pt>
  </dgm:ptLst>
  <dgm:cxnLst>
    <dgm:cxn modelId="{AB9EF008-5F4C-4FC7-BFBE-BC6BEE612425}" srcId="{72A0B373-DE8C-4F56-ADD7-48459B2399DB}" destId="{76B032FA-ADB2-413C-B96D-C344E86E7A1E}" srcOrd="1" destOrd="0" parTransId="{4AEC9F16-333F-4CC3-ABE7-BBA61AA55D67}" sibTransId="{03662AC9-F399-4658-9C69-1D6164B9BD81}"/>
    <dgm:cxn modelId="{AAA39776-619D-4633-B5D9-241425AA9BAB}" srcId="{72A0B373-DE8C-4F56-ADD7-48459B2399DB}" destId="{F4DFCC57-F8B0-44E9-AC85-1D0C3A876E1E}" srcOrd="0" destOrd="0" parTransId="{B214A695-0B95-4AA2-923E-B68A6B7D8EA0}" sibTransId="{BD5D5A7D-1EC6-4FDB-B944-41F92E45E77F}"/>
    <dgm:cxn modelId="{5B2F299C-8312-4FB0-9A3B-282565A3DAA6}" type="presOf" srcId="{72A0B373-DE8C-4F56-ADD7-48459B2399DB}" destId="{A28F91A7-2253-449A-BDF3-3283835F28AE}" srcOrd="0" destOrd="0" presId="urn:microsoft.com/office/officeart/2005/8/layout/hierarchy1"/>
    <dgm:cxn modelId="{868DDAD8-8244-41E0-8640-B5126753639C}" type="presOf" srcId="{76B032FA-ADB2-413C-B96D-C344E86E7A1E}" destId="{63C78836-8E0A-4718-9A6C-5B05EFEA732B}" srcOrd="0" destOrd="0" presId="urn:microsoft.com/office/officeart/2005/8/layout/hierarchy1"/>
    <dgm:cxn modelId="{6420A2F5-8BE0-4102-B7CB-E2885C871D37}" type="presOf" srcId="{F4DFCC57-F8B0-44E9-AC85-1D0C3A876E1E}" destId="{345F186B-0566-4B0A-9EE6-EB4509D7D0FD}" srcOrd="0" destOrd="0" presId="urn:microsoft.com/office/officeart/2005/8/layout/hierarchy1"/>
    <dgm:cxn modelId="{5BFA5B2C-6E1C-4B9C-A8D7-AA5B706ABF42}" type="presParOf" srcId="{A28F91A7-2253-449A-BDF3-3283835F28AE}" destId="{9FAD841F-E211-4DDF-8F62-715BB1EA6CF1}" srcOrd="0" destOrd="0" presId="urn:microsoft.com/office/officeart/2005/8/layout/hierarchy1"/>
    <dgm:cxn modelId="{C3EAFA8E-F016-4E3A-9BC4-9DB13165C522}" type="presParOf" srcId="{9FAD841F-E211-4DDF-8F62-715BB1EA6CF1}" destId="{8710F3F1-3759-40C9-9D05-2B3AECF81BB8}" srcOrd="0" destOrd="0" presId="urn:microsoft.com/office/officeart/2005/8/layout/hierarchy1"/>
    <dgm:cxn modelId="{EF8067C6-2FA8-4DCA-8483-3C5660C9FC86}" type="presParOf" srcId="{8710F3F1-3759-40C9-9D05-2B3AECF81BB8}" destId="{17A65A8C-7532-4FB0-A4EC-F85DEC935520}" srcOrd="0" destOrd="0" presId="urn:microsoft.com/office/officeart/2005/8/layout/hierarchy1"/>
    <dgm:cxn modelId="{BDFBAB48-79E0-4F7C-8071-9421590F4F16}" type="presParOf" srcId="{8710F3F1-3759-40C9-9D05-2B3AECF81BB8}" destId="{345F186B-0566-4B0A-9EE6-EB4509D7D0FD}" srcOrd="1" destOrd="0" presId="urn:microsoft.com/office/officeart/2005/8/layout/hierarchy1"/>
    <dgm:cxn modelId="{9D56204C-5DAD-4037-BFBB-39A3517DE60E}" type="presParOf" srcId="{9FAD841F-E211-4DDF-8F62-715BB1EA6CF1}" destId="{583AAEDB-3FFD-4D2E-8FFE-CCC78ABCFDFC}" srcOrd="1" destOrd="0" presId="urn:microsoft.com/office/officeart/2005/8/layout/hierarchy1"/>
    <dgm:cxn modelId="{4D804614-0101-47F7-B11B-779F41CAA753}" type="presParOf" srcId="{A28F91A7-2253-449A-BDF3-3283835F28AE}" destId="{095A24BA-421C-42BA-A8C1-0485C14B84F6}" srcOrd="1" destOrd="0" presId="urn:microsoft.com/office/officeart/2005/8/layout/hierarchy1"/>
    <dgm:cxn modelId="{46DA45F4-286E-4D4D-A7B0-A9F7284A49A6}" type="presParOf" srcId="{095A24BA-421C-42BA-A8C1-0485C14B84F6}" destId="{43C48F4D-92E8-426B-A8FE-89DF5487F905}" srcOrd="0" destOrd="0" presId="urn:microsoft.com/office/officeart/2005/8/layout/hierarchy1"/>
    <dgm:cxn modelId="{27103E14-B5FE-4D54-AC79-3088A1B5E72B}" type="presParOf" srcId="{43C48F4D-92E8-426B-A8FE-89DF5487F905}" destId="{BD043AB0-1FB7-4B85-B239-E1A97B8B97FD}" srcOrd="0" destOrd="0" presId="urn:microsoft.com/office/officeart/2005/8/layout/hierarchy1"/>
    <dgm:cxn modelId="{DC711028-BE0B-4A34-BFC6-5E6DD2388C6D}" type="presParOf" srcId="{43C48F4D-92E8-426B-A8FE-89DF5487F905}" destId="{63C78836-8E0A-4718-9A6C-5B05EFEA732B}" srcOrd="1" destOrd="0" presId="urn:microsoft.com/office/officeart/2005/8/layout/hierarchy1"/>
    <dgm:cxn modelId="{759DD5B9-CC78-422F-AF2A-301F1DCAF41A}" type="presParOf" srcId="{095A24BA-421C-42BA-A8C1-0485C14B84F6}" destId="{9C8EE664-E8AA-4E27-876C-C4AD26E88B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90F33F-7157-4B03-927F-C9394D49C43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F4D231-9837-418B-85AC-15093433BF1F}">
      <dgm:prSet/>
      <dgm:spPr/>
      <dgm:t>
        <a:bodyPr/>
        <a:lstStyle/>
        <a:p>
          <a:r>
            <a:rPr lang="en-US"/>
            <a:t>GridSearchCV was used to tune hyperparameters for the SVD model.</a:t>
          </a:r>
        </a:p>
      </dgm:t>
    </dgm:pt>
    <dgm:pt modelId="{1946DE73-BE89-4E3B-B108-59E28B9199FF}" type="parTrans" cxnId="{0EEA47B5-B900-4794-BA24-031A37EA73D4}">
      <dgm:prSet/>
      <dgm:spPr/>
      <dgm:t>
        <a:bodyPr/>
        <a:lstStyle/>
        <a:p>
          <a:endParaRPr lang="en-US"/>
        </a:p>
      </dgm:t>
    </dgm:pt>
    <dgm:pt modelId="{D0AA1AA8-D02A-4BEB-8B3C-4661FC005FAA}" type="sibTrans" cxnId="{0EEA47B5-B900-4794-BA24-031A37EA73D4}">
      <dgm:prSet/>
      <dgm:spPr/>
      <dgm:t>
        <a:bodyPr/>
        <a:lstStyle/>
        <a:p>
          <a:endParaRPr lang="en-US"/>
        </a:p>
      </dgm:t>
    </dgm:pt>
    <dgm:pt modelId="{9CDEC788-B323-4E8A-B38C-D451FBAB4A85}">
      <dgm:prSet/>
      <dgm:spPr/>
      <dgm:t>
        <a:bodyPr/>
        <a:lstStyle/>
        <a:p>
          <a:r>
            <a:rPr lang="en-US"/>
            <a:t>Parameters tuned include:</a:t>
          </a:r>
        </a:p>
      </dgm:t>
    </dgm:pt>
    <dgm:pt modelId="{36A3B7EA-4BFC-46BE-82DF-9844F89C535E}" type="parTrans" cxnId="{DA2BC9F4-EA05-49A2-A8BE-E4D07C0A4906}">
      <dgm:prSet/>
      <dgm:spPr/>
      <dgm:t>
        <a:bodyPr/>
        <a:lstStyle/>
        <a:p>
          <a:endParaRPr lang="en-US"/>
        </a:p>
      </dgm:t>
    </dgm:pt>
    <dgm:pt modelId="{13571836-D735-4FEE-92F2-2779CB1576CA}" type="sibTrans" cxnId="{DA2BC9F4-EA05-49A2-A8BE-E4D07C0A4906}">
      <dgm:prSet/>
      <dgm:spPr/>
      <dgm:t>
        <a:bodyPr/>
        <a:lstStyle/>
        <a:p>
          <a:endParaRPr lang="en-US"/>
        </a:p>
      </dgm:t>
    </dgm:pt>
    <dgm:pt modelId="{A6AC949C-56CD-40D7-85F7-579594453C71}">
      <dgm:prSet/>
      <dgm:spPr/>
      <dgm:t>
        <a:bodyPr/>
        <a:lstStyle/>
        <a:p>
          <a:r>
            <a:rPr lang="en-US"/>
            <a:t>- n_factors: Number of latent factors</a:t>
          </a:r>
        </a:p>
      </dgm:t>
    </dgm:pt>
    <dgm:pt modelId="{67D96110-5355-47BD-B477-8CD0547FD264}" type="parTrans" cxnId="{572E311B-C3CA-4552-A09E-90BB2453DCDE}">
      <dgm:prSet/>
      <dgm:spPr/>
      <dgm:t>
        <a:bodyPr/>
        <a:lstStyle/>
        <a:p>
          <a:endParaRPr lang="en-US"/>
        </a:p>
      </dgm:t>
    </dgm:pt>
    <dgm:pt modelId="{E0315378-1BB7-459B-8ECE-4DF391C8AD38}" type="sibTrans" cxnId="{572E311B-C3CA-4552-A09E-90BB2453DCDE}">
      <dgm:prSet/>
      <dgm:spPr/>
      <dgm:t>
        <a:bodyPr/>
        <a:lstStyle/>
        <a:p>
          <a:endParaRPr lang="en-US"/>
        </a:p>
      </dgm:t>
    </dgm:pt>
    <dgm:pt modelId="{F2954C5E-6CD9-463B-A31B-4D3AB32C0600}">
      <dgm:prSet/>
      <dgm:spPr/>
      <dgm:t>
        <a:bodyPr/>
        <a:lstStyle/>
        <a:p>
          <a:r>
            <a:rPr lang="en-US"/>
            <a:t>- n_epochs: Number of epochs</a:t>
          </a:r>
        </a:p>
      </dgm:t>
    </dgm:pt>
    <dgm:pt modelId="{1481A934-65F2-4938-9E42-6CB4C8F420FA}" type="parTrans" cxnId="{01861347-D62E-4BBA-A86F-44A407371A30}">
      <dgm:prSet/>
      <dgm:spPr/>
      <dgm:t>
        <a:bodyPr/>
        <a:lstStyle/>
        <a:p>
          <a:endParaRPr lang="en-US"/>
        </a:p>
      </dgm:t>
    </dgm:pt>
    <dgm:pt modelId="{642244A3-14FF-4780-8050-C8230A39E8B1}" type="sibTrans" cxnId="{01861347-D62E-4BBA-A86F-44A407371A30}">
      <dgm:prSet/>
      <dgm:spPr/>
      <dgm:t>
        <a:bodyPr/>
        <a:lstStyle/>
        <a:p>
          <a:endParaRPr lang="en-US"/>
        </a:p>
      </dgm:t>
    </dgm:pt>
    <dgm:pt modelId="{768D2D71-3D5E-45CA-B3AD-AF6DCAD2CF2A}">
      <dgm:prSet/>
      <dgm:spPr/>
      <dgm:t>
        <a:bodyPr/>
        <a:lstStyle/>
        <a:p>
          <a:r>
            <a:rPr lang="en-US"/>
            <a:t>- lr_all: Learning rate</a:t>
          </a:r>
        </a:p>
      </dgm:t>
    </dgm:pt>
    <dgm:pt modelId="{F3AD2A69-545F-4762-B102-60AE5CFADF1E}" type="parTrans" cxnId="{C95DD5EA-E27E-4FED-A212-F7D3B0FE0E3D}">
      <dgm:prSet/>
      <dgm:spPr/>
      <dgm:t>
        <a:bodyPr/>
        <a:lstStyle/>
        <a:p>
          <a:endParaRPr lang="en-US"/>
        </a:p>
      </dgm:t>
    </dgm:pt>
    <dgm:pt modelId="{57A6B68C-2474-432D-A909-DB07155F7137}" type="sibTrans" cxnId="{C95DD5EA-E27E-4FED-A212-F7D3B0FE0E3D}">
      <dgm:prSet/>
      <dgm:spPr/>
      <dgm:t>
        <a:bodyPr/>
        <a:lstStyle/>
        <a:p>
          <a:endParaRPr lang="en-US"/>
        </a:p>
      </dgm:t>
    </dgm:pt>
    <dgm:pt modelId="{DD802DCB-7C9D-4296-AE8E-5A89864140F6}">
      <dgm:prSet/>
      <dgm:spPr/>
      <dgm:t>
        <a:bodyPr/>
        <a:lstStyle/>
        <a:p>
          <a:r>
            <a:rPr lang="en-US"/>
            <a:t>- reg_all: Regularization term.</a:t>
          </a:r>
        </a:p>
      </dgm:t>
    </dgm:pt>
    <dgm:pt modelId="{A346B849-73DF-458A-A354-1AA8967B8280}" type="parTrans" cxnId="{0DE32D50-94B0-429D-8D47-4BFBCA21116B}">
      <dgm:prSet/>
      <dgm:spPr/>
      <dgm:t>
        <a:bodyPr/>
        <a:lstStyle/>
        <a:p>
          <a:endParaRPr lang="en-US"/>
        </a:p>
      </dgm:t>
    </dgm:pt>
    <dgm:pt modelId="{B1A0FA57-745E-4234-9BBE-8495D8F14CB5}" type="sibTrans" cxnId="{0DE32D50-94B0-429D-8D47-4BFBCA21116B}">
      <dgm:prSet/>
      <dgm:spPr/>
      <dgm:t>
        <a:bodyPr/>
        <a:lstStyle/>
        <a:p>
          <a:endParaRPr lang="en-US"/>
        </a:p>
      </dgm:t>
    </dgm:pt>
    <dgm:pt modelId="{FED96087-8D56-4319-9E4F-07A5CB16A82F}" type="pres">
      <dgm:prSet presAssocID="{8A90F33F-7157-4B03-927F-C9394D49C437}" presName="Name0" presStyleCnt="0">
        <dgm:presLayoutVars>
          <dgm:dir/>
          <dgm:resizeHandles val="exact"/>
        </dgm:presLayoutVars>
      </dgm:prSet>
      <dgm:spPr/>
    </dgm:pt>
    <dgm:pt modelId="{D0F8112A-353D-4151-89EC-BE0933E7210C}" type="pres">
      <dgm:prSet presAssocID="{6FF4D231-9837-418B-85AC-15093433BF1F}" presName="node" presStyleLbl="node1" presStyleIdx="0" presStyleCnt="6">
        <dgm:presLayoutVars>
          <dgm:bulletEnabled val="1"/>
        </dgm:presLayoutVars>
      </dgm:prSet>
      <dgm:spPr/>
    </dgm:pt>
    <dgm:pt modelId="{7C531B28-F8CC-4B3C-BB9A-E359D3A93ADE}" type="pres">
      <dgm:prSet presAssocID="{D0AA1AA8-D02A-4BEB-8B3C-4661FC005FAA}" presName="sibTrans" presStyleLbl="sibTrans1D1" presStyleIdx="0" presStyleCnt="5"/>
      <dgm:spPr/>
    </dgm:pt>
    <dgm:pt modelId="{F136DB34-E85C-43D5-9E85-08707480297D}" type="pres">
      <dgm:prSet presAssocID="{D0AA1AA8-D02A-4BEB-8B3C-4661FC005FAA}" presName="connectorText" presStyleLbl="sibTrans1D1" presStyleIdx="0" presStyleCnt="5"/>
      <dgm:spPr/>
    </dgm:pt>
    <dgm:pt modelId="{D130358A-0E5C-4686-BE70-37C6DBFE2F12}" type="pres">
      <dgm:prSet presAssocID="{9CDEC788-B323-4E8A-B38C-D451FBAB4A85}" presName="node" presStyleLbl="node1" presStyleIdx="1" presStyleCnt="6">
        <dgm:presLayoutVars>
          <dgm:bulletEnabled val="1"/>
        </dgm:presLayoutVars>
      </dgm:prSet>
      <dgm:spPr/>
    </dgm:pt>
    <dgm:pt modelId="{94022F7E-4C1B-4FF8-949A-314C73C9BC24}" type="pres">
      <dgm:prSet presAssocID="{13571836-D735-4FEE-92F2-2779CB1576CA}" presName="sibTrans" presStyleLbl="sibTrans1D1" presStyleIdx="1" presStyleCnt="5"/>
      <dgm:spPr/>
    </dgm:pt>
    <dgm:pt modelId="{52A2049E-110B-43AD-A546-9A4A5D28D55F}" type="pres">
      <dgm:prSet presAssocID="{13571836-D735-4FEE-92F2-2779CB1576CA}" presName="connectorText" presStyleLbl="sibTrans1D1" presStyleIdx="1" presStyleCnt="5"/>
      <dgm:spPr/>
    </dgm:pt>
    <dgm:pt modelId="{812BCC91-5780-4BAA-A69F-752C56B8FF81}" type="pres">
      <dgm:prSet presAssocID="{A6AC949C-56CD-40D7-85F7-579594453C71}" presName="node" presStyleLbl="node1" presStyleIdx="2" presStyleCnt="6">
        <dgm:presLayoutVars>
          <dgm:bulletEnabled val="1"/>
        </dgm:presLayoutVars>
      </dgm:prSet>
      <dgm:spPr/>
    </dgm:pt>
    <dgm:pt modelId="{AF270FB3-642A-4485-B52F-777EE8AB3EA5}" type="pres">
      <dgm:prSet presAssocID="{E0315378-1BB7-459B-8ECE-4DF391C8AD38}" presName="sibTrans" presStyleLbl="sibTrans1D1" presStyleIdx="2" presStyleCnt="5"/>
      <dgm:spPr/>
    </dgm:pt>
    <dgm:pt modelId="{5C6D43EC-DB91-47CD-AF08-6880AAE57286}" type="pres">
      <dgm:prSet presAssocID="{E0315378-1BB7-459B-8ECE-4DF391C8AD38}" presName="connectorText" presStyleLbl="sibTrans1D1" presStyleIdx="2" presStyleCnt="5"/>
      <dgm:spPr/>
    </dgm:pt>
    <dgm:pt modelId="{5B1B69F9-350D-4D2F-ADA8-C4590CFECDA0}" type="pres">
      <dgm:prSet presAssocID="{F2954C5E-6CD9-463B-A31B-4D3AB32C0600}" presName="node" presStyleLbl="node1" presStyleIdx="3" presStyleCnt="6">
        <dgm:presLayoutVars>
          <dgm:bulletEnabled val="1"/>
        </dgm:presLayoutVars>
      </dgm:prSet>
      <dgm:spPr/>
    </dgm:pt>
    <dgm:pt modelId="{A7372B15-B26C-4C02-945D-F5A9E7B06ACD}" type="pres">
      <dgm:prSet presAssocID="{642244A3-14FF-4780-8050-C8230A39E8B1}" presName="sibTrans" presStyleLbl="sibTrans1D1" presStyleIdx="3" presStyleCnt="5"/>
      <dgm:spPr/>
    </dgm:pt>
    <dgm:pt modelId="{DE103FEB-7AFD-49E2-82A9-39D4B1A8E862}" type="pres">
      <dgm:prSet presAssocID="{642244A3-14FF-4780-8050-C8230A39E8B1}" presName="connectorText" presStyleLbl="sibTrans1D1" presStyleIdx="3" presStyleCnt="5"/>
      <dgm:spPr/>
    </dgm:pt>
    <dgm:pt modelId="{E3E461B2-A842-4284-BD0C-42DE5D6FBEAD}" type="pres">
      <dgm:prSet presAssocID="{768D2D71-3D5E-45CA-B3AD-AF6DCAD2CF2A}" presName="node" presStyleLbl="node1" presStyleIdx="4" presStyleCnt="6">
        <dgm:presLayoutVars>
          <dgm:bulletEnabled val="1"/>
        </dgm:presLayoutVars>
      </dgm:prSet>
      <dgm:spPr/>
    </dgm:pt>
    <dgm:pt modelId="{A0F5A21D-593B-4D1E-91DB-AEA5221CFA75}" type="pres">
      <dgm:prSet presAssocID="{57A6B68C-2474-432D-A909-DB07155F7137}" presName="sibTrans" presStyleLbl="sibTrans1D1" presStyleIdx="4" presStyleCnt="5"/>
      <dgm:spPr/>
    </dgm:pt>
    <dgm:pt modelId="{18DE4300-149D-4646-A90D-103B2A00C62B}" type="pres">
      <dgm:prSet presAssocID="{57A6B68C-2474-432D-A909-DB07155F7137}" presName="connectorText" presStyleLbl="sibTrans1D1" presStyleIdx="4" presStyleCnt="5"/>
      <dgm:spPr/>
    </dgm:pt>
    <dgm:pt modelId="{7A42BAFC-36BE-4AD1-80B1-597745BFE576}" type="pres">
      <dgm:prSet presAssocID="{DD802DCB-7C9D-4296-AE8E-5A89864140F6}" presName="node" presStyleLbl="node1" presStyleIdx="5" presStyleCnt="6">
        <dgm:presLayoutVars>
          <dgm:bulletEnabled val="1"/>
        </dgm:presLayoutVars>
      </dgm:prSet>
      <dgm:spPr/>
    </dgm:pt>
  </dgm:ptLst>
  <dgm:cxnLst>
    <dgm:cxn modelId="{46C3D010-74B7-4920-B5B9-A24E7D7B251D}" type="presOf" srcId="{768D2D71-3D5E-45CA-B3AD-AF6DCAD2CF2A}" destId="{E3E461B2-A842-4284-BD0C-42DE5D6FBEAD}" srcOrd="0" destOrd="0" presId="urn:microsoft.com/office/officeart/2016/7/layout/RepeatingBendingProcessNew"/>
    <dgm:cxn modelId="{D2989414-B363-4278-848B-239F63A9B8C6}" type="presOf" srcId="{9CDEC788-B323-4E8A-B38C-D451FBAB4A85}" destId="{D130358A-0E5C-4686-BE70-37C6DBFE2F12}" srcOrd="0" destOrd="0" presId="urn:microsoft.com/office/officeart/2016/7/layout/RepeatingBendingProcessNew"/>
    <dgm:cxn modelId="{572E311B-C3CA-4552-A09E-90BB2453DCDE}" srcId="{8A90F33F-7157-4B03-927F-C9394D49C437}" destId="{A6AC949C-56CD-40D7-85F7-579594453C71}" srcOrd="2" destOrd="0" parTransId="{67D96110-5355-47BD-B477-8CD0547FD264}" sibTransId="{E0315378-1BB7-459B-8ECE-4DF391C8AD38}"/>
    <dgm:cxn modelId="{B7CD5F2F-949E-43CC-81E1-44FFA2A176EF}" type="presOf" srcId="{642244A3-14FF-4780-8050-C8230A39E8B1}" destId="{DE103FEB-7AFD-49E2-82A9-39D4B1A8E862}" srcOrd="1" destOrd="0" presId="urn:microsoft.com/office/officeart/2016/7/layout/RepeatingBendingProcessNew"/>
    <dgm:cxn modelId="{C9C78835-C03F-4E2C-80C0-F86E5E087205}" type="presOf" srcId="{57A6B68C-2474-432D-A909-DB07155F7137}" destId="{A0F5A21D-593B-4D1E-91DB-AEA5221CFA75}" srcOrd="0" destOrd="0" presId="urn:microsoft.com/office/officeart/2016/7/layout/RepeatingBendingProcessNew"/>
    <dgm:cxn modelId="{9D0C6637-5FAF-40C7-8F9E-178314DFE97B}" type="presOf" srcId="{57A6B68C-2474-432D-A909-DB07155F7137}" destId="{18DE4300-149D-4646-A90D-103B2A00C62B}" srcOrd="1" destOrd="0" presId="urn:microsoft.com/office/officeart/2016/7/layout/RepeatingBendingProcessNew"/>
    <dgm:cxn modelId="{C3D4F63E-655C-4722-B110-781DEB51B2C0}" type="presOf" srcId="{6FF4D231-9837-418B-85AC-15093433BF1F}" destId="{D0F8112A-353D-4151-89EC-BE0933E7210C}" srcOrd="0" destOrd="0" presId="urn:microsoft.com/office/officeart/2016/7/layout/RepeatingBendingProcessNew"/>
    <dgm:cxn modelId="{021A395D-5186-4E8A-B075-0BC69D054B6A}" type="presOf" srcId="{13571836-D735-4FEE-92F2-2779CB1576CA}" destId="{94022F7E-4C1B-4FF8-949A-314C73C9BC24}" srcOrd="0" destOrd="0" presId="urn:microsoft.com/office/officeart/2016/7/layout/RepeatingBendingProcessNew"/>
    <dgm:cxn modelId="{B7D32664-6111-44C8-B723-E527E54ECE04}" type="presOf" srcId="{D0AA1AA8-D02A-4BEB-8B3C-4661FC005FAA}" destId="{F136DB34-E85C-43D5-9E85-08707480297D}" srcOrd="1" destOrd="0" presId="urn:microsoft.com/office/officeart/2016/7/layout/RepeatingBendingProcessNew"/>
    <dgm:cxn modelId="{CF3F0B66-971A-4180-9D10-A233DF7962DB}" type="presOf" srcId="{DD802DCB-7C9D-4296-AE8E-5A89864140F6}" destId="{7A42BAFC-36BE-4AD1-80B1-597745BFE576}" srcOrd="0" destOrd="0" presId="urn:microsoft.com/office/officeart/2016/7/layout/RepeatingBendingProcessNew"/>
    <dgm:cxn modelId="{01861347-D62E-4BBA-A86F-44A407371A30}" srcId="{8A90F33F-7157-4B03-927F-C9394D49C437}" destId="{F2954C5E-6CD9-463B-A31B-4D3AB32C0600}" srcOrd="3" destOrd="0" parTransId="{1481A934-65F2-4938-9E42-6CB4C8F420FA}" sibTransId="{642244A3-14FF-4780-8050-C8230A39E8B1}"/>
    <dgm:cxn modelId="{C39BF26F-EDB1-4178-8793-FFA7E6DC5754}" type="presOf" srcId="{F2954C5E-6CD9-463B-A31B-4D3AB32C0600}" destId="{5B1B69F9-350D-4D2F-ADA8-C4590CFECDA0}" srcOrd="0" destOrd="0" presId="urn:microsoft.com/office/officeart/2016/7/layout/RepeatingBendingProcessNew"/>
    <dgm:cxn modelId="{0DE32D50-94B0-429D-8D47-4BFBCA21116B}" srcId="{8A90F33F-7157-4B03-927F-C9394D49C437}" destId="{DD802DCB-7C9D-4296-AE8E-5A89864140F6}" srcOrd="5" destOrd="0" parTransId="{A346B849-73DF-458A-A354-1AA8967B8280}" sibTransId="{B1A0FA57-745E-4234-9BBE-8495D8F14CB5}"/>
    <dgm:cxn modelId="{BE53DF53-F0F2-434F-8C10-E43FED43A4D1}" type="presOf" srcId="{642244A3-14FF-4780-8050-C8230A39E8B1}" destId="{A7372B15-B26C-4C02-945D-F5A9E7B06ACD}" srcOrd="0" destOrd="0" presId="urn:microsoft.com/office/officeart/2016/7/layout/RepeatingBendingProcessNew"/>
    <dgm:cxn modelId="{76BA217E-3538-413D-BA50-497996546D47}" type="presOf" srcId="{A6AC949C-56CD-40D7-85F7-579594453C71}" destId="{812BCC91-5780-4BAA-A69F-752C56B8FF81}" srcOrd="0" destOrd="0" presId="urn:microsoft.com/office/officeart/2016/7/layout/RepeatingBendingProcessNew"/>
    <dgm:cxn modelId="{66CEF58D-F3F2-47CC-BEAE-5E1D37812A2D}" type="presOf" srcId="{E0315378-1BB7-459B-8ECE-4DF391C8AD38}" destId="{AF270FB3-642A-4485-B52F-777EE8AB3EA5}" srcOrd="0" destOrd="0" presId="urn:microsoft.com/office/officeart/2016/7/layout/RepeatingBendingProcessNew"/>
    <dgm:cxn modelId="{8B1F1E8F-558C-46F7-A4B5-AEA00ED9E84F}" type="presOf" srcId="{D0AA1AA8-D02A-4BEB-8B3C-4661FC005FAA}" destId="{7C531B28-F8CC-4B3C-BB9A-E359D3A93ADE}" srcOrd="0" destOrd="0" presId="urn:microsoft.com/office/officeart/2016/7/layout/RepeatingBendingProcessNew"/>
    <dgm:cxn modelId="{6974529D-84C1-4BA0-8934-8569617879E9}" type="presOf" srcId="{13571836-D735-4FEE-92F2-2779CB1576CA}" destId="{52A2049E-110B-43AD-A546-9A4A5D28D55F}" srcOrd="1" destOrd="0" presId="urn:microsoft.com/office/officeart/2016/7/layout/RepeatingBendingProcessNew"/>
    <dgm:cxn modelId="{0EEA47B5-B900-4794-BA24-031A37EA73D4}" srcId="{8A90F33F-7157-4B03-927F-C9394D49C437}" destId="{6FF4D231-9837-418B-85AC-15093433BF1F}" srcOrd="0" destOrd="0" parTransId="{1946DE73-BE89-4E3B-B108-59E28B9199FF}" sibTransId="{D0AA1AA8-D02A-4BEB-8B3C-4661FC005FAA}"/>
    <dgm:cxn modelId="{E8777ACC-8F70-4BBB-B846-A7B27A7C2E8B}" type="presOf" srcId="{E0315378-1BB7-459B-8ECE-4DF391C8AD38}" destId="{5C6D43EC-DB91-47CD-AF08-6880AAE57286}" srcOrd="1" destOrd="0" presId="urn:microsoft.com/office/officeart/2016/7/layout/RepeatingBendingProcessNew"/>
    <dgm:cxn modelId="{BD04DCDC-098A-461C-BE3D-A004AC0EEE2E}" type="presOf" srcId="{8A90F33F-7157-4B03-927F-C9394D49C437}" destId="{FED96087-8D56-4319-9E4F-07A5CB16A82F}" srcOrd="0" destOrd="0" presId="urn:microsoft.com/office/officeart/2016/7/layout/RepeatingBendingProcessNew"/>
    <dgm:cxn modelId="{C95DD5EA-E27E-4FED-A212-F7D3B0FE0E3D}" srcId="{8A90F33F-7157-4B03-927F-C9394D49C437}" destId="{768D2D71-3D5E-45CA-B3AD-AF6DCAD2CF2A}" srcOrd="4" destOrd="0" parTransId="{F3AD2A69-545F-4762-B102-60AE5CFADF1E}" sibTransId="{57A6B68C-2474-432D-A909-DB07155F7137}"/>
    <dgm:cxn modelId="{DA2BC9F4-EA05-49A2-A8BE-E4D07C0A4906}" srcId="{8A90F33F-7157-4B03-927F-C9394D49C437}" destId="{9CDEC788-B323-4E8A-B38C-D451FBAB4A85}" srcOrd="1" destOrd="0" parTransId="{36A3B7EA-4BFC-46BE-82DF-9844F89C535E}" sibTransId="{13571836-D735-4FEE-92F2-2779CB1576CA}"/>
    <dgm:cxn modelId="{039F6A8B-B02A-451C-9968-66035FBBCACB}" type="presParOf" srcId="{FED96087-8D56-4319-9E4F-07A5CB16A82F}" destId="{D0F8112A-353D-4151-89EC-BE0933E7210C}" srcOrd="0" destOrd="0" presId="urn:microsoft.com/office/officeart/2016/7/layout/RepeatingBendingProcessNew"/>
    <dgm:cxn modelId="{73E05567-E866-4525-BCCB-ECD98228507F}" type="presParOf" srcId="{FED96087-8D56-4319-9E4F-07A5CB16A82F}" destId="{7C531B28-F8CC-4B3C-BB9A-E359D3A93ADE}" srcOrd="1" destOrd="0" presId="urn:microsoft.com/office/officeart/2016/7/layout/RepeatingBendingProcessNew"/>
    <dgm:cxn modelId="{8A5C33BC-664B-443E-AC7F-AFCEF4B48066}" type="presParOf" srcId="{7C531B28-F8CC-4B3C-BB9A-E359D3A93ADE}" destId="{F136DB34-E85C-43D5-9E85-08707480297D}" srcOrd="0" destOrd="0" presId="urn:microsoft.com/office/officeart/2016/7/layout/RepeatingBendingProcessNew"/>
    <dgm:cxn modelId="{83755310-804D-4AC8-B2AB-3227010AB30E}" type="presParOf" srcId="{FED96087-8D56-4319-9E4F-07A5CB16A82F}" destId="{D130358A-0E5C-4686-BE70-37C6DBFE2F12}" srcOrd="2" destOrd="0" presId="urn:microsoft.com/office/officeart/2016/7/layout/RepeatingBendingProcessNew"/>
    <dgm:cxn modelId="{1E26A78B-0B47-4469-A35E-853D542469DA}" type="presParOf" srcId="{FED96087-8D56-4319-9E4F-07A5CB16A82F}" destId="{94022F7E-4C1B-4FF8-949A-314C73C9BC24}" srcOrd="3" destOrd="0" presId="urn:microsoft.com/office/officeart/2016/7/layout/RepeatingBendingProcessNew"/>
    <dgm:cxn modelId="{FB9D6E5C-1564-4101-8B83-8267D7BEA21D}" type="presParOf" srcId="{94022F7E-4C1B-4FF8-949A-314C73C9BC24}" destId="{52A2049E-110B-43AD-A546-9A4A5D28D55F}" srcOrd="0" destOrd="0" presId="urn:microsoft.com/office/officeart/2016/7/layout/RepeatingBendingProcessNew"/>
    <dgm:cxn modelId="{3B8EE333-18DE-49F7-BCDF-C542D9F6072B}" type="presParOf" srcId="{FED96087-8D56-4319-9E4F-07A5CB16A82F}" destId="{812BCC91-5780-4BAA-A69F-752C56B8FF81}" srcOrd="4" destOrd="0" presId="urn:microsoft.com/office/officeart/2016/7/layout/RepeatingBendingProcessNew"/>
    <dgm:cxn modelId="{A48A1034-E585-4213-BEFE-8C098B2A34F5}" type="presParOf" srcId="{FED96087-8D56-4319-9E4F-07A5CB16A82F}" destId="{AF270FB3-642A-4485-B52F-777EE8AB3EA5}" srcOrd="5" destOrd="0" presId="urn:microsoft.com/office/officeart/2016/7/layout/RepeatingBendingProcessNew"/>
    <dgm:cxn modelId="{DF26C4D0-4213-4D76-9D34-934C81E6B261}" type="presParOf" srcId="{AF270FB3-642A-4485-B52F-777EE8AB3EA5}" destId="{5C6D43EC-DB91-47CD-AF08-6880AAE57286}" srcOrd="0" destOrd="0" presId="urn:microsoft.com/office/officeart/2016/7/layout/RepeatingBendingProcessNew"/>
    <dgm:cxn modelId="{9CA6BAAF-936E-4766-86F2-ADB316DE916F}" type="presParOf" srcId="{FED96087-8D56-4319-9E4F-07A5CB16A82F}" destId="{5B1B69F9-350D-4D2F-ADA8-C4590CFECDA0}" srcOrd="6" destOrd="0" presId="urn:microsoft.com/office/officeart/2016/7/layout/RepeatingBendingProcessNew"/>
    <dgm:cxn modelId="{4FC34770-D24D-49AC-99C7-C930CC5C7293}" type="presParOf" srcId="{FED96087-8D56-4319-9E4F-07A5CB16A82F}" destId="{A7372B15-B26C-4C02-945D-F5A9E7B06ACD}" srcOrd="7" destOrd="0" presId="urn:microsoft.com/office/officeart/2016/7/layout/RepeatingBendingProcessNew"/>
    <dgm:cxn modelId="{64B199D3-F056-4577-B25D-CC8EAA487C40}" type="presParOf" srcId="{A7372B15-B26C-4C02-945D-F5A9E7B06ACD}" destId="{DE103FEB-7AFD-49E2-82A9-39D4B1A8E862}" srcOrd="0" destOrd="0" presId="urn:microsoft.com/office/officeart/2016/7/layout/RepeatingBendingProcessNew"/>
    <dgm:cxn modelId="{35AD110C-ED76-4AB7-9D42-32DDBA9B7260}" type="presParOf" srcId="{FED96087-8D56-4319-9E4F-07A5CB16A82F}" destId="{E3E461B2-A842-4284-BD0C-42DE5D6FBEAD}" srcOrd="8" destOrd="0" presId="urn:microsoft.com/office/officeart/2016/7/layout/RepeatingBendingProcessNew"/>
    <dgm:cxn modelId="{A504C531-28B4-4B4F-AF25-826BD903FF88}" type="presParOf" srcId="{FED96087-8D56-4319-9E4F-07A5CB16A82F}" destId="{A0F5A21D-593B-4D1E-91DB-AEA5221CFA75}" srcOrd="9" destOrd="0" presId="urn:microsoft.com/office/officeart/2016/7/layout/RepeatingBendingProcessNew"/>
    <dgm:cxn modelId="{9084A8B1-6A75-42B2-AF8A-4F42184CE129}" type="presParOf" srcId="{A0F5A21D-593B-4D1E-91DB-AEA5221CFA75}" destId="{18DE4300-149D-4646-A90D-103B2A00C62B}" srcOrd="0" destOrd="0" presId="urn:microsoft.com/office/officeart/2016/7/layout/RepeatingBendingProcessNew"/>
    <dgm:cxn modelId="{66FB5B3A-7B07-4630-83DE-DE089B343DF2}" type="presParOf" srcId="{FED96087-8D56-4319-9E4F-07A5CB16A82F}" destId="{7A42BAFC-36BE-4AD1-80B1-597745BFE57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FA48FD-303E-499E-8661-DC36E417E2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FB17BB-160B-4684-9BC9-3C865ED23620}">
      <dgm:prSet/>
      <dgm:spPr/>
      <dgm:t>
        <a:bodyPr/>
        <a:lstStyle/>
        <a:p>
          <a:r>
            <a:rPr lang="en-US"/>
            <a:t>The best hyperparameters obtained from GridSearchCV were:</a:t>
          </a:r>
        </a:p>
      </dgm:t>
    </dgm:pt>
    <dgm:pt modelId="{961E7729-8D2E-46AD-B6D8-EE236D30B5F6}" type="parTrans" cxnId="{4F2ED3E4-4D1D-4282-B7FF-1722A48AF635}">
      <dgm:prSet/>
      <dgm:spPr/>
      <dgm:t>
        <a:bodyPr/>
        <a:lstStyle/>
        <a:p>
          <a:endParaRPr lang="en-US"/>
        </a:p>
      </dgm:t>
    </dgm:pt>
    <dgm:pt modelId="{9792EC60-04BB-474E-AF67-D5EF3CDE5DA1}" type="sibTrans" cxnId="{4F2ED3E4-4D1D-4282-B7FF-1722A48AF635}">
      <dgm:prSet/>
      <dgm:spPr/>
      <dgm:t>
        <a:bodyPr/>
        <a:lstStyle/>
        <a:p>
          <a:endParaRPr lang="en-US"/>
        </a:p>
      </dgm:t>
    </dgm:pt>
    <dgm:pt modelId="{EE63873F-9C98-42FA-9246-52DE31482BC1}">
      <dgm:prSet/>
      <dgm:spPr/>
      <dgm:t>
        <a:bodyPr/>
        <a:lstStyle/>
        <a:p>
          <a:r>
            <a:rPr lang="en-US"/>
            <a:t>- n_factors: 10</a:t>
          </a:r>
        </a:p>
      </dgm:t>
    </dgm:pt>
    <dgm:pt modelId="{0F654250-1466-4BC0-A8F0-DFD3E228CC32}" type="parTrans" cxnId="{42F2A33E-1A6D-4E2D-A1AE-60EE06BD8A88}">
      <dgm:prSet/>
      <dgm:spPr/>
      <dgm:t>
        <a:bodyPr/>
        <a:lstStyle/>
        <a:p>
          <a:endParaRPr lang="en-US"/>
        </a:p>
      </dgm:t>
    </dgm:pt>
    <dgm:pt modelId="{EADE3BC2-6E34-4BF5-9325-F6F81BA65C59}" type="sibTrans" cxnId="{42F2A33E-1A6D-4E2D-A1AE-60EE06BD8A88}">
      <dgm:prSet/>
      <dgm:spPr/>
      <dgm:t>
        <a:bodyPr/>
        <a:lstStyle/>
        <a:p>
          <a:endParaRPr lang="en-US"/>
        </a:p>
      </dgm:t>
    </dgm:pt>
    <dgm:pt modelId="{56A7D007-FAC6-4461-A6AC-2F51411A3B9D}">
      <dgm:prSet/>
      <dgm:spPr/>
      <dgm:t>
        <a:bodyPr/>
        <a:lstStyle/>
        <a:p>
          <a:r>
            <a:rPr lang="en-US"/>
            <a:t>- n_epochs: 20</a:t>
          </a:r>
        </a:p>
      </dgm:t>
    </dgm:pt>
    <dgm:pt modelId="{8083AB4D-FCD6-481C-9FEE-4D62D789AE76}" type="parTrans" cxnId="{7CEAD646-EA68-4354-85F3-D57F0B3986CD}">
      <dgm:prSet/>
      <dgm:spPr/>
      <dgm:t>
        <a:bodyPr/>
        <a:lstStyle/>
        <a:p>
          <a:endParaRPr lang="en-US"/>
        </a:p>
      </dgm:t>
    </dgm:pt>
    <dgm:pt modelId="{DC576152-ABBB-435C-A07D-5BEB1FE4B24A}" type="sibTrans" cxnId="{7CEAD646-EA68-4354-85F3-D57F0B3986CD}">
      <dgm:prSet/>
      <dgm:spPr/>
      <dgm:t>
        <a:bodyPr/>
        <a:lstStyle/>
        <a:p>
          <a:endParaRPr lang="en-US"/>
        </a:p>
      </dgm:t>
    </dgm:pt>
    <dgm:pt modelId="{6A4FE28E-587B-4267-9B12-DA779FD2FB80}">
      <dgm:prSet/>
      <dgm:spPr/>
      <dgm:t>
        <a:bodyPr/>
        <a:lstStyle/>
        <a:p>
          <a:r>
            <a:rPr lang="en-US"/>
            <a:t>- lr_all: 0.002</a:t>
          </a:r>
        </a:p>
      </dgm:t>
    </dgm:pt>
    <dgm:pt modelId="{4880C7FD-9984-48D0-9134-E04E4A11ED55}" type="parTrans" cxnId="{539CBEFE-227F-41D9-B0A2-A8D71198A78A}">
      <dgm:prSet/>
      <dgm:spPr/>
      <dgm:t>
        <a:bodyPr/>
        <a:lstStyle/>
        <a:p>
          <a:endParaRPr lang="en-US"/>
        </a:p>
      </dgm:t>
    </dgm:pt>
    <dgm:pt modelId="{F906D4AD-09FE-4B54-8B26-58EEA4D872AF}" type="sibTrans" cxnId="{539CBEFE-227F-41D9-B0A2-A8D71198A78A}">
      <dgm:prSet/>
      <dgm:spPr/>
      <dgm:t>
        <a:bodyPr/>
        <a:lstStyle/>
        <a:p>
          <a:endParaRPr lang="en-US"/>
        </a:p>
      </dgm:t>
    </dgm:pt>
    <dgm:pt modelId="{19080B55-9630-4E0E-BDDE-8BD09ECB564F}">
      <dgm:prSet/>
      <dgm:spPr/>
      <dgm:t>
        <a:bodyPr/>
        <a:lstStyle/>
        <a:p>
          <a:r>
            <a:rPr lang="en-US"/>
            <a:t>- reg_all: 0.1</a:t>
          </a:r>
        </a:p>
      </dgm:t>
    </dgm:pt>
    <dgm:pt modelId="{55A1EA80-801F-4D39-BA7E-D426011C2FB4}" type="parTrans" cxnId="{6E2E136A-298A-408C-8D94-D5A79C2E3B8C}">
      <dgm:prSet/>
      <dgm:spPr/>
      <dgm:t>
        <a:bodyPr/>
        <a:lstStyle/>
        <a:p>
          <a:endParaRPr lang="en-US"/>
        </a:p>
      </dgm:t>
    </dgm:pt>
    <dgm:pt modelId="{A6E39682-2E49-4AF6-AA41-76AA46F2FB29}" type="sibTrans" cxnId="{6E2E136A-298A-408C-8D94-D5A79C2E3B8C}">
      <dgm:prSet/>
      <dgm:spPr/>
      <dgm:t>
        <a:bodyPr/>
        <a:lstStyle/>
        <a:p>
          <a:endParaRPr lang="en-US"/>
        </a:p>
      </dgm:t>
    </dgm:pt>
    <dgm:pt modelId="{65CC5163-D442-4A70-A70B-30CD12BBC0D9}" type="pres">
      <dgm:prSet presAssocID="{47FA48FD-303E-499E-8661-DC36E417E28F}" presName="linear" presStyleCnt="0">
        <dgm:presLayoutVars>
          <dgm:animLvl val="lvl"/>
          <dgm:resizeHandles val="exact"/>
        </dgm:presLayoutVars>
      </dgm:prSet>
      <dgm:spPr/>
    </dgm:pt>
    <dgm:pt modelId="{FF9834C7-CCCC-4DE7-8118-322352BB2AE6}" type="pres">
      <dgm:prSet presAssocID="{25FB17BB-160B-4684-9BC9-3C865ED236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12B53A-0A34-4765-ABF4-11A14BD3146D}" type="pres">
      <dgm:prSet presAssocID="{9792EC60-04BB-474E-AF67-D5EF3CDE5DA1}" presName="spacer" presStyleCnt="0"/>
      <dgm:spPr/>
    </dgm:pt>
    <dgm:pt modelId="{167C074F-A9AA-493F-ABF6-1A963EF88D25}" type="pres">
      <dgm:prSet presAssocID="{EE63873F-9C98-42FA-9246-52DE31482BC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1CEA7A-6809-4E8B-B3BC-58CC1C4950C5}" type="pres">
      <dgm:prSet presAssocID="{EADE3BC2-6E34-4BF5-9325-F6F81BA65C59}" presName="spacer" presStyleCnt="0"/>
      <dgm:spPr/>
    </dgm:pt>
    <dgm:pt modelId="{CF960A57-E2CC-4190-ADA9-590D9903E90D}" type="pres">
      <dgm:prSet presAssocID="{56A7D007-FAC6-4461-A6AC-2F51411A3B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1D6963-38B1-4C49-9006-2C8611D707B1}" type="pres">
      <dgm:prSet presAssocID="{DC576152-ABBB-435C-A07D-5BEB1FE4B24A}" presName="spacer" presStyleCnt="0"/>
      <dgm:spPr/>
    </dgm:pt>
    <dgm:pt modelId="{51C1292E-4677-44DC-BBF1-4C3061570847}" type="pres">
      <dgm:prSet presAssocID="{6A4FE28E-587B-4267-9B12-DA779FD2FB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895031-3E5E-465F-9F1D-5D0EAC15DBA0}" type="pres">
      <dgm:prSet presAssocID="{F906D4AD-09FE-4B54-8B26-58EEA4D872AF}" presName="spacer" presStyleCnt="0"/>
      <dgm:spPr/>
    </dgm:pt>
    <dgm:pt modelId="{EC11E890-CFB4-4AC0-8112-ECD9C8204E0A}" type="pres">
      <dgm:prSet presAssocID="{19080B55-9630-4E0E-BDDE-8BD09ECB56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55403B-B002-46EA-A442-AAE8491CCC31}" type="presOf" srcId="{56A7D007-FAC6-4461-A6AC-2F51411A3B9D}" destId="{CF960A57-E2CC-4190-ADA9-590D9903E90D}" srcOrd="0" destOrd="0" presId="urn:microsoft.com/office/officeart/2005/8/layout/vList2"/>
    <dgm:cxn modelId="{42F2A33E-1A6D-4E2D-A1AE-60EE06BD8A88}" srcId="{47FA48FD-303E-499E-8661-DC36E417E28F}" destId="{EE63873F-9C98-42FA-9246-52DE31482BC1}" srcOrd="1" destOrd="0" parTransId="{0F654250-1466-4BC0-A8F0-DFD3E228CC32}" sibTransId="{EADE3BC2-6E34-4BF5-9325-F6F81BA65C59}"/>
    <dgm:cxn modelId="{7CEAD646-EA68-4354-85F3-D57F0B3986CD}" srcId="{47FA48FD-303E-499E-8661-DC36E417E28F}" destId="{56A7D007-FAC6-4461-A6AC-2F51411A3B9D}" srcOrd="2" destOrd="0" parTransId="{8083AB4D-FCD6-481C-9FEE-4D62D789AE76}" sibTransId="{DC576152-ABBB-435C-A07D-5BEB1FE4B24A}"/>
    <dgm:cxn modelId="{6E2E136A-298A-408C-8D94-D5A79C2E3B8C}" srcId="{47FA48FD-303E-499E-8661-DC36E417E28F}" destId="{19080B55-9630-4E0E-BDDE-8BD09ECB564F}" srcOrd="4" destOrd="0" parTransId="{55A1EA80-801F-4D39-BA7E-D426011C2FB4}" sibTransId="{A6E39682-2E49-4AF6-AA41-76AA46F2FB29}"/>
    <dgm:cxn modelId="{4AD67C75-9255-4AF4-8D63-B89F9ED2D05D}" type="presOf" srcId="{25FB17BB-160B-4684-9BC9-3C865ED23620}" destId="{FF9834C7-CCCC-4DE7-8118-322352BB2AE6}" srcOrd="0" destOrd="0" presId="urn:microsoft.com/office/officeart/2005/8/layout/vList2"/>
    <dgm:cxn modelId="{28728583-0BB4-4D4D-BA71-1B9C2A7A8888}" type="presOf" srcId="{47FA48FD-303E-499E-8661-DC36E417E28F}" destId="{65CC5163-D442-4A70-A70B-30CD12BBC0D9}" srcOrd="0" destOrd="0" presId="urn:microsoft.com/office/officeart/2005/8/layout/vList2"/>
    <dgm:cxn modelId="{0A41049C-848E-4F3C-859A-3B3E02849A32}" type="presOf" srcId="{19080B55-9630-4E0E-BDDE-8BD09ECB564F}" destId="{EC11E890-CFB4-4AC0-8112-ECD9C8204E0A}" srcOrd="0" destOrd="0" presId="urn:microsoft.com/office/officeart/2005/8/layout/vList2"/>
    <dgm:cxn modelId="{B445CDB6-1E6E-49B3-ABFA-5910358DF170}" type="presOf" srcId="{EE63873F-9C98-42FA-9246-52DE31482BC1}" destId="{167C074F-A9AA-493F-ABF6-1A963EF88D25}" srcOrd="0" destOrd="0" presId="urn:microsoft.com/office/officeart/2005/8/layout/vList2"/>
    <dgm:cxn modelId="{4F2ED3E4-4D1D-4282-B7FF-1722A48AF635}" srcId="{47FA48FD-303E-499E-8661-DC36E417E28F}" destId="{25FB17BB-160B-4684-9BC9-3C865ED23620}" srcOrd="0" destOrd="0" parTransId="{961E7729-8D2E-46AD-B6D8-EE236D30B5F6}" sibTransId="{9792EC60-04BB-474E-AF67-D5EF3CDE5DA1}"/>
    <dgm:cxn modelId="{5C8729E9-9C9D-40C9-B844-0AF26168592E}" type="presOf" srcId="{6A4FE28E-587B-4267-9B12-DA779FD2FB80}" destId="{51C1292E-4677-44DC-BBF1-4C3061570847}" srcOrd="0" destOrd="0" presId="urn:microsoft.com/office/officeart/2005/8/layout/vList2"/>
    <dgm:cxn modelId="{539CBEFE-227F-41D9-B0A2-A8D71198A78A}" srcId="{47FA48FD-303E-499E-8661-DC36E417E28F}" destId="{6A4FE28E-587B-4267-9B12-DA779FD2FB80}" srcOrd="3" destOrd="0" parTransId="{4880C7FD-9984-48D0-9134-E04E4A11ED55}" sibTransId="{F906D4AD-09FE-4B54-8B26-58EEA4D872AF}"/>
    <dgm:cxn modelId="{D46534A0-61B1-4245-97E7-758D77134025}" type="presParOf" srcId="{65CC5163-D442-4A70-A70B-30CD12BBC0D9}" destId="{FF9834C7-CCCC-4DE7-8118-322352BB2AE6}" srcOrd="0" destOrd="0" presId="urn:microsoft.com/office/officeart/2005/8/layout/vList2"/>
    <dgm:cxn modelId="{8ACBA699-A618-4645-A5C7-54397A88B333}" type="presParOf" srcId="{65CC5163-D442-4A70-A70B-30CD12BBC0D9}" destId="{C312B53A-0A34-4765-ABF4-11A14BD3146D}" srcOrd="1" destOrd="0" presId="urn:microsoft.com/office/officeart/2005/8/layout/vList2"/>
    <dgm:cxn modelId="{6D123B04-6E2D-439E-B51C-DA64CD8C30F2}" type="presParOf" srcId="{65CC5163-D442-4A70-A70B-30CD12BBC0D9}" destId="{167C074F-A9AA-493F-ABF6-1A963EF88D25}" srcOrd="2" destOrd="0" presId="urn:microsoft.com/office/officeart/2005/8/layout/vList2"/>
    <dgm:cxn modelId="{16CA6033-08D0-4F79-9DBE-4E76B6261495}" type="presParOf" srcId="{65CC5163-D442-4A70-A70B-30CD12BBC0D9}" destId="{691CEA7A-6809-4E8B-B3BC-58CC1C4950C5}" srcOrd="3" destOrd="0" presId="urn:microsoft.com/office/officeart/2005/8/layout/vList2"/>
    <dgm:cxn modelId="{D774F051-3537-4352-8C3B-A9C2447FA149}" type="presParOf" srcId="{65CC5163-D442-4A70-A70B-30CD12BBC0D9}" destId="{CF960A57-E2CC-4190-ADA9-590D9903E90D}" srcOrd="4" destOrd="0" presId="urn:microsoft.com/office/officeart/2005/8/layout/vList2"/>
    <dgm:cxn modelId="{C50C06CB-3A2C-4A8A-92BE-F01A42CDECFF}" type="presParOf" srcId="{65CC5163-D442-4A70-A70B-30CD12BBC0D9}" destId="{E41D6963-38B1-4C49-9006-2C8611D707B1}" srcOrd="5" destOrd="0" presId="urn:microsoft.com/office/officeart/2005/8/layout/vList2"/>
    <dgm:cxn modelId="{E3050E8E-2FBD-41E4-AA21-21A7607D1937}" type="presParOf" srcId="{65CC5163-D442-4A70-A70B-30CD12BBC0D9}" destId="{51C1292E-4677-44DC-BBF1-4C3061570847}" srcOrd="6" destOrd="0" presId="urn:microsoft.com/office/officeart/2005/8/layout/vList2"/>
    <dgm:cxn modelId="{51EECDF4-7108-438E-A4CB-7EAA53DF1494}" type="presParOf" srcId="{65CC5163-D442-4A70-A70B-30CD12BBC0D9}" destId="{EB895031-3E5E-465F-9F1D-5D0EAC15DBA0}" srcOrd="7" destOrd="0" presId="urn:microsoft.com/office/officeart/2005/8/layout/vList2"/>
    <dgm:cxn modelId="{6AD4C42A-5956-4DA4-A95D-7674CCF369EC}" type="presParOf" srcId="{65CC5163-D442-4A70-A70B-30CD12BBC0D9}" destId="{EC11E890-CFB4-4AC0-8112-ECD9C8204E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95EE-05E6-4966-9C6C-927B67BAB1EC}">
      <dsp:nvSpPr>
        <dsp:cNvPr id="0" name=""/>
        <dsp:cNvSpPr/>
      </dsp:nvSpPr>
      <dsp:spPr>
        <a:xfrm>
          <a:off x="0" y="831327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Datasets Used: Kaggle datasets</a:t>
          </a:r>
        </a:p>
      </dsp:txBody>
      <dsp:txXfrm>
        <a:off x="29088" y="860415"/>
        <a:ext cx="4941948" cy="537701"/>
      </dsp:txXfrm>
    </dsp:sp>
    <dsp:sp modelId="{9AA7C778-90CF-4116-88DA-3F1077EF899F}">
      <dsp:nvSpPr>
        <dsp:cNvPr id="0" name=""/>
        <dsp:cNvSpPr/>
      </dsp:nvSpPr>
      <dsp:spPr>
        <a:xfrm>
          <a:off x="0" y="1470405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category_tree.csv</a:t>
          </a:r>
        </a:p>
      </dsp:txBody>
      <dsp:txXfrm>
        <a:off x="29088" y="1499493"/>
        <a:ext cx="4941948" cy="537701"/>
      </dsp:txXfrm>
    </dsp:sp>
    <dsp:sp modelId="{02F031CD-0151-4DA7-8AE4-EC31AE4C2FF0}">
      <dsp:nvSpPr>
        <dsp:cNvPr id="0" name=""/>
        <dsp:cNvSpPr/>
      </dsp:nvSpPr>
      <dsp:spPr>
        <a:xfrm>
          <a:off x="0" y="2109482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events.csv</a:t>
          </a:r>
        </a:p>
      </dsp:txBody>
      <dsp:txXfrm>
        <a:off x="29088" y="2138570"/>
        <a:ext cx="4941948" cy="537701"/>
      </dsp:txXfrm>
    </dsp:sp>
    <dsp:sp modelId="{5DC67598-2262-4F68-88EA-2FD261D9FA4E}">
      <dsp:nvSpPr>
        <dsp:cNvPr id="0" name=""/>
        <dsp:cNvSpPr/>
      </dsp:nvSpPr>
      <dsp:spPr>
        <a:xfrm>
          <a:off x="0" y="2748560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item_properties_part1.csv</a:t>
          </a:r>
        </a:p>
      </dsp:txBody>
      <dsp:txXfrm>
        <a:off x="29088" y="2777648"/>
        <a:ext cx="4941948" cy="537701"/>
      </dsp:txXfrm>
    </dsp:sp>
    <dsp:sp modelId="{7168CDAA-2E22-44B7-9264-CBBD26542963}">
      <dsp:nvSpPr>
        <dsp:cNvPr id="0" name=""/>
        <dsp:cNvSpPr/>
      </dsp:nvSpPr>
      <dsp:spPr>
        <a:xfrm>
          <a:off x="0" y="3387637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item_properties_part2.csv</a:t>
          </a:r>
        </a:p>
      </dsp:txBody>
      <dsp:txXfrm>
        <a:off x="29088" y="3416725"/>
        <a:ext cx="4941948" cy="537701"/>
      </dsp:txXfrm>
    </dsp:sp>
    <dsp:sp modelId="{E89E82C9-A02F-4990-9460-2B4586F5CDF0}">
      <dsp:nvSpPr>
        <dsp:cNvPr id="0" name=""/>
        <dsp:cNvSpPr/>
      </dsp:nvSpPr>
      <dsp:spPr>
        <a:xfrm>
          <a:off x="0" y="4026714"/>
          <a:ext cx="5000124" cy="595877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contains information about events (views, add to cart, transactions), items, categories, and user interactions.</a:t>
          </a:r>
        </a:p>
      </dsp:txBody>
      <dsp:txXfrm>
        <a:off x="29088" y="4055802"/>
        <a:ext cx="4941948" cy="5377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238CD-CC6C-4A9C-9894-25157DAFFB09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performance of the SVD model on the test set:</a:t>
          </a:r>
        </a:p>
      </dsp:txBody>
      <dsp:txXfrm>
        <a:off x="62141" y="104940"/>
        <a:ext cx="4875842" cy="1148678"/>
      </dsp:txXfrm>
    </dsp:sp>
    <dsp:sp modelId="{505A6F2E-908C-49E2-96B6-20EBA8EB07D8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Mean Absolute Error (MAE): 0.0206</a:t>
          </a:r>
        </a:p>
      </dsp:txBody>
      <dsp:txXfrm>
        <a:off x="62141" y="1470060"/>
        <a:ext cx="4875842" cy="1148678"/>
      </dsp:txXfrm>
    </dsp:sp>
    <dsp:sp modelId="{987DB5AB-D96F-4613-A5E3-6B3C8F9331B8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Mean Squared Error (MSE): 0.0319</a:t>
          </a:r>
        </a:p>
      </dsp:txBody>
      <dsp:txXfrm>
        <a:off x="62141" y="2835181"/>
        <a:ext cx="4875842" cy="1148678"/>
      </dsp:txXfrm>
    </dsp:sp>
    <dsp:sp modelId="{D22CCBCE-2DD3-42F4-94EB-BF58480B9F73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Root Mean Squared Error (RMSE): 0.1787</a:t>
          </a:r>
        </a:p>
      </dsp:txBody>
      <dsp:txXfrm>
        <a:off x="62141" y="4200301"/>
        <a:ext cx="4875842" cy="11486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9B2D-8D20-437D-B862-3DA036438B0E}">
      <dsp:nvSpPr>
        <dsp:cNvPr id="0" name=""/>
        <dsp:cNvSpPr/>
      </dsp:nvSpPr>
      <dsp:spPr>
        <a:xfrm>
          <a:off x="0" y="354394"/>
          <a:ext cx="5000124" cy="23250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RMSE of 0.1787 indicates strong predictive performance.</a:t>
          </a:r>
        </a:p>
      </dsp:txBody>
      <dsp:txXfrm>
        <a:off x="113499" y="467893"/>
        <a:ext cx="4773126" cy="2098047"/>
      </dsp:txXfrm>
    </dsp:sp>
    <dsp:sp modelId="{49AF62B2-F600-4039-B80D-624F19D95FC1}">
      <dsp:nvSpPr>
        <dsp:cNvPr id="0" name=""/>
        <dsp:cNvSpPr/>
      </dsp:nvSpPr>
      <dsp:spPr>
        <a:xfrm>
          <a:off x="0" y="2774480"/>
          <a:ext cx="5000124" cy="232504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low MAE suggests accurate prediction of interaction counts between users and items.</a:t>
          </a:r>
        </a:p>
      </dsp:txBody>
      <dsp:txXfrm>
        <a:off x="113499" y="2887979"/>
        <a:ext cx="4773126" cy="20980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6F3BE-4BD7-4D7E-837C-154F2266B49D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BDA701-FFA6-44A4-88F6-D257C1975178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successfully built a recommendation system using collaborative filtering with SVD.</a:t>
          </a:r>
        </a:p>
      </dsp:txBody>
      <dsp:txXfrm>
        <a:off x="0" y="0"/>
        <a:ext cx="5000124" cy="2726960"/>
      </dsp:txXfrm>
    </dsp:sp>
    <dsp:sp modelId="{07EA3871-133C-4055-B119-787D99118EB5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63B74-4753-431B-9153-E37EF2582289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model performed well with low error metrics and can be further improved by incorporating real-time interactions.</a:t>
          </a:r>
        </a:p>
      </dsp:txBody>
      <dsp:txXfrm>
        <a:off x="0" y="2726960"/>
        <a:ext cx="5000124" cy="27269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CCE3-77D2-4DA2-B60D-B79A007FE48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A0CE-4862-4511-90A4-D58BC8AE741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Incorporating content-based filtering to handle cold-start problems.</a:t>
          </a:r>
        </a:p>
      </dsp:txBody>
      <dsp:txXfrm>
        <a:off x="78583" y="2435142"/>
        <a:ext cx="2399612" cy="720000"/>
      </dsp:txXfrm>
    </dsp:sp>
    <dsp:sp modelId="{A346919A-2C88-4BD9-8586-11D2D4AB9C4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7F3A2-B94A-48BE-A650-B65BB168DEC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Improving recommendations with deep learning-based models.</a:t>
          </a:r>
        </a:p>
      </dsp:txBody>
      <dsp:txXfrm>
        <a:off x="2898129" y="2435142"/>
        <a:ext cx="2399612" cy="720000"/>
      </dsp:txXfrm>
    </dsp:sp>
    <dsp:sp modelId="{FA7C81DB-8AC4-4A93-87EA-C595380AA2E5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BD8D9-6E71-4495-8FC1-33499D121E2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Real-time recommendation systems to capture dynamic user behavior.</a:t>
          </a:r>
        </a:p>
      </dsp:txBody>
      <dsp:txXfrm>
        <a:off x="5717674" y="2435142"/>
        <a:ext cx="2399612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14FA-07DF-4275-A8C0-85E5EB41DD2A}">
      <dsp:nvSpPr>
        <dsp:cNvPr id="0" name=""/>
        <dsp:cNvSpPr/>
      </dsp:nvSpPr>
      <dsp:spPr>
        <a:xfrm>
          <a:off x="0" y="32252"/>
          <a:ext cx="819587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1. The recommendation system can improve user engagement and satisfaction.</a:t>
          </a:r>
        </a:p>
      </dsp:txBody>
      <dsp:txXfrm>
        <a:off x="64083" y="96335"/>
        <a:ext cx="8067705" cy="1184574"/>
      </dsp:txXfrm>
    </dsp:sp>
    <dsp:sp modelId="{5FC31530-4392-456C-946F-179C04E52697}">
      <dsp:nvSpPr>
        <dsp:cNvPr id="0" name=""/>
        <dsp:cNvSpPr/>
      </dsp:nvSpPr>
      <dsp:spPr>
        <a:xfrm>
          <a:off x="0" y="1440032"/>
          <a:ext cx="8195871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2. Personalized recommendations can increase conversion rates and revenue.</a:t>
          </a:r>
        </a:p>
      </dsp:txBody>
      <dsp:txXfrm>
        <a:off x="64083" y="1504115"/>
        <a:ext cx="8067705" cy="1184574"/>
      </dsp:txXfrm>
    </dsp:sp>
    <dsp:sp modelId="{75A38087-477D-4061-BC7F-162208A63CC8}">
      <dsp:nvSpPr>
        <dsp:cNvPr id="0" name=""/>
        <dsp:cNvSpPr/>
      </dsp:nvSpPr>
      <dsp:spPr>
        <a:xfrm>
          <a:off x="0" y="2847812"/>
          <a:ext cx="8195871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Better targeting of user preferences and trends over time.</a:t>
          </a:r>
        </a:p>
      </dsp:txBody>
      <dsp:txXfrm>
        <a:off x="64083" y="2911895"/>
        <a:ext cx="8067705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53521-00AA-4362-A345-B86C73232D7F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BBCB3-0B05-4E90-99B3-55FB682F730C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Steps Taken:</a:t>
          </a:r>
        </a:p>
      </dsp:txBody>
      <dsp:txXfrm>
        <a:off x="0" y="665"/>
        <a:ext cx="5000124" cy="1090517"/>
      </dsp:txXfrm>
    </dsp:sp>
    <dsp:sp modelId="{EE47223B-6BDD-4E7F-AEB5-5ECAAD22436A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6EEDA-C9E7-4DC1-A0CB-201119FBEB71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Merged data from multiple sources (events, properties, categories)</a:t>
          </a:r>
        </a:p>
      </dsp:txBody>
      <dsp:txXfrm>
        <a:off x="0" y="1091183"/>
        <a:ext cx="5000124" cy="1090517"/>
      </dsp:txXfrm>
    </dsp:sp>
    <dsp:sp modelId="{4B03E5DD-DCC0-4052-ADF5-FF8715954749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9AA8C-5901-4592-88AC-2154903649B7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Handled missing values (NaNs) and removed duplicates</a:t>
          </a:r>
        </a:p>
      </dsp:txBody>
      <dsp:txXfrm>
        <a:off x="0" y="2181701"/>
        <a:ext cx="5000124" cy="1090517"/>
      </dsp:txXfrm>
    </dsp:sp>
    <dsp:sp modelId="{8FC9DB9D-79EE-477E-B915-EBA4AFAE86F4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D75EB-7E23-4A55-9CC1-5B85ABF8D56C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Converted timestamps to readable datetime formats</a:t>
          </a:r>
        </a:p>
      </dsp:txBody>
      <dsp:txXfrm>
        <a:off x="0" y="3272218"/>
        <a:ext cx="5000124" cy="1090517"/>
      </dsp:txXfrm>
    </dsp:sp>
    <dsp:sp modelId="{463ADE9B-6171-46A9-8A9C-693C76A700FA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85C40F-7878-4927-B0B7-0E417624310F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Dropped columns with inconsistent data.</a:t>
          </a:r>
        </a:p>
      </dsp:txBody>
      <dsp:txXfrm>
        <a:off x="0" y="4362736"/>
        <a:ext cx="5000124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DCF28-4E9A-4243-896F-1DE71002121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E9241-989C-45AA-B684-AF9FD3FD41B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C34DF-08A5-4757-AA1F-534A9F66F09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Analyzed event distribution (views, add to cart, transactions).</a:t>
          </a:r>
        </a:p>
      </dsp:txBody>
      <dsp:txXfrm>
        <a:off x="46529" y="2703902"/>
        <a:ext cx="2418750" cy="720000"/>
      </dsp:txXfrm>
    </dsp:sp>
    <dsp:sp modelId="{2A727136-8089-4233-9FA8-87CF455B5E0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C3217-9939-4C0C-A3D8-CD97D5DB38B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02BA6-72EC-495D-8599-6C661C98D91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Top items by views, transactions, and add-to-cart actions.</a:t>
          </a:r>
        </a:p>
      </dsp:txBody>
      <dsp:txXfrm>
        <a:off x="2888560" y="2703902"/>
        <a:ext cx="2418750" cy="720000"/>
      </dsp:txXfrm>
    </dsp:sp>
    <dsp:sp modelId="{0C722FA1-4F47-406C-A47D-7AA954052003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4063E-362E-43A6-8C98-0C94F896377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68B8-A4D3-489B-BB4B-E81F4C089BB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Most active users and temporal analysis of events over time.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30D6-0D19-439C-B33F-CC985E1533B1}">
      <dsp:nvSpPr>
        <dsp:cNvPr id="0" name=""/>
        <dsp:cNvSpPr/>
      </dsp:nvSpPr>
      <dsp:spPr>
        <a:xfrm>
          <a:off x="0" y="100137"/>
          <a:ext cx="5000124" cy="9931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user-based features:</a:t>
          </a:r>
        </a:p>
      </dsp:txBody>
      <dsp:txXfrm>
        <a:off x="48481" y="148618"/>
        <a:ext cx="4903162" cy="896166"/>
      </dsp:txXfrm>
    </dsp:sp>
    <dsp:sp modelId="{A5CE45F4-F493-4130-93D7-1F970843C1FC}">
      <dsp:nvSpPr>
        <dsp:cNvPr id="0" name=""/>
        <dsp:cNvSpPr/>
      </dsp:nvSpPr>
      <dsp:spPr>
        <a:xfrm>
          <a:off x="0" y="1165266"/>
          <a:ext cx="5000124" cy="99312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Item count: Number of items a user interacted with</a:t>
          </a:r>
        </a:p>
      </dsp:txBody>
      <dsp:txXfrm>
        <a:off x="48481" y="1213747"/>
        <a:ext cx="4903162" cy="896166"/>
      </dsp:txXfrm>
    </dsp:sp>
    <dsp:sp modelId="{B02D79AB-4713-4DE5-83CC-6B449FB32759}">
      <dsp:nvSpPr>
        <dsp:cNvPr id="0" name=""/>
        <dsp:cNvSpPr/>
      </dsp:nvSpPr>
      <dsp:spPr>
        <a:xfrm>
          <a:off x="0" y="2230395"/>
          <a:ext cx="5000124" cy="99312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Property count: Number of unique item properties</a:t>
          </a:r>
        </a:p>
      </dsp:txBody>
      <dsp:txXfrm>
        <a:off x="48481" y="2278876"/>
        <a:ext cx="4903162" cy="896166"/>
      </dsp:txXfrm>
    </dsp:sp>
    <dsp:sp modelId="{3A8BF830-D20B-4DCB-9DE4-F1EA7AEFF533}">
      <dsp:nvSpPr>
        <dsp:cNvPr id="0" name=""/>
        <dsp:cNvSpPr/>
      </dsp:nvSpPr>
      <dsp:spPr>
        <a:xfrm>
          <a:off x="0" y="3295524"/>
          <a:ext cx="5000124" cy="99312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Category count: Number of unique categories interacted with</a:t>
          </a:r>
        </a:p>
      </dsp:txBody>
      <dsp:txXfrm>
        <a:off x="48481" y="3344005"/>
        <a:ext cx="4903162" cy="896166"/>
      </dsp:txXfrm>
    </dsp:sp>
    <dsp:sp modelId="{5E9ECB4F-9555-4243-AE26-F7ACD154AEB6}">
      <dsp:nvSpPr>
        <dsp:cNvPr id="0" name=""/>
        <dsp:cNvSpPr/>
      </dsp:nvSpPr>
      <dsp:spPr>
        <a:xfrm>
          <a:off x="0" y="4360653"/>
          <a:ext cx="5000124" cy="99312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Time-based features: Time on platform, time between actions.</a:t>
          </a:r>
        </a:p>
      </dsp:txBody>
      <dsp:txXfrm>
        <a:off x="48481" y="4409134"/>
        <a:ext cx="4903162" cy="896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4133-AC05-4C21-8429-6F0C07ED3BE7}">
      <dsp:nvSpPr>
        <dsp:cNvPr id="0" name=""/>
        <dsp:cNvSpPr/>
      </dsp:nvSpPr>
      <dsp:spPr>
        <a:xfrm>
          <a:off x="0" y="716472"/>
          <a:ext cx="5000124" cy="9534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Created item-based features:</a:t>
          </a:r>
        </a:p>
      </dsp:txBody>
      <dsp:txXfrm>
        <a:off x="46541" y="763013"/>
        <a:ext cx="4907042" cy="860321"/>
      </dsp:txXfrm>
    </dsp:sp>
    <dsp:sp modelId="{070C25B6-3DA3-4737-ABBD-A761B75171E8}">
      <dsp:nvSpPr>
        <dsp:cNvPr id="0" name=""/>
        <dsp:cNvSpPr/>
      </dsp:nvSpPr>
      <dsp:spPr>
        <a:xfrm>
          <a:off x="0" y="1738996"/>
          <a:ext cx="5000124" cy="953403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User count: Number of users who interacted with the item</a:t>
          </a:r>
        </a:p>
      </dsp:txBody>
      <dsp:txXfrm>
        <a:off x="46541" y="1785537"/>
        <a:ext cx="4907042" cy="860321"/>
      </dsp:txXfrm>
    </dsp:sp>
    <dsp:sp modelId="{AEFF4902-C4BB-4B73-A48D-58254292CBC5}">
      <dsp:nvSpPr>
        <dsp:cNvPr id="0" name=""/>
        <dsp:cNvSpPr/>
      </dsp:nvSpPr>
      <dsp:spPr>
        <a:xfrm>
          <a:off x="0" y="2761519"/>
          <a:ext cx="5000124" cy="953403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Event counts: Count of views, add to cart, and transactions for each item</a:t>
          </a:r>
        </a:p>
      </dsp:txBody>
      <dsp:txXfrm>
        <a:off x="46541" y="2808060"/>
        <a:ext cx="4907042" cy="860321"/>
      </dsp:txXfrm>
    </dsp:sp>
    <dsp:sp modelId="{8B055154-C716-4453-9C87-DE0EC7AB50FF}">
      <dsp:nvSpPr>
        <dsp:cNvPr id="0" name=""/>
        <dsp:cNvSpPr/>
      </dsp:nvSpPr>
      <dsp:spPr>
        <a:xfrm>
          <a:off x="0" y="3784043"/>
          <a:ext cx="5000124" cy="953403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Conversion rate: Transactions divided by add to cart actions.</a:t>
          </a:r>
        </a:p>
      </dsp:txBody>
      <dsp:txXfrm>
        <a:off x="46541" y="3830584"/>
        <a:ext cx="4907042" cy="86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277FB-31FC-4300-B7A7-D2836F8FFAF9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103CD-972E-4DD7-B1AB-F193CB41DFE8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data was split into training and test sets.</a:t>
          </a:r>
        </a:p>
      </dsp:txBody>
      <dsp:txXfrm>
        <a:off x="0" y="2663"/>
        <a:ext cx="5000124" cy="1816197"/>
      </dsp:txXfrm>
    </dsp:sp>
    <dsp:sp modelId="{8209DC5D-954E-4F0E-863C-6FCD7F6F6854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A0C31-2A3C-4F8E-90D6-277BB6AFC142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random sample of 100,000 interactions was taken from the dataset.</a:t>
          </a:r>
        </a:p>
      </dsp:txBody>
      <dsp:txXfrm>
        <a:off x="0" y="1818861"/>
        <a:ext cx="5000124" cy="1816197"/>
      </dsp:txXfrm>
    </dsp:sp>
    <dsp:sp modelId="{6E8B8C99-E265-48F5-96FC-AADD1168BE77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4C8AF-B20D-49C0-982A-06FFBBB6320D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20% of the data was used for testing, and 80% for training.</a:t>
          </a:r>
        </a:p>
      </dsp:txBody>
      <dsp:txXfrm>
        <a:off x="0" y="3635058"/>
        <a:ext cx="5000124" cy="181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A8C-7532-4FB0-A4EC-F85DEC935520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F186B-0566-4B0A-9EE6-EB4509D7D0FD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employed matrix factorization-based collaborative filtering using Singular Value Decomposition (SVD).</a:t>
          </a:r>
        </a:p>
      </dsp:txBody>
      <dsp:txXfrm>
        <a:off x="433546" y="784100"/>
        <a:ext cx="3211056" cy="1993740"/>
      </dsp:txXfrm>
    </dsp:sp>
    <dsp:sp modelId="{BD043AB0-1FB7-4B85-B239-E1A97B8B97FD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78836-8E0A-4718-9A6C-5B05EFEA732B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model attempts to factorize the user-item interaction matrix into lower-dimensional matrices representing latent factors.</a:t>
          </a:r>
        </a:p>
      </dsp:txBody>
      <dsp:txXfrm>
        <a:off x="4509795" y="784100"/>
        <a:ext cx="3211056" cy="1993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1B28-F8CC-4B3C-BB9A-E359D3A93ADE}">
      <dsp:nvSpPr>
        <dsp:cNvPr id="0" name=""/>
        <dsp:cNvSpPr/>
      </dsp:nvSpPr>
      <dsp:spPr>
        <a:xfrm>
          <a:off x="1988716" y="792586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836018"/>
        <a:ext cx="22880" cy="4576"/>
      </dsp:txXfrm>
    </dsp:sp>
    <dsp:sp modelId="{D0F8112A-353D-4151-89EC-BE0933E7210C}">
      <dsp:nvSpPr>
        <dsp:cNvPr id="0" name=""/>
        <dsp:cNvSpPr/>
      </dsp:nvSpPr>
      <dsp:spPr>
        <a:xfrm>
          <a:off x="931" y="241431"/>
          <a:ext cx="1989584" cy="1193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GridSearchCV was used to tune hyperparameters for the SVD model.</a:t>
          </a:r>
        </a:p>
      </dsp:txBody>
      <dsp:txXfrm>
        <a:off x="931" y="241431"/>
        <a:ext cx="1989584" cy="1193750"/>
      </dsp:txXfrm>
    </dsp:sp>
    <dsp:sp modelId="{94022F7E-4C1B-4FF8-949A-314C73C9BC24}">
      <dsp:nvSpPr>
        <dsp:cNvPr id="0" name=""/>
        <dsp:cNvSpPr/>
      </dsp:nvSpPr>
      <dsp:spPr>
        <a:xfrm>
          <a:off x="995724" y="1433382"/>
          <a:ext cx="2447189" cy="427004"/>
        </a:xfrm>
        <a:custGeom>
          <a:avLst/>
          <a:gdLst/>
          <a:ahLst/>
          <a:cxnLst/>
          <a:rect l="0" t="0" r="0" b="0"/>
          <a:pathLst>
            <a:path>
              <a:moveTo>
                <a:pt x="2447189" y="0"/>
              </a:moveTo>
              <a:lnTo>
                <a:pt x="2447189" y="230602"/>
              </a:lnTo>
              <a:lnTo>
                <a:pt x="0" y="230602"/>
              </a:lnTo>
              <a:lnTo>
                <a:pt x="0" y="4270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078" y="1644596"/>
        <a:ext cx="124480" cy="4576"/>
      </dsp:txXfrm>
    </dsp:sp>
    <dsp:sp modelId="{D130358A-0E5C-4686-BE70-37C6DBFE2F12}">
      <dsp:nvSpPr>
        <dsp:cNvPr id="0" name=""/>
        <dsp:cNvSpPr/>
      </dsp:nvSpPr>
      <dsp:spPr>
        <a:xfrm>
          <a:off x="2448121" y="241431"/>
          <a:ext cx="1989584" cy="1193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Parameters tuned include:</a:t>
          </a:r>
        </a:p>
      </dsp:txBody>
      <dsp:txXfrm>
        <a:off x="2448121" y="241431"/>
        <a:ext cx="1989584" cy="1193750"/>
      </dsp:txXfrm>
    </dsp:sp>
    <dsp:sp modelId="{AF270FB3-642A-4485-B52F-777EE8AB3EA5}">
      <dsp:nvSpPr>
        <dsp:cNvPr id="0" name=""/>
        <dsp:cNvSpPr/>
      </dsp:nvSpPr>
      <dsp:spPr>
        <a:xfrm>
          <a:off x="1988716" y="2443942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2487373"/>
        <a:ext cx="22880" cy="4576"/>
      </dsp:txXfrm>
    </dsp:sp>
    <dsp:sp modelId="{812BCC91-5780-4BAA-A69F-752C56B8FF81}">
      <dsp:nvSpPr>
        <dsp:cNvPr id="0" name=""/>
        <dsp:cNvSpPr/>
      </dsp:nvSpPr>
      <dsp:spPr>
        <a:xfrm>
          <a:off x="931" y="1892786"/>
          <a:ext cx="1989584" cy="1193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n_factors: Number of latent factors</a:t>
          </a:r>
        </a:p>
      </dsp:txBody>
      <dsp:txXfrm>
        <a:off x="931" y="1892786"/>
        <a:ext cx="1989584" cy="1193750"/>
      </dsp:txXfrm>
    </dsp:sp>
    <dsp:sp modelId="{A7372B15-B26C-4C02-945D-F5A9E7B06ACD}">
      <dsp:nvSpPr>
        <dsp:cNvPr id="0" name=""/>
        <dsp:cNvSpPr/>
      </dsp:nvSpPr>
      <dsp:spPr>
        <a:xfrm>
          <a:off x="995724" y="3084737"/>
          <a:ext cx="2447189" cy="427004"/>
        </a:xfrm>
        <a:custGeom>
          <a:avLst/>
          <a:gdLst/>
          <a:ahLst/>
          <a:cxnLst/>
          <a:rect l="0" t="0" r="0" b="0"/>
          <a:pathLst>
            <a:path>
              <a:moveTo>
                <a:pt x="2447189" y="0"/>
              </a:moveTo>
              <a:lnTo>
                <a:pt x="2447189" y="230602"/>
              </a:lnTo>
              <a:lnTo>
                <a:pt x="0" y="230602"/>
              </a:lnTo>
              <a:lnTo>
                <a:pt x="0" y="42700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078" y="3295951"/>
        <a:ext cx="124480" cy="4576"/>
      </dsp:txXfrm>
    </dsp:sp>
    <dsp:sp modelId="{5B1B69F9-350D-4D2F-ADA8-C4590CFECDA0}">
      <dsp:nvSpPr>
        <dsp:cNvPr id="0" name=""/>
        <dsp:cNvSpPr/>
      </dsp:nvSpPr>
      <dsp:spPr>
        <a:xfrm>
          <a:off x="2448121" y="1892786"/>
          <a:ext cx="1989584" cy="1193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n_epochs: Number of epochs</a:t>
          </a:r>
        </a:p>
      </dsp:txBody>
      <dsp:txXfrm>
        <a:off x="2448121" y="1892786"/>
        <a:ext cx="1989584" cy="1193750"/>
      </dsp:txXfrm>
    </dsp:sp>
    <dsp:sp modelId="{A0F5A21D-593B-4D1E-91DB-AEA5221CFA75}">
      <dsp:nvSpPr>
        <dsp:cNvPr id="0" name=""/>
        <dsp:cNvSpPr/>
      </dsp:nvSpPr>
      <dsp:spPr>
        <a:xfrm>
          <a:off x="1988716" y="4095297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4138729"/>
        <a:ext cx="22880" cy="4576"/>
      </dsp:txXfrm>
    </dsp:sp>
    <dsp:sp modelId="{E3E461B2-A842-4284-BD0C-42DE5D6FBEAD}">
      <dsp:nvSpPr>
        <dsp:cNvPr id="0" name=""/>
        <dsp:cNvSpPr/>
      </dsp:nvSpPr>
      <dsp:spPr>
        <a:xfrm>
          <a:off x="931" y="3544141"/>
          <a:ext cx="1989584" cy="1193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lr_all: Learning rate</a:t>
          </a:r>
        </a:p>
      </dsp:txBody>
      <dsp:txXfrm>
        <a:off x="931" y="3544141"/>
        <a:ext cx="1989584" cy="1193750"/>
      </dsp:txXfrm>
    </dsp:sp>
    <dsp:sp modelId="{7A42BAFC-36BE-4AD1-80B1-597745BFE576}">
      <dsp:nvSpPr>
        <dsp:cNvPr id="0" name=""/>
        <dsp:cNvSpPr/>
      </dsp:nvSpPr>
      <dsp:spPr>
        <a:xfrm>
          <a:off x="2448121" y="3544141"/>
          <a:ext cx="1989584" cy="1193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reg_all: Regularization term.</a:t>
          </a:r>
        </a:p>
      </dsp:txBody>
      <dsp:txXfrm>
        <a:off x="2448121" y="3544141"/>
        <a:ext cx="1989584" cy="1193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834C7-CCCC-4DE7-8118-322352BB2AE6}">
      <dsp:nvSpPr>
        <dsp:cNvPr id="0" name=""/>
        <dsp:cNvSpPr/>
      </dsp:nvSpPr>
      <dsp:spPr>
        <a:xfrm>
          <a:off x="0" y="69831"/>
          <a:ext cx="4438638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best hyperparameters obtained from GridSearchCV were:</a:t>
          </a:r>
        </a:p>
      </dsp:txBody>
      <dsp:txXfrm>
        <a:off x="44664" y="114495"/>
        <a:ext cx="4349310" cy="825612"/>
      </dsp:txXfrm>
    </dsp:sp>
    <dsp:sp modelId="{167C074F-A9AA-493F-ABF6-1A963EF88D25}">
      <dsp:nvSpPr>
        <dsp:cNvPr id="0" name=""/>
        <dsp:cNvSpPr/>
      </dsp:nvSpPr>
      <dsp:spPr>
        <a:xfrm>
          <a:off x="0" y="1051011"/>
          <a:ext cx="4438638" cy="91494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n_factors: 10</a:t>
          </a:r>
        </a:p>
      </dsp:txBody>
      <dsp:txXfrm>
        <a:off x="44664" y="1095675"/>
        <a:ext cx="4349310" cy="825612"/>
      </dsp:txXfrm>
    </dsp:sp>
    <dsp:sp modelId="{CF960A57-E2CC-4190-ADA9-590D9903E90D}">
      <dsp:nvSpPr>
        <dsp:cNvPr id="0" name=""/>
        <dsp:cNvSpPr/>
      </dsp:nvSpPr>
      <dsp:spPr>
        <a:xfrm>
          <a:off x="0" y="2032191"/>
          <a:ext cx="4438638" cy="9149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n_epochs: 20</a:t>
          </a:r>
        </a:p>
      </dsp:txBody>
      <dsp:txXfrm>
        <a:off x="44664" y="2076855"/>
        <a:ext cx="4349310" cy="825612"/>
      </dsp:txXfrm>
    </dsp:sp>
    <dsp:sp modelId="{51C1292E-4677-44DC-BBF1-4C3061570847}">
      <dsp:nvSpPr>
        <dsp:cNvPr id="0" name=""/>
        <dsp:cNvSpPr/>
      </dsp:nvSpPr>
      <dsp:spPr>
        <a:xfrm>
          <a:off x="0" y="3013372"/>
          <a:ext cx="4438638" cy="91494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lr_all: 0.002</a:t>
          </a:r>
        </a:p>
      </dsp:txBody>
      <dsp:txXfrm>
        <a:off x="44664" y="3058036"/>
        <a:ext cx="4349310" cy="825612"/>
      </dsp:txXfrm>
    </dsp:sp>
    <dsp:sp modelId="{EC11E890-CFB4-4AC0-8112-ECD9C8204E0A}">
      <dsp:nvSpPr>
        <dsp:cNvPr id="0" name=""/>
        <dsp:cNvSpPr/>
      </dsp:nvSpPr>
      <dsp:spPr>
        <a:xfrm>
          <a:off x="0" y="3994552"/>
          <a:ext cx="4438638" cy="9149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reg_all: 0.1</a:t>
          </a:r>
        </a:p>
      </dsp:txBody>
      <dsp:txXfrm>
        <a:off x="44664" y="4039216"/>
        <a:ext cx="4349310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Building a Personalized Recommendation System for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Using Collaborative Filtering and Matrix Factorization (SVD)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 - Item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61368-740C-66FE-7A8C-B8D06C4D4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9865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Train-Test Split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92CA60-626A-1A72-1EAF-989C3A4BE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5419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Model Selection - Collaborative Filtering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9AF03-58BA-925B-749B-C9708863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43867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2900"/>
              <a:t>Hyperparameter Tuning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6F5A69-D5FB-4435-13C9-5CE6301E4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01354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2900"/>
              <a:t>Best Hyperparameters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9AC2B8-6DD3-0DC0-AAC5-92AE55A0D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92359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16A31-D93D-AB42-3203-2C19F3C0B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84565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Model Evaluation - 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DEC628-B346-5496-21CE-398065147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9266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80A10-30C9-F107-1E9B-AB7D6DD2C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9884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A6D81B-9CC0-4ADF-85FA-5E1398C98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191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Business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907D2-029F-E7A4-F26F-3AC88B6FA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331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The project aims to build a recommendation system to provide personalized product recommendations for users in an e-commerce platform, increasing user engagement, and conversion rates.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24488-0B7F-0FFA-57A7-36A2F4238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64653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DE920-A8FD-B7F9-15D9-BD76B580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0140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63721-52A5-12EE-EF83-573B4D63A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9175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02DBB-528A-46CA-1228-1AF7777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most active user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57AA6F1-9CD7-C4D2-4A82-05BBD470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268050"/>
            <a:ext cx="5419311" cy="43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BB272-2A3C-9AAE-2FBB-D6FEB1B1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viewed items</a:t>
            </a:r>
          </a:p>
        </p:txBody>
      </p:sp>
      <p:pic>
        <p:nvPicPr>
          <p:cNvPr id="4" name="Content Placeholder 3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7CF1BFA5-531A-1ABF-069E-D7D886E4E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80" y="1341215"/>
            <a:ext cx="5956046" cy="367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FB8-83A7-584B-3B57-03D5A42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add to cart item</a:t>
            </a:r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CE5DAF9-74AB-F7F2-65B5-FDB31B52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997085"/>
            <a:ext cx="5419311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 - User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44700-CEB1-B061-790D-2843D4265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018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625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Building a Personalized Recommendation System for E-Commerce</vt:lpstr>
      <vt:lpstr>Problem Overview</vt:lpstr>
      <vt:lpstr>Data Collection</vt:lpstr>
      <vt:lpstr>Data Preprocessing</vt:lpstr>
      <vt:lpstr>Exploratory Data Analysis (EDA)</vt:lpstr>
      <vt:lpstr>Top 10 most active user</vt:lpstr>
      <vt:lpstr>Top 10 viewed items</vt:lpstr>
      <vt:lpstr>Top 10 add to cart item</vt:lpstr>
      <vt:lpstr>Feature Engineering - User Features</vt:lpstr>
      <vt:lpstr>Feature Engineering - Item Features</vt:lpstr>
      <vt:lpstr>Train-Test Split</vt:lpstr>
      <vt:lpstr>Model Selection - Collaborative Filtering</vt:lpstr>
      <vt:lpstr>Hyperparameter Tuning</vt:lpstr>
      <vt:lpstr>Best Hyperparameters</vt:lpstr>
      <vt:lpstr>Model Evaluation Metrics</vt:lpstr>
      <vt:lpstr>Model Evaluation - Comparison</vt:lpstr>
      <vt:lpstr>Conclusion</vt:lpstr>
      <vt:lpstr>Future Work</vt:lpstr>
      <vt:lpstr>Business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tamunobelebra igoni</dc:creator>
  <cp:keywords/>
  <dc:description>generated using python-pptx</dc:description>
  <cp:lastModifiedBy>tamunobelebra igoni</cp:lastModifiedBy>
  <cp:revision>2</cp:revision>
  <dcterms:created xsi:type="dcterms:W3CDTF">2013-01-27T09:14:16Z</dcterms:created>
  <dcterms:modified xsi:type="dcterms:W3CDTF">2024-10-18T05:00:23Z</dcterms:modified>
  <cp:category/>
</cp:coreProperties>
</file>