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5334000" cy="11544300"/>
  <p:notesSz cx="6858000" cy="9144000"/>
  <p:embeddedFontLst>
    <p:embeddedFont>
      <p:font typeface="Poppins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" charset="1" panose="00000500000000000000"/>
      <p:regular r:id="rId13"/>
    </p:embeddedFon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Semi-Bold" charset="1" panose="00000700000000000000"/>
      <p:regular r:id="rId16"/>
    </p:embeddedFont>
    <p:embeddedFont>
      <p:font typeface="DM Sans" charset="1" panose="00000000000000000000"/>
      <p:regular r:id="rId17"/>
    </p:embeddedFont>
    <p:embeddedFont>
      <p:font typeface="Poppins Light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6.png" Type="http://schemas.openxmlformats.org/officeDocument/2006/relationships/image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18" Target="../media/image43.png" Type="http://schemas.openxmlformats.org/officeDocument/2006/relationships/image"/><Relationship Id="rId19" Target="../media/image44.svg" Type="http://schemas.openxmlformats.org/officeDocument/2006/relationships/image"/><Relationship Id="rId2" Target="../media/image27.png" Type="http://schemas.openxmlformats.org/officeDocument/2006/relationships/image"/><Relationship Id="rId20" Target="../media/image26.png" Type="http://schemas.openxmlformats.org/officeDocument/2006/relationships/image"/><Relationship Id="rId21" Target="../media/image45.png" Type="http://schemas.openxmlformats.org/officeDocument/2006/relationships/image"/><Relationship Id="rId22" Target="../media/image46.svg" Type="http://schemas.openxmlformats.org/officeDocument/2006/relationships/image"/><Relationship Id="rId23" Target="../media/image47.png" Type="http://schemas.openxmlformats.org/officeDocument/2006/relationships/image"/><Relationship Id="rId24" Target="../media/image48.svg" Type="http://schemas.openxmlformats.org/officeDocument/2006/relationships/image"/><Relationship Id="rId25" Target="../media/image1.png" Type="http://schemas.openxmlformats.org/officeDocument/2006/relationships/image"/><Relationship Id="rId26" Target="../media/image2.svg" Type="http://schemas.openxmlformats.org/officeDocument/2006/relationships/image"/><Relationship Id="rId27" Target="../media/image3.png" Type="http://schemas.openxmlformats.org/officeDocument/2006/relationships/image"/><Relationship Id="rId28" Target="../media/image4.svg" Type="http://schemas.openxmlformats.org/officeDocument/2006/relationships/image"/><Relationship Id="rId29" Target="../media/image5.png" Type="http://schemas.openxmlformats.org/officeDocument/2006/relationships/image"/><Relationship Id="rId3" Target="../media/image28.svg" Type="http://schemas.openxmlformats.org/officeDocument/2006/relationships/image"/><Relationship Id="rId30" Target="../media/image6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8069" y="199895"/>
            <a:ext cx="960598" cy="206100"/>
            <a:chOff x="0" y="0"/>
            <a:chExt cx="1280797" cy="27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2394" cy="274800"/>
            </a:xfrm>
            <a:custGeom>
              <a:avLst/>
              <a:gdLst/>
              <a:ahLst/>
              <a:cxnLst/>
              <a:rect r="r" b="b" t="t" l="l"/>
              <a:pathLst>
                <a:path h="274800" w="302394">
                  <a:moveTo>
                    <a:pt x="0" y="0"/>
                  </a:moveTo>
                  <a:lnTo>
                    <a:pt x="302394" y="0"/>
                  </a:lnTo>
                  <a:lnTo>
                    <a:pt x="302394" y="274800"/>
                  </a:lnTo>
                  <a:lnTo>
                    <a:pt x="0" y="27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996571" y="-54645"/>
              <a:ext cx="184363" cy="384090"/>
            </a:xfrm>
            <a:custGeom>
              <a:avLst/>
              <a:gdLst/>
              <a:ahLst/>
              <a:cxnLst/>
              <a:rect r="r" b="b" t="t" l="l"/>
              <a:pathLst>
                <a:path h="384090" w="184363">
                  <a:moveTo>
                    <a:pt x="0" y="0"/>
                  </a:moveTo>
                  <a:lnTo>
                    <a:pt x="184363" y="0"/>
                  </a:lnTo>
                  <a:lnTo>
                    <a:pt x="184363" y="384090"/>
                  </a:lnTo>
                  <a:lnTo>
                    <a:pt x="0" y="3840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16969" y="20960"/>
              <a:ext cx="355643" cy="253840"/>
            </a:xfrm>
            <a:custGeom>
              <a:avLst/>
              <a:gdLst/>
              <a:ahLst/>
              <a:cxnLst/>
              <a:rect r="r" b="b" t="t" l="l"/>
              <a:pathLst>
                <a:path h="253840" w="355643">
                  <a:moveTo>
                    <a:pt x="0" y="0"/>
                  </a:moveTo>
                  <a:lnTo>
                    <a:pt x="355643" y="0"/>
                  </a:lnTo>
                  <a:lnTo>
                    <a:pt x="355643" y="253840"/>
                  </a:lnTo>
                  <a:lnTo>
                    <a:pt x="0" y="253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6440789"/>
            <a:ext cx="5334000" cy="5334000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22606" y="9719611"/>
            <a:ext cx="3688788" cy="670975"/>
            <a:chOff x="0" y="0"/>
            <a:chExt cx="3630648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0648" cy="660400"/>
            </a:xfrm>
            <a:custGeom>
              <a:avLst/>
              <a:gdLst/>
              <a:ahLst/>
              <a:cxnLst/>
              <a:rect r="r" b="b" t="t" l="l"/>
              <a:pathLst>
                <a:path h="660400" w="3630648">
                  <a:moveTo>
                    <a:pt x="35061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06188" y="0"/>
                  </a:lnTo>
                  <a:cubicBezTo>
                    <a:pt x="3574767" y="0"/>
                    <a:pt x="3630648" y="55880"/>
                    <a:pt x="3630648" y="124460"/>
                  </a:cubicBezTo>
                  <a:lnTo>
                    <a:pt x="3630648" y="535940"/>
                  </a:lnTo>
                  <a:cubicBezTo>
                    <a:pt x="3630648" y="604520"/>
                    <a:pt x="3574767" y="660400"/>
                    <a:pt x="3506188" y="66040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22606" y="8298452"/>
            <a:ext cx="3688788" cy="651713"/>
            <a:chOff x="0" y="0"/>
            <a:chExt cx="7116116" cy="12572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16116" cy="1257234"/>
            </a:xfrm>
            <a:custGeom>
              <a:avLst/>
              <a:gdLst/>
              <a:ahLst/>
              <a:cxnLst/>
              <a:rect r="r" b="b" t="t" l="l"/>
              <a:pathLst>
                <a:path h="1257234" w="7116116">
                  <a:moveTo>
                    <a:pt x="6991656" y="59690"/>
                  </a:moveTo>
                  <a:cubicBezTo>
                    <a:pt x="7027216" y="59690"/>
                    <a:pt x="7056426" y="88900"/>
                    <a:pt x="7056426" y="124460"/>
                  </a:cubicBezTo>
                  <a:lnTo>
                    <a:pt x="7056426" y="1132773"/>
                  </a:lnTo>
                  <a:cubicBezTo>
                    <a:pt x="7056426" y="1168334"/>
                    <a:pt x="7027216" y="1197543"/>
                    <a:pt x="6991656" y="1197543"/>
                  </a:cubicBezTo>
                  <a:lnTo>
                    <a:pt x="124460" y="1197543"/>
                  </a:lnTo>
                  <a:cubicBezTo>
                    <a:pt x="88900" y="1197543"/>
                    <a:pt x="59690" y="1168334"/>
                    <a:pt x="59690" y="11327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91656" y="59690"/>
                  </a:lnTo>
                  <a:moveTo>
                    <a:pt x="699165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32773"/>
                  </a:lnTo>
                  <a:cubicBezTo>
                    <a:pt x="0" y="1201353"/>
                    <a:pt x="55880" y="1257234"/>
                    <a:pt x="124460" y="1257234"/>
                  </a:cubicBezTo>
                  <a:lnTo>
                    <a:pt x="6991656" y="1257234"/>
                  </a:lnTo>
                  <a:cubicBezTo>
                    <a:pt x="7060236" y="1257234"/>
                    <a:pt x="7116116" y="1201353"/>
                    <a:pt x="7116116" y="1132773"/>
                  </a:cubicBezTo>
                  <a:lnTo>
                    <a:pt x="7116116" y="124460"/>
                  </a:lnTo>
                  <a:cubicBezTo>
                    <a:pt x="7116116" y="55880"/>
                    <a:pt x="7060236" y="0"/>
                    <a:pt x="6991656" y="0"/>
                  </a:cubicBezTo>
                  <a:close/>
                </a:path>
              </a:pathLst>
            </a:custGeom>
            <a:solidFill>
              <a:srgbClr val="D9D9D9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22606" y="7244843"/>
            <a:ext cx="3688788" cy="651713"/>
            <a:chOff x="0" y="0"/>
            <a:chExt cx="7116116" cy="12572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16116" cy="1257234"/>
            </a:xfrm>
            <a:custGeom>
              <a:avLst/>
              <a:gdLst/>
              <a:ahLst/>
              <a:cxnLst/>
              <a:rect r="r" b="b" t="t" l="l"/>
              <a:pathLst>
                <a:path h="1257234" w="7116116">
                  <a:moveTo>
                    <a:pt x="6991656" y="59690"/>
                  </a:moveTo>
                  <a:cubicBezTo>
                    <a:pt x="7027216" y="59690"/>
                    <a:pt x="7056426" y="88900"/>
                    <a:pt x="7056426" y="124460"/>
                  </a:cubicBezTo>
                  <a:lnTo>
                    <a:pt x="7056426" y="1132773"/>
                  </a:lnTo>
                  <a:cubicBezTo>
                    <a:pt x="7056426" y="1168334"/>
                    <a:pt x="7027216" y="1197543"/>
                    <a:pt x="6991656" y="1197543"/>
                  </a:cubicBezTo>
                  <a:lnTo>
                    <a:pt x="124460" y="1197543"/>
                  </a:lnTo>
                  <a:cubicBezTo>
                    <a:pt x="88900" y="1197543"/>
                    <a:pt x="59690" y="1168334"/>
                    <a:pt x="59690" y="11327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91656" y="59690"/>
                  </a:lnTo>
                  <a:moveTo>
                    <a:pt x="699165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32773"/>
                  </a:lnTo>
                  <a:cubicBezTo>
                    <a:pt x="0" y="1201353"/>
                    <a:pt x="55880" y="1257234"/>
                    <a:pt x="124460" y="1257234"/>
                  </a:cubicBezTo>
                  <a:lnTo>
                    <a:pt x="6991656" y="1257234"/>
                  </a:lnTo>
                  <a:cubicBezTo>
                    <a:pt x="7060236" y="1257234"/>
                    <a:pt x="7116116" y="1201353"/>
                    <a:pt x="7116116" y="1132773"/>
                  </a:cubicBezTo>
                  <a:lnTo>
                    <a:pt x="7116116" y="124460"/>
                  </a:lnTo>
                  <a:cubicBezTo>
                    <a:pt x="7116116" y="55880"/>
                    <a:pt x="7060236" y="0"/>
                    <a:pt x="6991656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05545" y="8516078"/>
            <a:ext cx="181286" cy="216461"/>
          </a:xfrm>
          <a:custGeom>
            <a:avLst/>
            <a:gdLst/>
            <a:ahLst/>
            <a:cxnLst/>
            <a:rect r="r" b="b" t="t" l="l"/>
            <a:pathLst>
              <a:path h="216461" w="181286">
                <a:moveTo>
                  <a:pt x="0" y="0"/>
                </a:moveTo>
                <a:lnTo>
                  <a:pt x="181286" y="0"/>
                </a:lnTo>
                <a:lnTo>
                  <a:pt x="181286" y="216461"/>
                </a:lnTo>
                <a:lnTo>
                  <a:pt x="0" y="216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90621" y="8572795"/>
            <a:ext cx="240386" cy="163900"/>
          </a:xfrm>
          <a:custGeom>
            <a:avLst/>
            <a:gdLst/>
            <a:ahLst/>
            <a:cxnLst/>
            <a:rect r="r" b="b" t="t" l="l"/>
            <a:pathLst>
              <a:path h="163900" w="240386">
                <a:moveTo>
                  <a:pt x="0" y="0"/>
                </a:moveTo>
                <a:lnTo>
                  <a:pt x="240386" y="0"/>
                </a:lnTo>
                <a:lnTo>
                  <a:pt x="240386" y="163899"/>
                </a:lnTo>
                <a:lnTo>
                  <a:pt x="0" y="1638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822606" y="9129589"/>
            <a:ext cx="216318" cy="222762"/>
            <a:chOff x="0" y="0"/>
            <a:chExt cx="417303" cy="42973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17303" cy="429735"/>
            </a:xfrm>
            <a:custGeom>
              <a:avLst/>
              <a:gdLst/>
              <a:ahLst/>
              <a:cxnLst/>
              <a:rect r="r" b="b" t="t" l="l"/>
              <a:pathLst>
                <a:path h="429735" w="417303">
                  <a:moveTo>
                    <a:pt x="292843" y="59690"/>
                  </a:moveTo>
                  <a:cubicBezTo>
                    <a:pt x="328403" y="59690"/>
                    <a:pt x="357613" y="88900"/>
                    <a:pt x="357613" y="124460"/>
                  </a:cubicBezTo>
                  <a:lnTo>
                    <a:pt x="357613" y="305275"/>
                  </a:lnTo>
                  <a:cubicBezTo>
                    <a:pt x="357613" y="340835"/>
                    <a:pt x="328403" y="370044"/>
                    <a:pt x="292843" y="370044"/>
                  </a:cubicBezTo>
                  <a:lnTo>
                    <a:pt x="124460" y="370044"/>
                  </a:lnTo>
                  <a:cubicBezTo>
                    <a:pt x="88900" y="370044"/>
                    <a:pt x="59690" y="340835"/>
                    <a:pt x="59690" y="3052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843" y="59690"/>
                  </a:lnTo>
                  <a:moveTo>
                    <a:pt x="2928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05275"/>
                  </a:lnTo>
                  <a:cubicBezTo>
                    <a:pt x="0" y="373854"/>
                    <a:pt x="55880" y="429735"/>
                    <a:pt x="124460" y="429735"/>
                  </a:cubicBezTo>
                  <a:lnTo>
                    <a:pt x="292843" y="429735"/>
                  </a:lnTo>
                  <a:cubicBezTo>
                    <a:pt x="361423" y="429735"/>
                    <a:pt x="417303" y="373854"/>
                    <a:pt x="417303" y="305275"/>
                  </a:cubicBezTo>
                  <a:lnTo>
                    <a:pt x="417303" y="124460"/>
                  </a:lnTo>
                  <a:cubicBezTo>
                    <a:pt x="417303" y="55880"/>
                    <a:pt x="361423" y="0"/>
                    <a:pt x="292843" y="0"/>
                  </a:cubicBezTo>
                  <a:close/>
                </a:path>
              </a:pathLst>
            </a:custGeom>
            <a:solidFill>
              <a:srgbClr val="D9D9D9">
                <a:alpha val="24706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63971" y="3698817"/>
            <a:ext cx="4006057" cy="827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6"/>
              </a:lnSpc>
            </a:pPr>
            <a:r>
              <a:rPr lang="en-US" sz="28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Banking Application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9581" y="4617600"/>
            <a:ext cx="2748489" cy="27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Sign in to continue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39177" y="9887832"/>
            <a:ext cx="1255645" cy="36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216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LOGIN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2606" y="7029217"/>
            <a:ext cx="947998" cy="2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Email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5219" y="8563270"/>
            <a:ext cx="2607292" cy="2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73737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Password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5545" y="7483892"/>
            <a:ext cx="3325462" cy="20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5E17E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hello@example.com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81925" y="9136725"/>
            <a:ext cx="1729469" cy="2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5E17E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Forgot Password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6188" y="9136725"/>
            <a:ext cx="1485320" cy="2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Remember me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90307" y="10795183"/>
            <a:ext cx="2134294" cy="2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Don't have account?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78159" y="10795183"/>
            <a:ext cx="2165533" cy="2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5E17E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 new account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2006" y="175868"/>
            <a:ext cx="1230206" cy="28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</a:pPr>
            <a:r>
              <a:rPr lang="en-US" sz="16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866900" y="1736805"/>
            <a:ext cx="1600200" cy="160020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3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234133" y="2004068"/>
            <a:ext cx="945644" cy="1094812"/>
          </a:xfrm>
          <a:custGeom>
            <a:avLst/>
            <a:gdLst/>
            <a:ahLst/>
            <a:cxnLst/>
            <a:rect r="r" b="b" t="t" l="l"/>
            <a:pathLst>
              <a:path h="1094812" w="945644">
                <a:moveTo>
                  <a:pt x="0" y="0"/>
                </a:moveTo>
                <a:lnTo>
                  <a:pt x="945644" y="0"/>
                </a:lnTo>
                <a:lnTo>
                  <a:pt x="945644" y="1094812"/>
                </a:lnTo>
                <a:lnTo>
                  <a:pt x="0" y="1094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-5400000">
            <a:off x="2020064" y="2409902"/>
            <a:ext cx="616031" cy="2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879" y="901305"/>
            <a:ext cx="4734525" cy="103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39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 Account</a:t>
            </a:r>
          </a:p>
          <a:p>
            <a:pPr algn="ctr">
              <a:lnSpc>
                <a:spcPts val="2651"/>
              </a:lnSpc>
              <a:spcBef>
                <a:spcPct val="0"/>
              </a:spcBef>
            </a:pPr>
            <a:r>
              <a:rPr lang="en-US" sz="189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Account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33400" y="3441891"/>
            <a:ext cx="3954775" cy="563046"/>
            <a:chOff x="0" y="0"/>
            <a:chExt cx="3220317" cy="458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3207617" cy="445780"/>
            </a:xfrm>
            <a:custGeom>
              <a:avLst/>
              <a:gdLst/>
              <a:ahLst/>
              <a:cxnLst/>
              <a:rect r="r" b="b" t="t" l="l"/>
              <a:pathLst>
                <a:path h="445780" w="3207617">
                  <a:moveTo>
                    <a:pt x="3207617" y="0"/>
                  </a:moveTo>
                  <a:lnTo>
                    <a:pt x="3207617" y="445780"/>
                  </a:lnTo>
                  <a:lnTo>
                    <a:pt x="0" y="445780"/>
                  </a:lnTo>
                  <a:lnTo>
                    <a:pt x="0" y="0"/>
                  </a:lnTo>
                  <a:lnTo>
                    <a:pt x="320761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20317" cy="458480"/>
            </a:xfrm>
            <a:custGeom>
              <a:avLst/>
              <a:gdLst/>
              <a:ahLst/>
              <a:cxnLst/>
              <a:rect r="r" b="b" t="t" l="l"/>
              <a:pathLst>
                <a:path h="458480" w="3220317">
                  <a:moveTo>
                    <a:pt x="0" y="0"/>
                  </a:moveTo>
                  <a:lnTo>
                    <a:pt x="0" y="458480"/>
                  </a:lnTo>
                  <a:lnTo>
                    <a:pt x="3220317" y="458480"/>
                  </a:lnTo>
                  <a:lnTo>
                    <a:pt x="3220317" y="0"/>
                  </a:lnTo>
                  <a:lnTo>
                    <a:pt x="0" y="0"/>
                  </a:lnTo>
                  <a:close/>
                  <a:moveTo>
                    <a:pt x="3207617" y="445780"/>
                  </a:moveTo>
                  <a:lnTo>
                    <a:pt x="12700" y="445780"/>
                  </a:lnTo>
                  <a:lnTo>
                    <a:pt x="12700" y="12700"/>
                  </a:lnTo>
                  <a:lnTo>
                    <a:pt x="3207617" y="12700"/>
                  </a:lnTo>
                  <a:lnTo>
                    <a:pt x="3207617" y="44578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62335" y="5259930"/>
            <a:ext cx="4422069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47"/>
              </a:lnSpc>
              <a:spcBef>
                <a:spcPct val="0"/>
              </a:spcBef>
            </a:pPr>
            <a:r>
              <a:rPr lang="en-US" sz="1623" spc="2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47867" y="4459477"/>
            <a:ext cx="3940308" cy="619478"/>
            <a:chOff x="0" y="0"/>
            <a:chExt cx="3208536" cy="5044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3195837" cy="491732"/>
            </a:xfrm>
            <a:custGeom>
              <a:avLst/>
              <a:gdLst/>
              <a:ahLst/>
              <a:cxnLst/>
              <a:rect r="r" b="b" t="t" l="l"/>
              <a:pathLst>
                <a:path h="491732" w="3195837">
                  <a:moveTo>
                    <a:pt x="3195837" y="0"/>
                  </a:moveTo>
                  <a:lnTo>
                    <a:pt x="3195837" y="491732"/>
                  </a:lnTo>
                  <a:lnTo>
                    <a:pt x="0" y="491732"/>
                  </a:lnTo>
                  <a:lnTo>
                    <a:pt x="0" y="0"/>
                  </a:lnTo>
                  <a:lnTo>
                    <a:pt x="31958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8537" cy="504432"/>
            </a:xfrm>
            <a:custGeom>
              <a:avLst/>
              <a:gdLst/>
              <a:ahLst/>
              <a:cxnLst/>
              <a:rect r="r" b="b" t="t" l="l"/>
              <a:pathLst>
                <a:path h="504432" w="3208537">
                  <a:moveTo>
                    <a:pt x="0" y="0"/>
                  </a:moveTo>
                  <a:lnTo>
                    <a:pt x="0" y="504432"/>
                  </a:lnTo>
                  <a:lnTo>
                    <a:pt x="3208537" y="504432"/>
                  </a:lnTo>
                  <a:lnTo>
                    <a:pt x="3208537" y="0"/>
                  </a:lnTo>
                  <a:lnTo>
                    <a:pt x="0" y="0"/>
                  </a:lnTo>
                  <a:close/>
                  <a:moveTo>
                    <a:pt x="3195837" y="491732"/>
                  </a:moveTo>
                  <a:lnTo>
                    <a:pt x="12700" y="491732"/>
                  </a:lnTo>
                  <a:lnTo>
                    <a:pt x="12700" y="12700"/>
                  </a:lnTo>
                  <a:lnTo>
                    <a:pt x="3195837" y="12700"/>
                  </a:lnTo>
                  <a:lnTo>
                    <a:pt x="3195837" y="49173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47867" y="5518338"/>
            <a:ext cx="3940308" cy="584983"/>
            <a:chOff x="0" y="0"/>
            <a:chExt cx="3208536" cy="4763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3195837" cy="463643"/>
            </a:xfrm>
            <a:custGeom>
              <a:avLst/>
              <a:gdLst/>
              <a:ahLst/>
              <a:cxnLst/>
              <a:rect r="r" b="b" t="t" l="l"/>
              <a:pathLst>
                <a:path h="463643" w="3195837">
                  <a:moveTo>
                    <a:pt x="3195837" y="0"/>
                  </a:moveTo>
                  <a:lnTo>
                    <a:pt x="3195837" y="463643"/>
                  </a:lnTo>
                  <a:lnTo>
                    <a:pt x="0" y="463643"/>
                  </a:lnTo>
                  <a:lnTo>
                    <a:pt x="0" y="0"/>
                  </a:lnTo>
                  <a:lnTo>
                    <a:pt x="31958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08537" cy="476343"/>
            </a:xfrm>
            <a:custGeom>
              <a:avLst/>
              <a:gdLst/>
              <a:ahLst/>
              <a:cxnLst/>
              <a:rect r="r" b="b" t="t" l="l"/>
              <a:pathLst>
                <a:path h="476343" w="3208537">
                  <a:moveTo>
                    <a:pt x="0" y="0"/>
                  </a:moveTo>
                  <a:lnTo>
                    <a:pt x="0" y="476343"/>
                  </a:lnTo>
                  <a:lnTo>
                    <a:pt x="3208537" y="476343"/>
                  </a:lnTo>
                  <a:lnTo>
                    <a:pt x="3208537" y="0"/>
                  </a:lnTo>
                  <a:lnTo>
                    <a:pt x="0" y="0"/>
                  </a:lnTo>
                  <a:close/>
                  <a:moveTo>
                    <a:pt x="3195837" y="463643"/>
                  </a:moveTo>
                  <a:lnTo>
                    <a:pt x="12700" y="463643"/>
                  </a:lnTo>
                  <a:lnTo>
                    <a:pt x="12700" y="12700"/>
                  </a:lnTo>
                  <a:lnTo>
                    <a:pt x="3195837" y="12700"/>
                  </a:lnTo>
                  <a:lnTo>
                    <a:pt x="3195837" y="4636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62335" y="6735381"/>
            <a:ext cx="3925841" cy="468244"/>
            <a:chOff x="0" y="0"/>
            <a:chExt cx="3196756" cy="3812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3184056" cy="368585"/>
            </a:xfrm>
            <a:custGeom>
              <a:avLst/>
              <a:gdLst/>
              <a:ahLst/>
              <a:cxnLst/>
              <a:rect r="r" b="b" t="t" l="l"/>
              <a:pathLst>
                <a:path h="368585" w="3184056">
                  <a:moveTo>
                    <a:pt x="3184056" y="0"/>
                  </a:moveTo>
                  <a:lnTo>
                    <a:pt x="3184056" y="368585"/>
                  </a:lnTo>
                  <a:lnTo>
                    <a:pt x="0" y="368585"/>
                  </a:lnTo>
                  <a:lnTo>
                    <a:pt x="0" y="0"/>
                  </a:lnTo>
                  <a:lnTo>
                    <a:pt x="318405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96756" cy="381285"/>
            </a:xfrm>
            <a:custGeom>
              <a:avLst/>
              <a:gdLst/>
              <a:ahLst/>
              <a:cxnLst/>
              <a:rect r="r" b="b" t="t" l="l"/>
              <a:pathLst>
                <a:path h="381285" w="3196756">
                  <a:moveTo>
                    <a:pt x="0" y="0"/>
                  </a:moveTo>
                  <a:lnTo>
                    <a:pt x="0" y="381285"/>
                  </a:lnTo>
                  <a:lnTo>
                    <a:pt x="3196756" y="381285"/>
                  </a:lnTo>
                  <a:lnTo>
                    <a:pt x="3196756" y="0"/>
                  </a:lnTo>
                  <a:lnTo>
                    <a:pt x="0" y="0"/>
                  </a:lnTo>
                  <a:close/>
                  <a:moveTo>
                    <a:pt x="3184056" y="368585"/>
                  </a:moveTo>
                  <a:lnTo>
                    <a:pt x="12700" y="368585"/>
                  </a:lnTo>
                  <a:lnTo>
                    <a:pt x="12700" y="12700"/>
                  </a:lnTo>
                  <a:lnTo>
                    <a:pt x="3184056" y="12700"/>
                  </a:lnTo>
                  <a:lnTo>
                    <a:pt x="3184056" y="3685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128069" y="199895"/>
            <a:ext cx="960598" cy="206100"/>
            <a:chOff x="0" y="0"/>
            <a:chExt cx="1280797" cy="274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2394" cy="274800"/>
            </a:xfrm>
            <a:custGeom>
              <a:avLst/>
              <a:gdLst/>
              <a:ahLst/>
              <a:cxnLst/>
              <a:rect r="r" b="b" t="t" l="l"/>
              <a:pathLst>
                <a:path h="274800" w="302394">
                  <a:moveTo>
                    <a:pt x="0" y="0"/>
                  </a:moveTo>
                  <a:lnTo>
                    <a:pt x="302394" y="0"/>
                  </a:lnTo>
                  <a:lnTo>
                    <a:pt x="302394" y="274800"/>
                  </a:lnTo>
                  <a:lnTo>
                    <a:pt x="0" y="27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5400000">
              <a:off x="996571" y="-54645"/>
              <a:ext cx="184363" cy="384090"/>
            </a:xfrm>
            <a:custGeom>
              <a:avLst/>
              <a:gdLst/>
              <a:ahLst/>
              <a:cxnLst/>
              <a:rect r="r" b="b" t="t" l="l"/>
              <a:pathLst>
                <a:path h="384090" w="184363">
                  <a:moveTo>
                    <a:pt x="0" y="0"/>
                  </a:moveTo>
                  <a:lnTo>
                    <a:pt x="184363" y="0"/>
                  </a:lnTo>
                  <a:lnTo>
                    <a:pt x="184363" y="384090"/>
                  </a:lnTo>
                  <a:lnTo>
                    <a:pt x="0" y="3840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16969" y="20960"/>
              <a:ext cx="355643" cy="253840"/>
            </a:xfrm>
            <a:custGeom>
              <a:avLst/>
              <a:gdLst/>
              <a:ahLst/>
              <a:cxnLst/>
              <a:rect r="r" b="b" t="t" l="l"/>
              <a:pathLst>
                <a:path h="253840" w="355643">
                  <a:moveTo>
                    <a:pt x="0" y="0"/>
                  </a:moveTo>
                  <a:lnTo>
                    <a:pt x="355643" y="0"/>
                  </a:lnTo>
                  <a:lnTo>
                    <a:pt x="355643" y="253840"/>
                  </a:lnTo>
                  <a:lnTo>
                    <a:pt x="0" y="253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52006" y="175868"/>
            <a:ext cx="1230206" cy="28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</a:pPr>
            <a:r>
              <a:rPr lang="en-US" sz="16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2335" y="3203766"/>
            <a:ext cx="4422069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47"/>
              </a:lnSpc>
              <a:spcBef>
                <a:spcPct val="0"/>
              </a:spcBef>
            </a:pPr>
            <a:r>
              <a:rPr lang="en-US" sz="1623" spc="2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NAME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7867" y="4185912"/>
            <a:ext cx="4422069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47"/>
              </a:lnSpc>
              <a:spcBef>
                <a:spcPct val="0"/>
              </a:spcBef>
            </a:pPr>
            <a:r>
              <a:rPr lang="en-US" sz="1623" spc="2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 NAME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2335" y="6478206"/>
            <a:ext cx="3925841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47"/>
              </a:lnSpc>
              <a:spcBef>
                <a:spcPct val="0"/>
              </a:spcBef>
            </a:pPr>
            <a:r>
              <a:rPr lang="en-US" sz="1623" spc="2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CONFIRM EMAIL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7109" y="5749801"/>
            <a:ext cx="2607292" cy="222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3887683" y="5802049"/>
            <a:ext cx="240386" cy="163900"/>
          </a:xfrm>
          <a:custGeom>
            <a:avLst/>
            <a:gdLst/>
            <a:ahLst/>
            <a:cxnLst/>
            <a:rect r="r" b="b" t="t" l="l"/>
            <a:pathLst>
              <a:path h="163900" w="240386">
                <a:moveTo>
                  <a:pt x="0" y="0"/>
                </a:moveTo>
                <a:lnTo>
                  <a:pt x="240386" y="0"/>
                </a:lnTo>
                <a:lnTo>
                  <a:pt x="240386" y="163900"/>
                </a:lnTo>
                <a:lnTo>
                  <a:pt x="0" y="163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14630" y="5802049"/>
            <a:ext cx="115049" cy="137372"/>
          </a:xfrm>
          <a:custGeom>
            <a:avLst/>
            <a:gdLst/>
            <a:ahLst/>
            <a:cxnLst/>
            <a:rect r="r" b="b" t="t" l="l"/>
            <a:pathLst>
              <a:path h="137372" w="115049">
                <a:moveTo>
                  <a:pt x="0" y="0"/>
                </a:moveTo>
                <a:lnTo>
                  <a:pt x="115050" y="0"/>
                </a:lnTo>
                <a:lnTo>
                  <a:pt x="115050" y="137372"/>
                </a:lnTo>
                <a:lnTo>
                  <a:pt x="0" y="1373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85823" y="4660913"/>
            <a:ext cx="2607292" cy="20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73737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Last Name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85823" y="3602480"/>
            <a:ext cx="2607292" cy="222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First Name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4630" y="6861201"/>
            <a:ext cx="2607292" cy="20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3"/>
              </a:lnSpc>
              <a:spcBef>
                <a:spcPct val="0"/>
              </a:spcBef>
            </a:pPr>
            <a:r>
              <a:rPr lang="en-US" sz="1352">
                <a:solidFill>
                  <a:srgbClr val="73737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Confrim Email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35407" y="7832276"/>
            <a:ext cx="3092663" cy="609704"/>
            <a:chOff x="0" y="0"/>
            <a:chExt cx="3768293" cy="74290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768293" cy="742902"/>
            </a:xfrm>
            <a:custGeom>
              <a:avLst/>
              <a:gdLst/>
              <a:ahLst/>
              <a:cxnLst/>
              <a:rect r="r" b="b" t="t" l="l"/>
              <a:pathLst>
                <a:path h="742902" w="3768293">
                  <a:moveTo>
                    <a:pt x="3643833" y="742902"/>
                  </a:moveTo>
                  <a:lnTo>
                    <a:pt x="124460" y="742902"/>
                  </a:lnTo>
                  <a:cubicBezTo>
                    <a:pt x="55880" y="742902"/>
                    <a:pt x="0" y="687022"/>
                    <a:pt x="0" y="618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43833" y="0"/>
                  </a:lnTo>
                  <a:cubicBezTo>
                    <a:pt x="3712413" y="0"/>
                    <a:pt x="3768293" y="55880"/>
                    <a:pt x="3768293" y="124460"/>
                  </a:cubicBezTo>
                  <a:lnTo>
                    <a:pt x="3768293" y="618442"/>
                  </a:lnTo>
                  <a:cubicBezTo>
                    <a:pt x="3768293" y="687022"/>
                    <a:pt x="3712413" y="742902"/>
                    <a:pt x="3643833" y="7429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144544" y="7937051"/>
            <a:ext cx="2761423" cy="35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2164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CREATE ACCOUNT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145" y="10449419"/>
            <a:ext cx="5888947" cy="1304494"/>
            <a:chOff x="0" y="0"/>
            <a:chExt cx="4143157" cy="917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3157" cy="917774"/>
            </a:xfrm>
            <a:custGeom>
              <a:avLst/>
              <a:gdLst/>
              <a:ahLst/>
              <a:cxnLst/>
              <a:rect r="r" b="b" t="t" l="l"/>
              <a:pathLst>
                <a:path h="917774" w="4143157">
                  <a:moveTo>
                    <a:pt x="0" y="0"/>
                  </a:moveTo>
                  <a:lnTo>
                    <a:pt x="4143157" y="0"/>
                  </a:lnTo>
                  <a:lnTo>
                    <a:pt x="4143157" y="917774"/>
                  </a:lnTo>
                  <a:lnTo>
                    <a:pt x="0" y="917774"/>
                  </a:lnTo>
                  <a:close/>
                </a:path>
              </a:pathLst>
            </a:custGeom>
            <a:solidFill>
              <a:srgbClr val="5E17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6029" y="92"/>
            <a:ext cx="5726057" cy="1536441"/>
            <a:chOff x="0" y="0"/>
            <a:chExt cx="4028556" cy="1080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28556" cy="1080960"/>
            </a:xfrm>
            <a:custGeom>
              <a:avLst/>
              <a:gdLst/>
              <a:ahLst/>
              <a:cxnLst/>
              <a:rect r="r" b="b" t="t" l="l"/>
              <a:pathLst>
                <a:path h="1080960" w="4028556">
                  <a:moveTo>
                    <a:pt x="0" y="0"/>
                  </a:moveTo>
                  <a:lnTo>
                    <a:pt x="4028556" y="0"/>
                  </a:lnTo>
                  <a:lnTo>
                    <a:pt x="4028556" y="1080960"/>
                  </a:lnTo>
                  <a:lnTo>
                    <a:pt x="0" y="1080960"/>
                  </a:lnTo>
                  <a:close/>
                </a:path>
              </a:pathLst>
            </a:custGeom>
            <a:solidFill>
              <a:srgbClr val="5E17E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805" y="546376"/>
            <a:ext cx="578224" cy="578222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49818" t="-23721" r="-49132" b="-891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493381" y="687646"/>
            <a:ext cx="363814" cy="295682"/>
          </a:xfrm>
          <a:custGeom>
            <a:avLst/>
            <a:gdLst/>
            <a:ahLst/>
            <a:cxnLst/>
            <a:rect r="r" b="b" t="t" l="l"/>
            <a:pathLst>
              <a:path h="295682" w="363814">
                <a:moveTo>
                  <a:pt x="0" y="0"/>
                </a:moveTo>
                <a:lnTo>
                  <a:pt x="363814" y="0"/>
                </a:lnTo>
                <a:lnTo>
                  <a:pt x="363814" y="295682"/>
                </a:lnTo>
                <a:lnTo>
                  <a:pt x="0" y="2956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47965" y="1884109"/>
            <a:ext cx="4638071" cy="2384704"/>
            <a:chOff x="0" y="0"/>
            <a:chExt cx="2355845" cy="12112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55845" cy="1211278"/>
            </a:xfrm>
            <a:custGeom>
              <a:avLst/>
              <a:gdLst/>
              <a:ahLst/>
              <a:cxnLst/>
              <a:rect r="r" b="b" t="t" l="l"/>
              <a:pathLst>
                <a:path h="1211278" w="2355845">
                  <a:moveTo>
                    <a:pt x="33384" y="0"/>
                  </a:moveTo>
                  <a:lnTo>
                    <a:pt x="2322461" y="0"/>
                  </a:lnTo>
                  <a:cubicBezTo>
                    <a:pt x="2331315" y="0"/>
                    <a:pt x="2339807" y="3517"/>
                    <a:pt x="2346067" y="9778"/>
                  </a:cubicBezTo>
                  <a:cubicBezTo>
                    <a:pt x="2352328" y="16039"/>
                    <a:pt x="2355845" y="24530"/>
                    <a:pt x="2355845" y="33384"/>
                  </a:cubicBezTo>
                  <a:lnTo>
                    <a:pt x="2355845" y="1177894"/>
                  </a:lnTo>
                  <a:cubicBezTo>
                    <a:pt x="2355845" y="1196331"/>
                    <a:pt x="2340899" y="1211278"/>
                    <a:pt x="2322461" y="1211278"/>
                  </a:cubicBezTo>
                  <a:lnTo>
                    <a:pt x="33384" y="1211278"/>
                  </a:lnTo>
                  <a:cubicBezTo>
                    <a:pt x="24530" y="1211278"/>
                    <a:pt x="16039" y="1207761"/>
                    <a:pt x="9778" y="1201500"/>
                  </a:cubicBezTo>
                  <a:cubicBezTo>
                    <a:pt x="3517" y="1195239"/>
                    <a:pt x="0" y="1186748"/>
                    <a:pt x="0" y="1177894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55845" cy="1239853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70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7965" y="8558618"/>
            <a:ext cx="4638071" cy="1543224"/>
            <a:chOff x="0" y="0"/>
            <a:chExt cx="2355845" cy="7838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55845" cy="783860"/>
            </a:xfrm>
            <a:custGeom>
              <a:avLst/>
              <a:gdLst/>
              <a:ahLst/>
              <a:cxnLst/>
              <a:rect r="r" b="b" t="t" l="l"/>
              <a:pathLst>
                <a:path h="783860" w="2355845">
                  <a:moveTo>
                    <a:pt x="33384" y="0"/>
                  </a:moveTo>
                  <a:lnTo>
                    <a:pt x="2322461" y="0"/>
                  </a:lnTo>
                  <a:cubicBezTo>
                    <a:pt x="2331315" y="0"/>
                    <a:pt x="2339807" y="3517"/>
                    <a:pt x="2346067" y="9778"/>
                  </a:cubicBezTo>
                  <a:cubicBezTo>
                    <a:pt x="2352328" y="16039"/>
                    <a:pt x="2355845" y="24530"/>
                    <a:pt x="2355845" y="33384"/>
                  </a:cubicBezTo>
                  <a:lnTo>
                    <a:pt x="2355845" y="750476"/>
                  </a:lnTo>
                  <a:cubicBezTo>
                    <a:pt x="2355845" y="759330"/>
                    <a:pt x="2352328" y="767821"/>
                    <a:pt x="2346067" y="774082"/>
                  </a:cubicBezTo>
                  <a:cubicBezTo>
                    <a:pt x="2339807" y="780343"/>
                    <a:pt x="2331315" y="783860"/>
                    <a:pt x="2322461" y="783860"/>
                  </a:cubicBezTo>
                  <a:lnTo>
                    <a:pt x="33384" y="783860"/>
                  </a:lnTo>
                  <a:cubicBezTo>
                    <a:pt x="24530" y="783860"/>
                    <a:pt x="16039" y="780343"/>
                    <a:pt x="9778" y="774082"/>
                  </a:cubicBezTo>
                  <a:cubicBezTo>
                    <a:pt x="3517" y="767821"/>
                    <a:pt x="0" y="759330"/>
                    <a:pt x="0" y="750476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355845" cy="812435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70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7965" y="6761292"/>
            <a:ext cx="4638071" cy="1543224"/>
            <a:chOff x="0" y="0"/>
            <a:chExt cx="2355845" cy="7838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55845" cy="783860"/>
            </a:xfrm>
            <a:custGeom>
              <a:avLst/>
              <a:gdLst/>
              <a:ahLst/>
              <a:cxnLst/>
              <a:rect r="r" b="b" t="t" l="l"/>
              <a:pathLst>
                <a:path h="783860" w="2355845">
                  <a:moveTo>
                    <a:pt x="33384" y="0"/>
                  </a:moveTo>
                  <a:lnTo>
                    <a:pt x="2322461" y="0"/>
                  </a:lnTo>
                  <a:cubicBezTo>
                    <a:pt x="2331315" y="0"/>
                    <a:pt x="2339807" y="3517"/>
                    <a:pt x="2346067" y="9778"/>
                  </a:cubicBezTo>
                  <a:cubicBezTo>
                    <a:pt x="2352328" y="16039"/>
                    <a:pt x="2355845" y="24530"/>
                    <a:pt x="2355845" y="33384"/>
                  </a:cubicBezTo>
                  <a:lnTo>
                    <a:pt x="2355845" y="750476"/>
                  </a:lnTo>
                  <a:cubicBezTo>
                    <a:pt x="2355845" y="759330"/>
                    <a:pt x="2352328" y="767821"/>
                    <a:pt x="2346067" y="774082"/>
                  </a:cubicBezTo>
                  <a:cubicBezTo>
                    <a:pt x="2339807" y="780343"/>
                    <a:pt x="2331315" y="783860"/>
                    <a:pt x="2322461" y="783860"/>
                  </a:cubicBezTo>
                  <a:lnTo>
                    <a:pt x="33384" y="783860"/>
                  </a:lnTo>
                  <a:cubicBezTo>
                    <a:pt x="24530" y="783860"/>
                    <a:pt x="16039" y="780343"/>
                    <a:pt x="9778" y="774082"/>
                  </a:cubicBezTo>
                  <a:cubicBezTo>
                    <a:pt x="3517" y="767821"/>
                    <a:pt x="0" y="759330"/>
                    <a:pt x="0" y="750476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2355845" cy="812435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70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47965" y="4963966"/>
            <a:ext cx="4638071" cy="1543224"/>
            <a:chOff x="0" y="0"/>
            <a:chExt cx="2355845" cy="7838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5845" cy="783860"/>
            </a:xfrm>
            <a:custGeom>
              <a:avLst/>
              <a:gdLst/>
              <a:ahLst/>
              <a:cxnLst/>
              <a:rect r="r" b="b" t="t" l="l"/>
              <a:pathLst>
                <a:path h="783860" w="2355845">
                  <a:moveTo>
                    <a:pt x="33384" y="0"/>
                  </a:moveTo>
                  <a:lnTo>
                    <a:pt x="2322461" y="0"/>
                  </a:lnTo>
                  <a:cubicBezTo>
                    <a:pt x="2331315" y="0"/>
                    <a:pt x="2339807" y="3517"/>
                    <a:pt x="2346067" y="9778"/>
                  </a:cubicBezTo>
                  <a:cubicBezTo>
                    <a:pt x="2352328" y="16039"/>
                    <a:pt x="2355845" y="24530"/>
                    <a:pt x="2355845" y="33384"/>
                  </a:cubicBezTo>
                  <a:lnTo>
                    <a:pt x="2355845" y="750476"/>
                  </a:lnTo>
                  <a:cubicBezTo>
                    <a:pt x="2355845" y="759330"/>
                    <a:pt x="2352328" y="767821"/>
                    <a:pt x="2346067" y="774082"/>
                  </a:cubicBezTo>
                  <a:cubicBezTo>
                    <a:pt x="2339807" y="780343"/>
                    <a:pt x="2331315" y="783860"/>
                    <a:pt x="2322461" y="783860"/>
                  </a:cubicBezTo>
                  <a:lnTo>
                    <a:pt x="33384" y="783860"/>
                  </a:lnTo>
                  <a:cubicBezTo>
                    <a:pt x="24530" y="783860"/>
                    <a:pt x="16039" y="780343"/>
                    <a:pt x="9778" y="774082"/>
                  </a:cubicBezTo>
                  <a:cubicBezTo>
                    <a:pt x="3517" y="767821"/>
                    <a:pt x="0" y="759330"/>
                    <a:pt x="0" y="750476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355845" cy="812435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704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76805" y="10759733"/>
            <a:ext cx="479217" cy="425196"/>
          </a:xfrm>
          <a:custGeom>
            <a:avLst/>
            <a:gdLst/>
            <a:ahLst/>
            <a:cxnLst/>
            <a:rect r="r" b="b" t="t" l="l"/>
            <a:pathLst>
              <a:path h="425196" w="479217">
                <a:moveTo>
                  <a:pt x="0" y="0"/>
                </a:moveTo>
                <a:lnTo>
                  <a:pt x="479217" y="0"/>
                </a:lnTo>
                <a:lnTo>
                  <a:pt x="479217" y="425197"/>
                </a:lnTo>
                <a:lnTo>
                  <a:pt x="0" y="4251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09592" y="2194436"/>
            <a:ext cx="426817" cy="378703"/>
          </a:xfrm>
          <a:custGeom>
            <a:avLst/>
            <a:gdLst/>
            <a:ahLst/>
            <a:cxnLst/>
            <a:rect r="r" b="b" t="t" l="l"/>
            <a:pathLst>
              <a:path h="378703" w="426817">
                <a:moveTo>
                  <a:pt x="0" y="0"/>
                </a:moveTo>
                <a:lnTo>
                  <a:pt x="426817" y="0"/>
                </a:lnTo>
                <a:lnTo>
                  <a:pt x="426817" y="378703"/>
                </a:lnTo>
                <a:lnTo>
                  <a:pt x="0" y="378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519988" y="10759733"/>
            <a:ext cx="425196" cy="425196"/>
          </a:xfrm>
          <a:custGeom>
            <a:avLst/>
            <a:gdLst/>
            <a:ahLst/>
            <a:cxnLst/>
            <a:rect r="r" b="b" t="t" l="l"/>
            <a:pathLst>
              <a:path h="425196" w="425196">
                <a:moveTo>
                  <a:pt x="0" y="0"/>
                </a:moveTo>
                <a:lnTo>
                  <a:pt x="425197" y="0"/>
                </a:lnTo>
                <a:lnTo>
                  <a:pt x="425197" y="425197"/>
                </a:lnTo>
                <a:lnTo>
                  <a:pt x="0" y="4251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522717" y="10759733"/>
            <a:ext cx="385769" cy="425196"/>
          </a:xfrm>
          <a:custGeom>
            <a:avLst/>
            <a:gdLst/>
            <a:ahLst/>
            <a:cxnLst/>
            <a:rect r="r" b="b" t="t" l="l"/>
            <a:pathLst>
              <a:path h="425196" w="385769">
                <a:moveTo>
                  <a:pt x="0" y="0"/>
                </a:moveTo>
                <a:lnTo>
                  <a:pt x="385769" y="0"/>
                </a:lnTo>
                <a:lnTo>
                  <a:pt x="385769" y="425197"/>
                </a:lnTo>
                <a:lnTo>
                  <a:pt x="0" y="4251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486019" y="10759733"/>
            <a:ext cx="371175" cy="371175"/>
          </a:xfrm>
          <a:custGeom>
            <a:avLst/>
            <a:gdLst/>
            <a:ahLst/>
            <a:cxnLst/>
            <a:rect r="r" b="b" t="t" l="l"/>
            <a:pathLst>
              <a:path h="371175" w="371175">
                <a:moveTo>
                  <a:pt x="0" y="0"/>
                </a:moveTo>
                <a:lnTo>
                  <a:pt x="371176" y="0"/>
                </a:lnTo>
                <a:lnTo>
                  <a:pt x="371176" y="371176"/>
                </a:lnTo>
                <a:lnTo>
                  <a:pt x="0" y="3711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33555" y="10759733"/>
            <a:ext cx="408900" cy="425196"/>
            <a:chOff x="0" y="0"/>
            <a:chExt cx="545200" cy="566928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283464"/>
              <a:ext cx="147376" cy="283464"/>
              <a:chOff x="0" y="0"/>
              <a:chExt cx="56143" cy="107986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6143" cy="107986"/>
              </a:xfrm>
              <a:custGeom>
                <a:avLst/>
                <a:gdLst/>
                <a:ahLst/>
                <a:cxnLst/>
                <a:rect r="r" b="b" t="t" l="l"/>
                <a:pathLst>
                  <a:path h="107986" w="56143">
                    <a:moveTo>
                      <a:pt x="0" y="0"/>
                    </a:moveTo>
                    <a:lnTo>
                      <a:pt x="56143" y="0"/>
                    </a:lnTo>
                    <a:lnTo>
                      <a:pt x="56143" y="107986"/>
                    </a:lnTo>
                    <a:lnTo>
                      <a:pt x="0" y="10798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56143" cy="1365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04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98912" y="177755"/>
              <a:ext cx="147376" cy="389174"/>
              <a:chOff x="0" y="0"/>
              <a:chExt cx="56143" cy="14825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6143" cy="148257"/>
              </a:xfrm>
              <a:custGeom>
                <a:avLst/>
                <a:gdLst/>
                <a:ahLst/>
                <a:cxnLst/>
                <a:rect r="r" b="b" t="t" l="l"/>
                <a:pathLst>
                  <a:path h="148257" w="56143">
                    <a:moveTo>
                      <a:pt x="0" y="0"/>
                    </a:moveTo>
                    <a:lnTo>
                      <a:pt x="56143" y="0"/>
                    </a:lnTo>
                    <a:lnTo>
                      <a:pt x="56143" y="148257"/>
                    </a:lnTo>
                    <a:lnTo>
                      <a:pt x="0" y="14825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28575"/>
                <a:ext cx="56143" cy="1768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04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397824" y="0"/>
              <a:ext cx="147376" cy="566928"/>
              <a:chOff x="0" y="0"/>
              <a:chExt cx="56143" cy="215973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6143" cy="215973"/>
              </a:xfrm>
              <a:custGeom>
                <a:avLst/>
                <a:gdLst/>
                <a:ahLst/>
                <a:cxnLst/>
                <a:rect r="r" b="b" t="t" l="l"/>
                <a:pathLst>
                  <a:path h="215973" w="56143">
                    <a:moveTo>
                      <a:pt x="0" y="0"/>
                    </a:moveTo>
                    <a:lnTo>
                      <a:pt x="56143" y="0"/>
                    </a:lnTo>
                    <a:lnTo>
                      <a:pt x="56143" y="215973"/>
                    </a:lnTo>
                    <a:lnTo>
                      <a:pt x="0" y="21597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56143" cy="2445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04"/>
                  </a:lnSpc>
                </a:pPr>
              </a:p>
            </p:txBody>
          </p:sp>
        </p:grpSp>
      </p:grpSp>
      <p:sp>
        <p:nvSpPr>
          <p:cNvPr name="Freeform 36" id="36"/>
          <p:cNvSpPr/>
          <p:nvPr/>
        </p:nvSpPr>
        <p:spPr>
          <a:xfrm flipH="false" flipV="false" rot="5400000">
            <a:off x="469564" y="4523322"/>
            <a:ext cx="127672" cy="211904"/>
          </a:xfrm>
          <a:custGeom>
            <a:avLst/>
            <a:gdLst/>
            <a:ahLst/>
            <a:cxnLst/>
            <a:rect r="r" b="b" t="t" l="l"/>
            <a:pathLst>
              <a:path h="211904" w="127672">
                <a:moveTo>
                  <a:pt x="0" y="0"/>
                </a:moveTo>
                <a:lnTo>
                  <a:pt x="127672" y="0"/>
                </a:lnTo>
                <a:lnTo>
                  <a:pt x="127672" y="211903"/>
                </a:lnTo>
                <a:lnTo>
                  <a:pt x="0" y="211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5399999">
            <a:off x="4736764" y="4523322"/>
            <a:ext cx="127672" cy="211904"/>
          </a:xfrm>
          <a:custGeom>
            <a:avLst/>
            <a:gdLst/>
            <a:ahLst/>
            <a:cxnLst/>
            <a:rect r="r" b="b" t="t" l="l"/>
            <a:pathLst>
              <a:path h="211904" w="127672">
                <a:moveTo>
                  <a:pt x="0" y="0"/>
                </a:moveTo>
                <a:lnTo>
                  <a:pt x="127672" y="0"/>
                </a:lnTo>
                <a:lnTo>
                  <a:pt x="127672" y="211903"/>
                </a:lnTo>
                <a:lnTo>
                  <a:pt x="0" y="211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5399999">
            <a:off x="2603164" y="3930946"/>
            <a:ext cx="127672" cy="211904"/>
          </a:xfrm>
          <a:custGeom>
            <a:avLst/>
            <a:gdLst/>
            <a:ahLst/>
            <a:cxnLst/>
            <a:rect r="r" b="b" t="t" l="l"/>
            <a:pathLst>
              <a:path h="211904" w="127672">
                <a:moveTo>
                  <a:pt x="0" y="0"/>
                </a:moveTo>
                <a:lnTo>
                  <a:pt x="127672" y="0"/>
                </a:lnTo>
                <a:lnTo>
                  <a:pt x="127672" y="211904"/>
                </a:lnTo>
                <a:lnTo>
                  <a:pt x="0" y="2119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334178" y="336573"/>
            <a:ext cx="863478" cy="863478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400267" y="526623"/>
              <a:ext cx="5549466" cy="5296755"/>
            </a:xfrm>
            <a:custGeom>
              <a:avLst/>
              <a:gdLst/>
              <a:ahLst/>
              <a:cxnLst/>
              <a:rect r="r" b="b" t="t" l="l"/>
              <a:pathLst>
                <a:path h="5296755" w="5549466">
                  <a:moveTo>
                    <a:pt x="2774733" y="4237"/>
                  </a:moveTo>
                  <a:cubicBezTo>
                    <a:pt x="1827256" y="0"/>
                    <a:pt x="949932" y="503041"/>
                    <a:pt x="474966" y="1322882"/>
                  </a:cubicBezTo>
                  <a:cubicBezTo>
                    <a:pt x="0" y="2142722"/>
                    <a:pt x="0" y="3154032"/>
                    <a:pt x="474966" y="3973872"/>
                  </a:cubicBezTo>
                  <a:cubicBezTo>
                    <a:pt x="949932" y="4793713"/>
                    <a:pt x="1827256" y="5296754"/>
                    <a:pt x="2774733" y="5292517"/>
                  </a:cubicBezTo>
                  <a:cubicBezTo>
                    <a:pt x="3722210" y="5296754"/>
                    <a:pt x="4599534" y="4793713"/>
                    <a:pt x="5074500" y="3973872"/>
                  </a:cubicBezTo>
                  <a:cubicBezTo>
                    <a:pt x="5549466" y="3154032"/>
                    <a:pt x="5549466" y="2142722"/>
                    <a:pt x="5074500" y="1322882"/>
                  </a:cubicBezTo>
                  <a:cubicBezTo>
                    <a:pt x="4599534" y="503041"/>
                    <a:pt x="3722210" y="0"/>
                    <a:pt x="2774733" y="4237"/>
                  </a:cubicBezTo>
                  <a:close/>
                </a:path>
              </a:pathLst>
            </a:custGeom>
            <a:blipFill>
              <a:blip r:embed="rId15"/>
              <a:stretch>
                <a:fillRect l="-28950" t="-26742" r="-35478" b="-20881"/>
              </a:stretch>
            </a:blip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653609" y="5291701"/>
            <a:ext cx="802841" cy="80284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3"/>
                </a:lnSpc>
              </a:pPr>
              <a:r>
                <a:rPr lang="en-US" sz="2252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NLE.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262609" y="606197"/>
            <a:ext cx="2808781" cy="41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  <a:spcBef>
                <a:spcPct val="0"/>
              </a:spcBef>
            </a:pPr>
            <a:r>
              <a:rPr lang="en-US" sz="2434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ACCOUNT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92762" y="4479589"/>
            <a:ext cx="171932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Short by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92762" y="2156336"/>
            <a:ext cx="3955621" cy="32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  <a:spcBef>
                <a:spcPct val="0"/>
              </a:spcBef>
            </a:pPr>
            <a:r>
              <a:rPr lang="en-US" sz="189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Total Balance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92762" y="2699657"/>
            <a:ext cx="3955621" cy="54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4"/>
              </a:lnSpc>
              <a:spcBef>
                <a:spcPct val="0"/>
              </a:spcBef>
            </a:pPr>
            <a:r>
              <a:rPr lang="en-US" sz="324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NLE. 3,371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5917" y="3289977"/>
            <a:ext cx="3882465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+49,89%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62953" y="5464783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25.895325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184502" y="5464783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NLe  2,019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662953" y="5738758"/>
            <a:ext cx="1463880" cy="24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2"/>
              </a:lnSpc>
              <a:spcBef>
                <a:spcPct val="0"/>
              </a:spcBef>
            </a:pPr>
            <a:r>
              <a:rPr lang="en-US" sz="142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NLE. 8,89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184502" y="5738758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BF63"/>
                </a:solidFill>
                <a:latin typeface="Montserrat"/>
                <a:ea typeface="Montserrat"/>
                <a:cs typeface="Montserrat"/>
                <a:sym typeface="Montserrat"/>
              </a:rPr>
              <a:t>+4,89%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662953" y="7246232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15.789325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184502" y="7246232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NLe 1,231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62953" y="9043558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5.679121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184502" y="9043558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NLe 121.14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662953" y="7520207"/>
            <a:ext cx="1463880" cy="24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2"/>
              </a:lnSpc>
              <a:spcBef>
                <a:spcPct val="0"/>
              </a:spcBef>
            </a:pPr>
            <a:r>
              <a:rPr lang="en-US" sz="142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NLE. 5,85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184502" y="7520207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BF63"/>
                </a:solidFill>
                <a:latin typeface="Montserrat"/>
                <a:ea typeface="Montserrat"/>
                <a:cs typeface="Montserrat"/>
                <a:sym typeface="Montserrat"/>
              </a:rPr>
              <a:t>+54,23%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662953" y="9317533"/>
            <a:ext cx="1463880" cy="24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2"/>
              </a:lnSpc>
              <a:spcBef>
                <a:spcPct val="0"/>
              </a:spcBef>
            </a:pPr>
            <a:r>
              <a:rPr lang="en-US" sz="142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NLE. 2,65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3184502" y="9317533"/>
            <a:ext cx="146388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-5,93%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936676" y="4479589"/>
            <a:ext cx="1719320" cy="27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2"/>
              </a:lnSpc>
              <a:spcBef>
                <a:spcPct val="0"/>
              </a:spcBef>
            </a:pPr>
            <a:r>
              <a:rPr lang="en-US" sz="162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Last 24h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621580" y="7131484"/>
            <a:ext cx="802841" cy="80284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3"/>
                </a:lnSpc>
              </a:pPr>
              <a:r>
                <a:rPr lang="en-US" sz="2252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NLE.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53609" y="8944687"/>
            <a:ext cx="802841" cy="80284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3"/>
                </a:lnSpc>
              </a:pPr>
              <a:r>
                <a:rPr lang="en-US" sz="2252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NLE.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1498" y="3554186"/>
            <a:ext cx="4422069" cy="222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47"/>
              </a:lnSpc>
              <a:spcBef>
                <a:spcPct val="0"/>
              </a:spcBef>
            </a:pPr>
            <a:r>
              <a:rPr lang="en-US" sz="1623" spc="21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EMAIL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41498" y="3911680"/>
            <a:ext cx="4451004" cy="842166"/>
            <a:chOff x="0" y="0"/>
            <a:chExt cx="5934672" cy="112288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934672" cy="1122888"/>
              <a:chOff x="0" y="0"/>
              <a:chExt cx="3624389" cy="68576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6350" y="6350"/>
                <a:ext cx="3611689" cy="673064"/>
              </a:xfrm>
              <a:custGeom>
                <a:avLst/>
                <a:gdLst/>
                <a:ahLst/>
                <a:cxnLst/>
                <a:rect r="r" b="b" t="t" l="l"/>
                <a:pathLst>
                  <a:path h="673064" w="3611689">
                    <a:moveTo>
                      <a:pt x="3611689" y="0"/>
                    </a:moveTo>
                    <a:lnTo>
                      <a:pt x="3611689" y="673064"/>
                    </a:lnTo>
                    <a:lnTo>
                      <a:pt x="0" y="673064"/>
                    </a:lnTo>
                    <a:lnTo>
                      <a:pt x="0" y="0"/>
                    </a:lnTo>
                    <a:lnTo>
                      <a:pt x="361168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624389" cy="685764"/>
              </a:xfrm>
              <a:custGeom>
                <a:avLst/>
                <a:gdLst/>
                <a:ahLst/>
                <a:cxnLst/>
                <a:rect r="r" b="b" t="t" l="l"/>
                <a:pathLst>
                  <a:path h="685764" w="3624389">
                    <a:moveTo>
                      <a:pt x="0" y="0"/>
                    </a:moveTo>
                    <a:lnTo>
                      <a:pt x="0" y="685764"/>
                    </a:lnTo>
                    <a:lnTo>
                      <a:pt x="3624389" y="685764"/>
                    </a:lnTo>
                    <a:lnTo>
                      <a:pt x="3624389" y="0"/>
                    </a:lnTo>
                    <a:lnTo>
                      <a:pt x="0" y="0"/>
                    </a:lnTo>
                    <a:close/>
                    <a:moveTo>
                      <a:pt x="3611689" y="673064"/>
                    </a:moveTo>
                    <a:lnTo>
                      <a:pt x="12700" y="673064"/>
                    </a:lnTo>
                    <a:lnTo>
                      <a:pt x="12700" y="12700"/>
                    </a:lnTo>
                    <a:lnTo>
                      <a:pt x="3611689" y="12700"/>
                    </a:lnTo>
                    <a:lnTo>
                      <a:pt x="3611689" y="67306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64208" y="325226"/>
              <a:ext cx="5570464" cy="424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3"/>
                </a:lnSpc>
              </a:pPr>
              <a:r>
                <a:rPr lang="en-US" sz="1893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hello@example.com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1498" y="5117956"/>
            <a:ext cx="4451004" cy="778740"/>
            <a:chOff x="0" y="0"/>
            <a:chExt cx="5934672" cy="103832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934672" cy="1038320"/>
              <a:chOff x="0" y="0"/>
              <a:chExt cx="3741039" cy="65452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741039" cy="654526"/>
              </a:xfrm>
              <a:custGeom>
                <a:avLst/>
                <a:gdLst/>
                <a:ahLst/>
                <a:cxnLst/>
                <a:rect r="r" b="b" t="t" l="l"/>
                <a:pathLst>
                  <a:path h="654526" w="3741039">
                    <a:moveTo>
                      <a:pt x="3741039" y="0"/>
                    </a:moveTo>
                    <a:lnTo>
                      <a:pt x="3741039" y="12700"/>
                    </a:lnTo>
                    <a:lnTo>
                      <a:pt x="3741039" y="641826"/>
                    </a:lnTo>
                    <a:lnTo>
                      <a:pt x="3741039" y="654526"/>
                    </a:lnTo>
                    <a:lnTo>
                      <a:pt x="3728339" y="654526"/>
                    </a:lnTo>
                    <a:lnTo>
                      <a:pt x="12700" y="654526"/>
                    </a:lnTo>
                    <a:lnTo>
                      <a:pt x="0" y="654526"/>
                    </a:lnTo>
                    <a:lnTo>
                      <a:pt x="0" y="641826"/>
                    </a:lnTo>
                    <a:lnTo>
                      <a:pt x="0" y="12700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3728339" y="0"/>
                    </a:lnTo>
                    <a:lnTo>
                      <a:pt x="374103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85776"/>
              <a:ext cx="5934672" cy="419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893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send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0433" y="1340613"/>
            <a:ext cx="4422069" cy="1275089"/>
            <a:chOff x="0" y="0"/>
            <a:chExt cx="5896093" cy="170011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1865" y="66675"/>
              <a:ext cx="5872363" cy="81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00"/>
                </a:lnSpc>
              </a:pPr>
              <a:r>
                <a:rPr lang="en-US" sz="4357" spc="-78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</a:t>
              </a:r>
              <a:r>
                <a:rPr lang="en-US" sz="4357" spc="-78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rgot Pin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57124"/>
              <a:ext cx="5896093" cy="44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2"/>
                </a:lnSpc>
              </a:pPr>
              <a:r>
                <a:rPr lang="en-US" sz="1906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New Pin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128069" y="199895"/>
            <a:ext cx="960598" cy="206100"/>
            <a:chOff x="0" y="0"/>
            <a:chExt cx="1280797" cy="274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2394" cy="274800"/>
            </a:xfrm>
            <a:custGeom>
              <a:avLst/>
              <a:gdLst/>
              <a:ahLst/>
              <a:cxnLst/>
              <a:rect r="r" b="b" t="t" l="l"/>
              <a:pathLst>
                <a:path h="274800" w="302394">
                  <a:moveTo>
                    <a:pt x="0" y="0"/>
                  </a:moveTo>
                  <a:lnTo>
                    <a:pt x="302394" y="0"/>
                  </a:lnTo>
                  <a:lnTo>
                    <a:pt x="302394" y="274800"/>
                  </a:lnTo>
                  <a:lnTo>
                    <a:pt x="0" y="27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5400000">
              <a:off x="996571" y="-54645"/>
              <a:ext cx="184363" cy="384090"/>
            </a:xfrm>
            <a:custGeom>
              <a:avLst/>
              <a:gdLst/>
              <a:ahLst/>
              <a:cxnLst/>
              <a:rect r="r" b="b" t="t" l="l"/>
              <a:pathLst>
                <a:path h="384090" w="184363">
                  <a:moveTo>
                    <a:pt x="0" y="0"/>
                  </a:moveTo>
                  <a:lnTo>
                    <a:pt x="184363" y="0"/>
                  </a:lnTo>
                  <a:lnTo>
                    <a:pt x="184363" y="384090"/>
                  </a:lnTo>
                  <a:lnTo>
                    <a:pt x="0" y="3840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16969" y="20960"/>
              <a:ext cx="355643" cy="253840"/>
            </a:xfrm>
            <a:custGeom>
              <a:avLst/>
              <a:gdLst/>
              <a:ahLst/>
              <a:cxnLst/>
              <a:rect r="r" b="b" t="t" l="l"/>
              <a:pathLst>
                <a:path h="253840" w="355643">
                  <a:moveTo>
                    <a:pt x="0" y="0"/>
                  </a:moveTo>
                  <a:lnTo>
                    <a:pt x="355643" y="0"/>
                  </a:lnTo>
                  <a:lnTo>
                    <a:pt x="355643" y="253840"/>
                  </a:lnTo>
                  <a:lnTo>
                    <a:pt x="0" y="253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252006" y="175868"/>
            <a:ext cx="1230206" cy="28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</a:pPr>
            <a:r>
              <a:rPr lang="en-US" sz="16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31" y="-11507"/>
            <a:ext cx="5399463" cy="1246823"/>
            <a:chOff x="0" y="0"/>
            <a:chExt cx="2742584" cy="6333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2584" cy="633307"/>
            </a:xfrm>
            <a:custGeom>
              <a:avLst/>
              <a:gdLst/>
              <a:ahLst/>
              <a:cxnLst/>
              <a:rect r="r" b="b" t="t" l="l"/>
              <a:pathLst>
                <a:path h="633307" w="2742584">
                  <a:moveTo>
                    <a:pt x="0" y="0"/>
                  </a:moveTo>
                  <a:lnTo>
                    <a:pt x="2742584" y="0"/>
                  </a:lnTo>
                  <a:lnTo>
                    <a:pt x="2742584" y="633307"/>
                  </a:lnTo>
                  <a:lnTo>
                    <a:pt x="0" y="633307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2584" cy="671407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8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337235" y="702451"/>
            <a:ext cx="141813" cy="226902"/>
          </a:xfrm>
          <a:custGeom>
            <a:avLst/>
            <a:gdLst/>
            <a:ahLst/>
            <a:cxnLst/>
            <a:rect r="r" b="b" t="t" l="l"/>
            <a:pathLst>
              <a:path h="226902" w="141813">
                <a:moveTo>
                  <a:pt x="141813" y="0"/>
                </a:moveTo>
                <a:lnTo>
                  <a:pt x="0" y="0"/>
                </a:lnTo>
                <a:lnTo>
                  <a:pt x="0" y="226902"/>
                </a:lnTo>
                <a:lnTo>
                  <a:pt x="141813" y="226902"/>
                </a:lnTo>
                <a:lnTo>
                  <a:pt x="1418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2006" y="175868"/>
            <a:ext cx="1230206" cy="28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</a:pPr>
            <a:r>
              <a:rPr lang="en-US" sz="16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6118" y="535704"/>
            <a:ext cx="2441764" cy="48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7"/>
              </a:lnSpc>
            </a:pPr>
            <a:r>
              <a:rPr lang="en-US" sz="27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Profile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768380" y="5989054"/>
            <a:ext cx="123820" cy="198112"/>
          </a:xfrm>
          <a:custGeom>
            <a:avLst/>
            <a:gdLst/>
            <a:ahLst/>
            <a:cxnLst/>
            <a:rect r="r" b="b" t="t" l="l"/>
            <a:pathLst>
              <a:path h="198112" w="123820">
                <a:moveTo>
                  <a:pt x="0" y="0"/>
                </a:moveTo>
                <a:lnTo>
                  <a:pt x="123821" y="0"/>
                </a:lnTo>
                <a:lnTo>
                  <a:pt x="123821" y="198112"/>
                </a:lnTo>
                <a:lnTo>
                  <a:pt x="0" y="198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1710" y="6006677"/>
            <a:ext cx="298587" cy="162866"/>
          </a:xfrm>
          <a:custGeom>
            <a:avLst/>
            <a:gdLst/>
            <a:ahLst/>
            <a:cxnLst/>
            <a:rect r="r" b="b" t="t" l="l"/>
            <a:pathLst>
              <a:path h="162866" w="298587">
                <a:moveTo>
                  <a:pt x="0" y="0"/>
                </a:moveTo>
                <a:lnTo>
                  <a:pt x="298587" y="0"/>
                </a:lnTo>
                <a:lnTo>
                  <a:pt x="298587" y="162865"/>
                </a:lnTo>
                <a:lnTo>
                  <a:pt x="0" y="162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30361" y="5887517"/>
            <a:ext cx="3261043" cy="34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Change Pin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768380" y="8490454"/>
            <a:ext cx="123820" cy="198112"/>
          </a:xfrm>
          <a:custGeom>
            <a:avLst/>
            <a:gdLst/>
            <a:ahLst/>
            <a:cxnLst/>
            <a:rect r="r" b="b" t="t" l="l"/>
            <a:pathLst>
              <a:path h="198112" w="123820">
                <a:moveTo>
                  <a:pt x="0" y="0"/>
                </a:moveTo>
                <a:lnTo>
                  <a:pt x="123821" y="0"/>
                </a:lnTo>
                <a:lnTo>
                  <a:pt x="123821" y="198112"/>
                </a:lnTo>
                <a:lnTo>
                  <a:pt x="0" y="198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7278" y="8395085"/>
            <a:ext cx="247450" cy="388851"/>
          </a:xfrm>
          <a:custGeom>
            <a:avLst/>
            <a:gdLst/>
            <a:ahLst/>
            <a:cxnLst/>
            <a:rect r="r" b="b" t="t" l="l"/>
            <a:pathLst>
              <a:path h="388851" w="247450">
                <a:moveTo>
                  <a:pt x="0" y="0"/>
                </a:moveTo>
                <a:lnTo>
                  <a:pt x="247450" y="0"/>
                </a:lnTo>
                <a:lnTo>
                  <a:pt x="247450" y="388850"/>
                </a:lnTo>
                <a:lnTo>
                  <a:pt x="0" y="388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30361" y="8388917"/>
            <a:ext cx="3261043" cy="34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About App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768380" y="9324180"/>
            <a:ext cx="123820" cy="198112"/>
          </a:xfrm>
          <a:custGeom>
            <a:avLst/>
            <a:gdLst/>
            <a:ahLst/>
            <a:cxnLst/>
            <a:rect r="r" b="b" t="t" l="l"/>
            <a:pathLst>
              <a:path h="198112" w="123820">
                <a:moveTo>
                  <a:pt x="0" y="0"/>
                </a:moveTo>
                <a:lnTo>
                  <a:pt x="123821" y="0"/>
                </a:lnTo>
                <a:lnTo>
                  <a:pt x="123821" y="198112"/>
                </a:lnTo>
                <a:lnTo>
                  <a:pt x="0" y="198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729" y="9218563"/>
            <a:ext cx="284549" cy="355686"/>
          </a:xfrm>
          <a:custGeom>
            <a:avLst/>
            <a:gdLst/>
            <a:ahLst/>
            <a:cxnLst/>
            <a:rect r="r" b="b" t="t" l="l"/>
            <a:pathLst>
              <a:path h="355686" w="284549">
                <a:moveTo>
                  <a:pt x="0" y="0"/>
                </a:moveTo>
                <a:lnTo>
                  <a:pt x="284548" y="0"/>
                </a:lnTo>
                <a:lnTo>
                  <a:pt x="284548" y="355685"/>
                </a:lnTo>
                <a:lnTo>
                  <a:pt x="0" y="3556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30361" y="9222643"/>
            <a:ext cx="3261043" cy="34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Terms &amp; Conditions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768380" y="10075945"/>
            <a:ext cx="123820" cy="198112"/>
          </a:xfrm>
          <a:custGeom>
            <a:avLst/>
            <a:gdLst/>
            <a:ahLst/>
            <a:cxnLst/>
            <a:rect r="r" b="b" t="t" l="l"/>
            <a:pathLst>
              <a:path h="198112" w="123820">
                <a:moveTo>
                  <a:pt x="0" y="0"/>
                </a:moveTo>
                <a:lnTo>
                  <a:pt x="123821" y="0"/>
                </a:lnTo>
                <a:lnTo>
                  <a:pt x="123821" y="198113"/>
                </a:lnTo>
                <a:lnTo>
                  <a:pt x="0" y="198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5585" y="10008876"/>
            <a:ext cx="290836" cy="355467"/>
          </a:xfrm>
          <a:custGeom>
            <a:avLst/>
            <a:gdLst/>
            <a:ahLst/>
            <a:cxnLst/>
            <a:rect r="r" b="b" t="t" l="l"/>
            <a:pathLst>
              <a:path h="355467" w="290836">
                <a:moveTo>
                  <a:pt x="0" y="0"/>
                </a:moveTo>
                <a:lnTo>
                  <a:pt x="290836" y="0"/>
                </a:lnTo>
                <a:lnTo>
                  <a:pt x="290836" y="355467"/>
                </a:lnTo>
                <a:lnTo>
                  <a:pt x="0" y="3554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30361" y="9974409"/>
            <a:ext cx="3261043" cy="34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Privacy Policy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4768380" y="10843357"/>
            <a:ext cx="123820" cy="198112"/>
          </a:xfrm>
          <a:custGeom>
            <a:avLst/>
            <a:gdLst/>
            <a:ahLst/>
            <a:cxnLst/>
            <a:rect r="r" b="b" t="t" l="l"/>
            <a:pathLst>
              <a:path h="198112" w="123820">
                <a:moveTo>
                  <a:pt x="0" y="0"/>
                </a:moveTo>
                <a:lnTo>
                  <a:pt x="123821" y="0"/>
                </a:lnTo>
                <a:lnTo>
                  <a:pt x="123821" y="198112"/>
                </a:lnTo>
                <a:lnTo>
                  <a:pt x="0" y="198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08864" y="10806703"/>
            <a:ext cx="244277" cy="271419"/>
          </a:xfrm>
          <a:custGeom>
            <a:avLst/>
            <a:gdLst/>
            <a:ahLst/>
            <a:cxnLst/>
            <a:rect r="r" b="b" t="t" l="l"/>
            <a:pathLst>
              <a:path h="271419" w="244277">
                <a:moveTo>
                  <a:pt x="0" y="0"/>
                </a:moveTo>
                <a:lnTo>
                  <a:pt x="244278" y="0"/>
                </a:lnTo>
                <a:lnTo>
                  <a:pt x="244278" y="271420"/>
                </a:lnTo>
                <a:lnTo>
                  <a:pt x="0" y="2714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30361" y="10741821"/>
            <a:ext cx="3261043" cy="34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Share This App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49016" y="5118121"/>
            <a:ext cx="363974" cy="363974"/>
          </a:xfrm>
          <a:custGeom>
            <a:avLst/>
            <a:gdLst/>
            <a:ahLst/>
            <a:cxnLst/>
            <a:rect r="r" b="b" t="t" l="l"/>
            <a:pathLst>
              <a:path h="363974" w="363974">
                <a:moveTo>
                  <a:pt x="0" y="0"/>
                </a:moveTo>
                <a:lnTo>
                  <a:pt x="363974" y="0"/>
                </a:lnTo>
                <a:lnTo>
                  <a:pt x="363974" y="363974"/>
                </a:lnTo>
                <a:lnTo>
                  <a:pt x="0" y="3639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256718" y="5151565"/>
            <a:ext cx="635482" cy="280768"/>
          </a:xfrm>
          <a:custGeom>
            <a:avLst/>
            <a:gdLst/>
            <a:ahLst/>
            <a:cxnLst/>
            <a:rect r="r" b="b" t="t" l="l"/>
            <a:pathLst>
              <a:path h="280768" w="635482">
                <a:moveTo>
                  <a:pt x="0" y="0"/>
                </a:moveTo>
                <a:lnTo>
                  <a:pt x="635483" y="0"/>
                </a:lnTo>
                <a:lnTo>
                  <a:pt x="635483" y="280767"/>
                </a:lnTo>
                <a:lnTo>
                  <a:pt x="0" y="28076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45159" y="4970514"/>
            <a:ext cx="1360966" cy="34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Mode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5159" y="5288798"/>
            <a:ext cx="1764866" cy="28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2"/>
              </a:lnSpc>
            </a:pPr>
            <a:r>
              <a:rPr lang="en-US" sz="1623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Dark &amp; Light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825642" y="1497646"/>
            <a:ext cx="1344401" cy="1344401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00267" y="526623"/>
              <a:ext cx="5549466" cy="5296755"/>
            </a:xfrm>
            <a:custGeom>
              <a:avLst/>
              <a:gdLst/>
              <a:ahLst/>
              <a:cxnLst/>
              <a:rect r="r" b="b" t="t" l="l"/>
              <a:pathLst>
                <a:path h="5296755" w="5549466">
                  <a:moveTo>
                    <a:pt x="2774733" y="4237"/>
                  </a:moveTo>
                  <a:cubicBezTo>
                    <a:pt x="1827256" y="0"/>
                    <a:pt x="949932" y="503041"/>
                    <a:pt x="474966" y="1322882"/>
                  </a:cubicBezTo>
                  <a:cubicBezTo>
                    <a:pt x="0" y="2142722"/>
                    <a:pt x="0" y="3154032"/>
                    <a:pt x="474966" y="3973872"/>
                  </a:cubicBezTo>
                  <a:cubicBezTo>
                    <a:pt x="949932" y="4793713"/>
                    <a:pt x="1827256" y="5296754"/>
                    <a:pt x="2774733" y="5292517"/>
                  </a:cubicBezTo>
                  <a:cubicBezTo>
                    <a:pt x="3722210" y="5296754"/>
                    <a:pt x="4599534" y="4793713"/>
                    <a:pt x="5074500" y="3973872"/>
                  </a:cubicBezTo>
                  <a:cubicBezTo>
                    <a:pt x="5549466" y="3154032"/>
                    <a:pt x="5549466" y="2142722"/>
                    <a:pt x="5074500" y="1322882"/>
                  </a:cubicBezTo>
                  <a:cubicBezTo>
                    <a:pt x="4599534" y="503041"/>
                    <a:pt x="3722210" y="0"/>
                    <a:pt x="2774733" y="4237"/>
                  </a:cubicBezTo>
                  <a:close/>
                </a:path>
              </a:pathLst>
            </a:custGeom>
            <a:blipFill>
              <a:blip r:embed="rId20"/>
              <a:stretch>
                <a:fillRect l="-28950" t="-26742" r="-35478" b="-20881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3047640" y="2417764"/>
            <a:ext cx="424283" cy="42428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89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3175119" y="2545243"/>
            <a:ext cx="169324" cy="169324"/>
          </a:xfrm>
          <a:custGeom>
            <a:avLst/>
            <a:gdLst/>
            <a:ahLst/>
            <a:cxnLst/>
            <a:rect r="r" b="b" t="t" l="l"/>
            <a:pathLst>
              <a:path h="169324" w="169324">
                <a:moveTo>
                  <a:pt x="0" y="0"/>
                </a:moveTo>
                <a:lnTo>
                  <a:pt x="169324" y="0"/>
                </a:lnTo>
                <a:lnTo>
                  <a:pt x="169324" y="169324"/>
                </a:lnTo>
                <a:lnTo>
                  <a:pt x="0" y="16932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102522" y="2978157"/>
            <a:ext cx="3128955" cy="34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Tommy Example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34257" y="3360705"/>
            <a:ext cx="3265486" cy="28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2"/>
              </a:lnSpc>
            </a:pPr>
            <a:r>
              <a:rPr lang="en-US" sz="162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hello@example.com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415541" y="6641206"/>
            <a:ext cx="430925" cy="266390"/>
          </a:xfrm>
          <a:custGeom>
            <a:avLst/>
            <a:gdLst/>
            <a:ahLst/>
            <a:cxnLst/>
            <a:rect r="r" b="b" t="t" l="l"/>
            <a:pathLst>
              <a:path h="266390" w="430925">
                <a:moveTo>
                  <a:pt x="0" y="0"/>
                </a:moveTo>
                <a:lnTo>
                  <a:pt x="430924" y="0"/>
                </a:lnTo>
                <a:lnTo>
                  <a:pt x="430924" y="266389"/>
                </a:lnTo>
                <a:lnTo>
                  <a:pt x="0" y="26638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4768380" y="6675344"/>
            <a:ext cx="123820" cy="198112"/>
          </a:xfrm>
          <a:custGeom>
            <a:avLst/>
            <a:gdLst/>
            <a:ahLst/>
            <a:cxnLst/>
            <a:rect r="r" b="b" t="t" l="l"/>
            <a:pathLst>
              <a:path h="198112" w="123820">
                <a:moveTo>
                  <a:pt x="0" y="0"/>
                </a:moveTo>
                <a:lnTo>
                  <a:pt x="123821" y="0"/>
                </a:lnTo>
                <a:lnTo>
                  <a:pt x="123821" y="198113"/>
                </a:lnTo>
                <a:lnTo>
                  <a:pt x="0" y="198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130361" y="6573808"/>
            <a:ext cx="3261043" cy="34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Language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-32731" y="3972410"/>
            <a:ext cx="5399463" cy="650750"/>
            <a:chOff x="0" y="0"/>
            <a:chExt cx="2742584" cy="33054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742584" cy="330540"/>
            </a:xfrm>
            <a:custGeom>
              <a:avLst/>
              <a:gdLst/>
              <a:ahLst/>
              <a:cxnLst/>
              <a:rect r="r" b="b" t="t" l="l"/>
              <a:pathLst>
                <a:path h="330540" w="2742584">
                  <a:moveTo>
                    <a:pt x="0" y="0"/>
                  </a:moveTo>
                  <a:lnTo>
                    <a:pt x="2742584" y="0"/>
                  </a:lnTo>
                  <a:lnTo>
                    <a:pt x="2742584" y="330540"/>
                  </a:lnTo>
                  <a:lnTo>
                    <a:pt x="0" y="330540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2742584" cy="368640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893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449016" y="4095637"/>
            <a:ext cx="3216953" cy="34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General Settings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-32731" y="7330133"/>
            <a:ext cx="5399463" cy="650750"/>
            <a:chOff x="0" y="0"/>
            <a:chExt cx="2742584" cy="33054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742584" cy="330540"/>
            </a:xfrm>
            <a:custGeom>
              <a:avLst/>
              <a:gdLst/>
              <a:ahLst/>
              <a:cxnLst/>
              <a:rect r="r" b="b" t="t" l="l"/>
              <a:pathLst>
                <a:path h="330540" w="2742584">
                  <a:moveTo>
                    <a:pt x="0" y="0"/>
                  </a:moveTo>
                  <a:lnTo>
                    <a:pt x="2742584" y="0"/>
                  </a:lnTo>
                  <a:lnTo>
                    <a:pt x="2742584" y="330540"/>
                  </a:lnTo>
                  <a:lnTo>
                    <a:pt x="0" y="330540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742584" cy="368640"/>
            </a:xfrm>
            <a:prstGeom prst="rect">
              <a:avLst/>
            </a:prstGeom>
          </p:spPr>
          <p:txBody>
            <a:bodyPr anchor="ctr" rtlCol="false" tIns="68715" lIns="68715" bIns="68715" rIns="68715"/>
            <a:lstStyle/>
            <a:p>
              <a:pPr algn="ctr">
                <a:lnSpc>
                  <a:spcPts val="1893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449016" y="7454916"/>
            <a:ext cx="3216953" cy="34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Information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4128069" y="199895"/>
            <a:ext cx="960598" cy="206100"/>
            <a:chOff x="0" y="0"/>
            <a:chExt cx="1280797" cy="274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02394" cy="274800"/>
            </a:xfrm>
            <a:custGeom>
              <a:avLst/>
              <a:gdLst/>
              <a:ahLst/>
              <a:cxnLst/>
              <a:rect r="r" b="b" t="t" l="l"/>
              <a:pathLst>
                <a:path h="274800" w="302394">
                  <a:moveTo>
                    <a:pt x="0" y="0"/>
                  </a:moveTo>
                  <a:lnTo>
                    <a:pt x="302394" y="0"/>
                  </a:lnTo>
                  <a:lnTo>
                    <a:pt x="302394" y="274800"/>
                  </a:lnTo>
                  <a:lnTo>
                    <a:pt x="0" y="27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5400000">
              <a:off x="996571" y="-54645"/>
              <a:ext cx="184363" cy="384090"/>
            </a:xfrm>
            <a:custGeom>
              <a:avLst/>
              <a:gdLst/>
              <a:ahLst/>
              <a:cxnLst/>
              <a:rect r="r" b="b" t="t" l="l"/>
              <a:pathLst>
                <a:path h="384090" w="184363">
                  <a:moveTo>
                    <a:pt x="0" y="0"/>
                  </a:moveTo>
                  <a:lnTo>
                    <a:pt x="184363" y="0"/>
                  </a:lnTo>
                  <a:lnTo>
                    <a:pt x="184363" y="384090"/>
                  </a:lnTo>
                  <a:lnTo>
                    <a:pt x="0" y="3840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416969" y="20960"/>
              <a:ext cx="355643" cy="253840"/>
            </a:xfrm>
            <a:custGeom>
              <a:avLst/>
              <a:gdLst/>
              <a:ahLst/>
              <a:cxnLst/>
              <a:rect r="r" b="b" t="t" l="l"/>
              <a:pathLst>
                <a:path h="253840" w="355643">
                  <a:moveTo>
                    <a:pt x="0" y="0"/>
                  </a:moveTo>
                  <a:lnTo>
                    <a:pt x="355643" y="0"/>
                  </a:lnTo>
                  <a:lnTo>
                    <a:pt x="355643" y="253840"/>
                  </a:lnTo>
                  <a:lnTo>
                    <a:pt x="0" y="253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DAGNkvOauDE</dc:identifier>
  <dcterms:modified xsi:type="dcterms:W3CDTF">2011-08-01T06:04:30Z</dcterms:modified>
  <cp:revision>1</cp:revision>
  <dc:title>Banking App</dc:title>
</cp:coreProperties>
</file>