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40" d="100"/>
          <a:sy n="140" d="100"/>
        </p:scale>
        <p:origin x="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" y="26773"/>
            <a:ext cx="3139912" cy="3139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0" y="26773"/>
            <a:ext cx="3139912" cy="3139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2" y="3166685"/>
            <a:ext cx="3139912" cy="3139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0" y="3166685"/>
            <a:ext cx="3139912" cy="31399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9982" y="26773"/>
            <a:ext cx="6279824" cy="62798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894" y="26773"/>
            <a:ext cx="0" cy="6279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9982" y="3166685"/>
            <a:ext cx="6270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0838" y="822960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25496" y="26773"/>
            <a:ext cx="9144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4684" y="2377440"/>
            <a:ext cx="2364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64683" y="822960"/>
            <a:ext cx="0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73828" y="1596729"/>
            <a:ext cx="1551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10750" y="3960670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65408" y="3164483"/>
            <a:ext cx="9144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95452" y="5506006"/>
            <a:ext cx="23643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95451" y="3951526"/>
            <a:ext cx="0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84648" y="3960670"/>
            <a:ext cx="2601" cy="1545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395451" y="809855"/>
            <a:ext cx="0" cy="2353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7120" y="23470"/>
            <a:ext cx="18287" cy="3136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10750" y="819657"/>
            <a:ext cx="2327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80706" y="804013"/>
            <a:ext cx="3942" cy="234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9982" y="3960670"/>
            <a:ext cx="2354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5722" y="3164820"/>
            <a:ext cx="23450" cy="2346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97640" y="5506005"/>
            <a:ext cx="3131398" cy="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8" idx="1"/>
          </p:cNvCxnSpPr>
          <p:nvPr/>
        </p:nvCxnSpPr>
        <p:spPr>
          <a:xfrm flipH="1">
            <a:off x="479982" y="4736592"/>
            <a:ext cx="2354658" cy="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7120" y="1596729"/>
            <a:ext cx="812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8" idx="2"/>
          </p:cNvCxnSpPr>
          <p:nvPr/>
        </p:nvCxnSpPr>
        <p:spPr>
          <a:xfrm>
            <a:off x="2039112" y="5506005"/>
            <a:ext cx="10826" cy="800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7</cp:revision>
  <dcterms:created xsi:type="dcterms:W3CDTF">2017-09-30T18:47:11Z</dcterms:created>
  <dcterms:modified xsi:type="dcterms:W3CDTF">2017-11-07T18:18:12Z</dcterms:modified>
</cp:coreProperties>
</file>