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40" d="100"/>
          <a:sy n="140" d="100"/>
        </p:scale>
        <p:origin x="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2" y="26773"/>
            <a:ext cx="3139912" cy="3139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50" y="26773"/>
            <a:ext cx="3139912" cy="3139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2" y="3166685"/>
            <a:ext cx="3139912" cy="3139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50" y="3166685"/>
            <a:ext cx="3139912" cy="31399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9982" y="26773"/>
            <a:ext cx="6270680" cy="62798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19894" y="26773"/>
            <a:ext cx="0" cy="6279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9982" y="3166685"/>
            <a:ext cx="6270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0838" y="822960"/>
            <a:ext cx="2354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25496" y="26773"/>
            <a:ext cx="9144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4684" y="2368296"/>
            <a:ext cx="2364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64683" y="822960"/>
            <a:ext cx="0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73828" y="1596729"/>
            <a:ext cx="1551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01606" y="3960670"/>
            <a:ext cx="2354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56264" y="3164483"/>
            <a:ext cx="9144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95452" y="5506006"/>
            <a:ext cx="2364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95451" y="3960670"/>
            <a:ext cx="0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84648" y="3960670"/>
            <a:ext cx="2601" cy="1545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92462" y="819657"/>
            <a:ext cx="2354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7120" y="23470"/>
            <a:ext cx="18287" cy="313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29038" y="2364993"/>
            <a:ext cx="2327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1"/>
          </p:cNvCxnSpPr>
          <p:nvPr/>
        </p:nvCxnSpPr>
        <p:spPr>
          <a:xfrm flipV="1">
            <a:off x="3610750" y="1589023"/>
            <a:ext cx="3139912" cy="7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273828" y="3166685"/>
            <a:ext cx="18841" cy="2337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5722" y="3164820"/>
            <a:ext cx="23450" cy="2346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97640" y="5504142"/>
            <a:ext cx="3131398" cy="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" idx="0"/>
          </p:cNvCxnSpPr>
          <p:nvPr/>
        </p:nvCxnSpPr>
        <p:spPr>
          <a:xfrm flipH="1" flipV="1">
            <a:off x="2049938" y="3166685"/>
            <a:ext cx="18287" cy="3131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4</cp:revision>
  <dcterms:created xsi:type="dcterms:W3CDTF">2017-09-30T18:47:11Z</dcterms:created>
  <dcterms:modified xsi:type="dcterms:W3CDTF">2017-11-04T19:26:46Z</dcterms:modified>
</cp:coreProperties>
</file>