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F9BA52-4F8E-453F-6FF4-8D2673DFFAAF}" v="4177" dt="2020-09-06T09:39:41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ANG DUC VIET 20183666" userId="S::viet.hd183666@sis.hust.edu.vn::4ef6f5b9-2ebe-471e-9709-deb3cb023551" providerId="AD" clId="Web-{E2F9BA52-4F8E-453F-6FF4-8D2673DFFAAF}"/>
    <pc:docChg chg="mod addSld delSld modSld sldOrd addMainMaster delMainMaster modMainMaster setSldSz">
      <pc:chgData name="HOANG DUC VIET 20183666" userId="S::viet.hd183666@sis.hust.edu.vn::4ef6f5b9-2ebe-471e-9709-deb3cb023551" providerId="AD" clId="Web-{E2F9BA52-4F8E-453F-6FF4-8D2673DFFAAF}" dt="2020-09-06T09:39:41.173" v="4120" actId="1076"/>
      <pc:docMkLst>
        <pc:docMk/>
      </pc:docMkLst>
      <pc:sldChg chg="addSp delSp modSp mod setBg modClrScheme chgLayout">
        <pc:chgData name="HOANG DUC VIET 20183666" userId="S::viet.hd183666@sis.hust.edu.vn::4ef6f5b9-2ebe-471e-9709-deb3cb023551" providerId="AD" clId="Web-{E2F9BA52-4F8E-453F-6FF4-8D2673DFFAAF}" dt="2020-09-06T08:02:52.981" v="209" actId="20577"/>
        <pc:sldMkLst>
          <pc:docMk/>
          <pc:sldMk cId="2567927505" sldId="256"/>
        </pc:sldMkLst>
        <pc:spChg chg="mod">
          <ac:chgData name="HOANG DUC VIET 20183666" userId="S::viet.hd183666@sis.hust.edu.vn::4ef6f5b9-2ebe-471e-9709-deb3cb023551" providerId="AD" clId="Web-{E2F9BA52-4F8E-453F-6FF4-8D2673DFFAAF}" dt="2020-09-06T08:00:41.588" v="111" actId="14100"/>
          <ac:spMkLst>
            <pc:docMk/>
            <pc:sldMk cId="2567927505" sldId="256"/>
            <ac:spMk id="2" creationId="{00000000-0000-0000-0000-000000000000}"/>
          </ac:spMkLst>
        </pc:spChg>
        <pc:spChg chg="mod">
          <ac:chgData name="HOANG DUC VIET 20183666" userId="S::viet.hd183666@sis.hust.edu.vn::4ef6f5b9-2ebe-471e-9709-deb3cb023551" providerId="AD" clId="Web-{E2F9BA52-4F8E-453F-6FF4-8D2673DFFAAF}" dt="2020-09-06T07:59:08.318" v="93"/>
          <ac:spMkLst>
            <pc:docMk/>
            <pc:sldMk cId="2567927505" sldId="256"/>
            <ac:spMk id="3" creationId="{00000000-0000-0000-0000-000000000000}"/>
          </ac:spMkLst>
        </pc:spChg>
        <pc:spChg chg="add mod">
          <ac:chgData name="HOANG DUC VIET 20183666" userId="S::viet.hd183666@sis.hust.edu.vn::4ef6f5b9-2ebe-471e-9709-deb3cb023551" providerId="AD" clId="Web-{E2F9BA52-4F8E-453F-6FF4-8D2673DFFAAF}" dt="2020-09-06T08:02:52.981" v="209" actId="20577"/>
          <ac:spMkLst>
            <pc:docMk/>
            <pc:sldMk cId="2567927505" sldId="256"/>
            <ac:spMk id="7" creationId="{AE2D860A-1D41-4B9B-BB9D-8151C1603A88}"/>
          </ac:spMkLst>
        </pc:spChg>
        <pc:spChg chg="add del mod ord">
          <ac:chgData name="HOANG DUC VIET 20183666" userId="S::viet.hd183666@sis.hust.edu.vn::4ef6f5b9-2ebe-471e-9709-deb3cb023551" providerId="AD" clId="Web-{E2F9BA52-4F8E-453F-6FF4-8D2673DFFAAF}" dt="2020-09-06T07:59:08.318" v="93"/>
          <ac:spMkLst>
            <pc:docMk/>
            <pc:sldMk cId="2567927505" sldId="256"/>
            <ac:spMk id="9" creationId="{8B646C36-EEEC-4D52-8E8E-206F4CD8A3DA}"/>
          </ac:spMkLst>
        </pc:spChg>
        <pc:spChg chg="mod">
          <ac:chgData name="HOANG DUC VIET 20183666" userId="S::viet.hd183666@sis.hust.edu.vn::4ef6f5b9-2ebe-471e-9709-deb3cb023551" providerId="AD" clId="Web-{E2F9BA52-4F8E-453F-6FF4-8D2673DFFAAF}" dt="2020-09-06T07:58:54.396" v="92"/>
          <ac:spMkLst>
            <pc:docMk/>
            <pc:sldMk cId="2567927505" sldId="256"/>
            <ac:spMk id="12" creationId="{954BF10E-4559-4F28-91B0-3D0C2C48647A}"/>
          </ac:spMkLst>
        </pc:spChg>
        <pc:spChg chg="mod">
          <ac:chgData name="HOANG DUC VIET 20183666" userId="S::viet.hd183666@sis.hust.edu.vn::4ef6f5b9-2ebe-471e-9709-deb3cb023551" providerId="AD" clId="Web-{E2F9BA52-4F8E-453F-6FF4-8D2673DFFAAF}" dt="2020-09-06T07:58:54.396" v="92"/>
          <ac:spMkLst>
            <pc:docMk/>
            <pc:sldMk cId="2567927505" sldId="256"/>
            <ac:spMk id="13" creationId="{DB0B5A20-FCFE-4AED-B5A3-91D3DE935CD1}"/>
          </ac:spMkLst>
        </pc:spChg>
        <pc:spChg chg="add del mod">
          <ac:chgData name="HOANG DUC VIET 20183666" userId="S::viet.hd183666@sis.hust.edu.vn::4ef6f5b9-2ebe-471e-9709-deb3cb023551" providerId="AD" clId="Web-{E2F9BA52-4F8E-453F-6FF4-8D2673DFFAAF}" dt="2020-09-06T07:59:08.318" v="93"/>
          <ac:spMkLst>
            <pc:docMk/>
            <pc:sldMk cId="2567927505" sldId="256"/>
            <ac:spMk id="15" creationId="{D6CA2F4C-8E9E-4BCD-B6E8-A68A311CA651}"/>
          </ac:spMkLst>
        </pc:spChg>
        <pc:spChg chg="add del mod">
          <ac:chgData name="HOANG DUC VIET 20183666" userId="S::viet.hd183666@sis.hust.edu.vn::4ef6f5b9-2ebe-471e-9709-deb3cb023551" providerId="AD" clId="Web-{E2F9BA52-4F8E-453F-6FF4-8D2673DFFAAF}" dt="2020-09-06T07:59:08.318" v="93"/>
          <ac:spMkLst>
            <pc:docMk/>
            <pc:sldMk cId="2567927505" sldId="256"/>
            <ac:spMk id="17" creationId="{4D1A5E71-B6B6-486A-8CDC-C7ABD9B903F6}"/>
          </ac:spMkLst>
        </pc:spChg>
        <pc:spChg chg="add del mod">
          <ac:chgData name="HOANG DUC VIET 20183666" userId="S::viet.hd183666@sis.hust.edu.vn::4ef6f5b9-2ebe-471e-9709-deb3cb023551" providerId="AD" clId="Web-{E2F9BA52-4F8E-453F-6FF4-8D2673DFFAAF}" dt="2020-09-06T07:59:08.318" v="93"/>
          <ac:spMkLst>
            <pc:docMk/>
            <pc:sldMk cId="2567927505" sldId="256"/>
            <ac:spMk id="19" creationId="{6004781B-698F-46D5-AADD-8AE9211719D8}"/>
          </ac:spMkLst>
        </pc:spChg>
        <pc:spChg chg="add del mod">
          <ac:chgData name="HOANG DUC VIET 20183666" userId="S::viet.hd183666@sis.hust.edu.vn::4ef6f5b9-2ebe-471e-9709-deb3cb023551" providerId="AD" clId="Web-{E2F9BA52-4F8E-453F-6FF4-8D2673DFFAAF}" dt="2020-09-06T07:59:08.318" v="93"/>
          <ac:spMkLst>
            <pc:docMk/>
            <pc:sldMk cId="2567927505" sldId="256"/>
            <ac:spMk id="21" creationId="{4FB204DF-284E-45F6-A017-79A4DF57BCCB}"/>
          </ac:spMkLst>
        </pc:spChg>
        <pc:spChg chg="add del mod">
          <ac:chgData name="HOANG DUC VIET 20183666" userId="S::viet.hd183666@sis.hust.edu.vn::4ef6f5b9-2ebe-471e-9709-deb3cb023551" providerId="AD" clId="Web-{E2F9BA52-4F8E-453F-6FF4-8D2673DFFAAF}" dt="2020-09-06T07:59:08.318" v="93"/>
          <ac:spMkLst>
            <pc:docMk/>
            <pc:sldMk cId="2567927505" sldId="256"/>
            <ac:spMk id="23" creationId="{96FD6442-EB7D-4992-8D41-0B7FFDCB43E1}"/>
          </ac:spMkLst>
        </pc:spChg>
        <pc:spChg chg="add">
          <ac:chgData name="HOANG DUC VIET 20183666" userId="S::viet.hd183666@sis.hust.edu.vn::4ef6f5b9-2ebe-471e-9709-deb3cb023551" providerId="AD" clId="Web-{E2F9BA52-4F8E-453F-6FF4-8D2673DFFAAF}" dt="2020-09-06T07:59:08.318" v="93"/>
          <ac:spMkLst>
            <pc:docMk/>
            <pc:sldMk cId="2567927505" sldId="256"/>
            <ac:spMk id="28" creationId="{3A397E3E-B90C-4D82-BAAA-36F7AC6A4565}"/>
          </ac:spMkLst>
        </pc:spChg>
        <pc:spChg chg="add">
          <ac:chgData name="HOANG DUC VIET 20183666" userId="S::viet.hd183666@sis.hust.edu.vn::4ef6f5b9-2ebe-471e-9709-deb3cb023551" providerId="AD" clId="Web-{E2F9BA52-4F8E-453F-6FF4-8D2673DFFAAF}" dt="2020-09-06T07:59:08.318" v="93"/>
          <ac:spMkLst>
            <pc:docMk/>
            <pc:sldMk cId="2567927505" sldId="256"/>
            <ac:spMk id="30" creationId="{159DD56B-DD2F-4663-813C-9D2D1E56FD4D}"/>
          </ac:spMkLst>
        </pc:spChg>
        <pc:spChg chg="add">
          <ac:chgData name="HOANG DUC VIET 20183666" userId="S::viet.hd183666@sis.hust.edu.vn::4ef6f5b9-2ebe-471e-9709-deb3cb023551" providerId="AD" clId="Web-{E2F9BA52-4F8E-453F-6FF4-8D2673DFFAAF}" dt="2020-09-06T07:59:08.318" v="93"/>
          <ac:spMkLst>
            <pc:docMk/>
            <pc:sldMk cId="2567927505" sldId="256"/>
            <ac:spMk id="32" creationId="{E16C8D8F-10E9-4498-ABDB-0F923F8B6837}"/>
          </ac:spMkLst>
        </pc:spChg>
        <pc:spChg chg="add">
          <ac:chgData name="HOANG DUC VIET 20183666" userId="S::viet.hd183666@sis.hust.edu.vn::4ef6f5b9-2ebe-471e-9709-deb3cb023551" providerId="AD" clId="Web-{E2F9BA52-4F8E-453F-6FF4-8D2673DFFAAF}" dt="2020-09-06T07:59:08.318" v="93"/>
          <ac:spMkLst>
            <pc:docMk/>
            <pc:sldMk cId="2567927505" sldId="256"/>
            <ac:spMk id="34" creationId="{6617B5AA-8A0D-41D3-B2EF-8BC53E3B7DFF}"/>
          </ac:spMkLst>
        </pc:spChg>
        <pc:spChg chg="add">
          <ac:chgData name="HOANG DUC VIET 20183666" userId="S::viet.hd183666@sis.hust.edu.vn::4ef6f5b9-2ebe-471e-9709-deb3cb023551" providerId="AD" clId="Web-{E2F9BA52-4F8E-453F-6FF4-8D2673DFFAAF}" dt="2020-09-06T07:59:08.318" v="93"/>
          <ac:spMkLst>
            <pc:docMk/>
            <pc:sldMk cId="2567927505" sldId="256"/>
            <ac:spMk id="36" creationId="{1E5A83E3-8A11-4492-BB6E-F5F2240316FB}"/>
          </ac:spMkLst>
        </pc:spChg>
        <pc:spChg chg="add">
          <ac:chgData name="HOANG DUC VIET 20183666" userId="S::viet.hd183666@sis.hust.edu.vn::4ef6f5b9-2ebe-471e-9709-deb3cb023551" providerId="AD" clId="Web-{E2F9BA52-4F8E-453F-6FF4-8D2673DFFAAF}" dt="2020-09-06T07:59:08.318" v="93"/>
          <ac:spMkLst>
            <pc:docMk/>
            <pc:sldMk cId="2567927505" sldId="256"/>
            <ac:spMk id="38" creationId="{572EB308-9A4E-4332-A908-22F2978D7545}"/>
          </ac:spMkLst>
        </pc:spChg>
        <pc:spChg chg="add">
          <ac:chgData name="HOANG DUC VIET 20183666" userId="S::viet.hd183666@sis.hust.edu.vn::4ef6f5b9-2ebe-471e-9709-deb3cb023551" providerId="AD" clId="Web-{E2F9BA52-4F8E-453F-6FF4-8D2673DFFAAF}" dt="2020-09-06T07:59:08.318" v="93"/>
          <ac:spMkLst>
            <pc:docMk/>
            <pc:sldMk cId="2567927505" sldId="256"/>
            <ac:spMk id="44" creationId="{90A7F83A-9728-4030-8E45-9ECF1ABCCC12}"/>
          </ac:spMkLst>
        </pc:spChg>
        <pc:spChg chg="add">
          <ac:chgData name="HOANG DUC VIET 20183666" userId="S::viet.hd183666@sis.hust.edu.vn::4ef6f5b9-2ebe-471e-9709-deb3cb023551" providerId="AD" clId="Web-{E2F9BA52-4F8E-453F-6FF4-8D2673DFFAAF}" dt="2020-09-06T07:59:08.318" v="93"/>
          <ac:spMkLst>
            <pc:docMk/>
            <pc:sldMk cId="2567927505" sldId="256"/>
            <ac:spMk id="46" creationId="{4D1A5E71-B6B6-486A-8CDC-C7ABD9B903F6}"/>
          </ac:spMkLst>
        </pc:spChg>
        <pc:spChg chg="add">
          <ac:chgData name="HOANG DUC VIET 20183666" userId="S::viet.hd183666@sis.hust.edu.vn::4ef6f5b9-2ebe-471e-9709-deb3cb023551" providerId="AD" clId="Web-{E2F9BA52-4F8E-453F-6FF4-8D2673DFFAAF}" dt="2020-09-06T07:59:08.318" v="93"/>
          <ac:spMkLst>
            <pc:docMk/>
            <pc:sldMk cId="2567927505" sldId="256"/>
            <ac:spMk id="48" creationId="{8E44D629-6B8E-4D88-A77E-149C0ED03498}"/>
          </ac:spMkLst>
        </pc:spChg>
        <pc:grpChg chg="add del mod">
          <ac:chgData name="HOANG DUC VIET 20183666" userId="S::viet.hd183666@sis.hust.edu.vn::4ef6f5b9-2ebe-471e-9709-deb3cb023551" providerId="AD" clId="Web-{E2F9BA52-4F8E-453F-6FF4-8D2673DFFAAF}" dt="2020-09-06T07:59:08.318" v="93"/>
          <ac:grpSpMkLst>
            <pc:docMk/>
            <pc:sldMk cId="2567927505" sldId="256"/>
            <ac:grpSpMk id="11" creationId="{308C40F4-6A24-4867-B726-B552DB0807B5}"/>
          </ac:grpSpMkLst>
        </pc:grpChg>
        <pc:grpChg chg="add">
          <ac:chgData name="HOANG DUC VIET 20183666" userId="S::viet.hd183666@sis.hust.edu.vn::4ef6f5b9-2ebe-471e-9709-deb3cb023551" providerId="AD" clId="Web-{E2F9BA52-4F8E-453F-6FF4-8D2673DFFAAF}" dt="2020-09-06T07:59:08.318" v="93"/>
          <ac:grpSpMkLst>
            <pc:docMk/>
            <pc:sldMk cId="2567927505" sldId="256"/>
            <ac:grpSpMk id="40" creationId="{BB7A900B-006E-46F4-831E-5AABAEE45EE1}"/>
          </ac:grpSpMkLst>
        </pc:grpChg>
        <pc:picChg chg="add del mod">
          <ac:chgData name="HOANG DUC VIET 20183666" userId="S::viet.hd183666@sis.hust.edu.vn::4ef6f5b9-2ebe-471e-9709-deb3cb023551" providerId="AD" clId="Web-{E2F9BA52-4F8E-453F-6FF4-8D2673DFFAAF}" dt="2020-09-06T07:56:34.940" v="64"/>
          <ac:picMkLst>
            <pc:docMk/>
            <pc:sldMk cId="2567927505" sldId="256"/>
            <ac:picMk id="4" creationId="{E62AB0FB-6416-4A6C-9351-381F9CBB7BF9}"/>
          </ac:picMkLst>
        </pc:picChg>
        <pc:picChg chg="add del mod">
          <ac:chgData name="HOANG DUC VIET 20183666" userId="S::viet.hd183666@sis.hust.edu.vn::4ef6f5b9-2ebe-471e-9709-deb3cb023551" providerId="AD" clId="Web-{E2F9BA52-4F8E-453F-6FF4-8D2673DFFAAF}" dt="2020-09-06T07:56:28.408" v="62"/>
          <ac:picMkLst>
            <pc:docMk/>
            <pc:sldMk cId="2567927505" sldId="256"/>
            <ac:picMk id="5" creationId="{CFB26329-C6BF-4ABB-8A37-468F5ABE5D18}"/>
          </ac:picMkLst>
        </pc:picChg>
        <pc:picChg chg="add mod ord">
          <ac:chgData name="HOANG DUC VIET 20183666" userId="S::viet.hd183666@sis.hust.edu.vn::4ef6f5b9-2ebe-471e-9709-deb3cb023551" providerId="AD" clId="Web-{E2F9BA52-4F8E-453F-6FF4-8D2673DFFAAF}" dt="2020-09-06T07:59:17.274" v="94" actId="14100"/>
          <ac:picMkLst>
            <pc:docMk/>
            <pc:sldMk cId="2567927505" sldId="256"/>
            <ac:picMk id="6" creationId="{5148A1E6-3B69-437E-AB6A-258CB98EDD71}"/>
          </ac:picMkLst>
        </pc:picChg>
      </pc:sldChg>
      <pc:sldChg chg="addSp delSp modSp new">
        <pc:chgData name="HOANG DUC VIET 20183666" userId="S::viet.hd183666@sis.hust.edu.vn::4ef6f5b9-2ebe-471e-9709-deb3cb023551" providerId="AD" clId="Web-{E2F9BA52-4F8E-453F-6FF4-8D2673DFFAAF}" dt="2020-09-06T08:11:56.852" v="822" actId="20577"/>
        <pc:sldMkLst>
          <pc:docMk/>
          <pc:sldMk cId="2891248240" sldId="257"/>
        </pc:sldMkLst>
        <pc:spChg chg="mod">
          <ac:chgData name="HOANG DUC VIET 20183666" userId="S::viet.hd183666@sis.hust.edu.vn::4ef6f5b9-2ebe-471e-9709-deb3cb023551" providerId="AD" clId="Web-{E2F9BA52-4F8E-453F-6FF4-8D2673DFFAAF}" dt="2020-09-06T08:04:21.108" v="249" actId="20577"/>
          <ac:spMkLst>
            <pc:docMk/>
            <pc:sldMk cId="2891248240" sldId="257"/>
            <ac:spMk id="2" creationId="{78E74B82-BB47-48B9-8FBE-E25F85E1C587}"/>
          </ac:spMkLst>
        </pc:spChg>
        <pc:spChg chg="add del">
          <ac:chgData name="HOANG DUC VIET 20183666" userId="S::viet.hd183666@sis.hust.edu.vn::4ef6f5b9-2ebe-471e-9709-deb3cb023551" providerId="AD" clId="Web-{E2F9BA52-4F8E-453F-6FF4-8D2673DFFAAF}" dt="2020-09-06T08:06:36.064" v="255"/>
          <ac:spMkLst>
            <pc:docMk/>
            <pc:sldMk cId="2891248240" sldId="257"/>
            <ac:spMk id="3" creationId="{190854B0-515D-41C9-A937-0B21BBC0E4C4}"/>
          </ac:spMkLst>
        </pc:spChg>
        <pc:spChg chg="add mod">
          <ac:chgData name="HOANG DUC VIET 20183666" userId="S::viet.hd183666@sis.hust.edu.vn::4ef6f5b9-2ebe-471e-9709-deb3cb023551" providerId="AD" clId="Web-{E2F9BA52-4F8E-453F-6FF4-8D2673DFFAAF}" dt="2020-09-06T08:11:56.852" v="822" actId="20577"/>
          <ac:spMkLst>
            <pc:docMk/>
            <pc:sldMk cId="2891248240" sldId="257"/>
            <ac:spMk id="6" creationId="{09B512A0-12F8-48A0-BC33-E5FDAC72E887}"/>
          </ac:spMkLst>
        </pc:spChg>
        <pc:picChg chg="add del mod ord">
          <ac:chgData name="HOANG DUC VIET 20183666" userId="S::viet.hd183666@sis.hust.edu.vn::4ef6f5b9-2ebe-471e-9709-deb3cb023551" providerId="AD" clId="Web-{E2F9BA52-4F8E-453F-6FF4-8D2673DFFAAF}" dt="2020-09-06T08:06:33.502" v="254"/>
          <ac:picMkLst>
            <pc:docMk/>
            <pc:sldMk cId="2891248240" sldId="257"/>
            <ac:picMk id="4" creationId="{7F0CBEBA-515B-4B3D-9139-86FC2627E5AC}"/>
          </ac:picMkLst>
        </pc:picChg>
        <pc:picChg chg="add mod ord">
          <ac:chgData name="HOANG DUC VIET 20183666" userId="S::viet.hd183666@sis.hust.edu.vn::4ef6f5b9-2ebe-471e-9709-deb3cb023551" providerId="AD" clId="Web-{E2F9BA52-4F8E-453F-6FF4-8D2673DFFAAF}" dt="2020-09-06T08:06:47.221" v="260" actId="1076"/>
          <ac:picMkLst>
            <pc:docMk/>
            <pc:sldMk cId="2891248240" sldId="257"/>
            <ac:picMk id="5" creationId="{E4120317-60DB-4510-A687-E5F6BEA66540}"/>
          </ac:picMkLst>
        </pc:picChg>
      </pc:sldChg>
      <pc:sldChg chg="new del">
        <pc:chgData name="HOANG DUC VIET 20183666" userId="S::viet.hd183666@sis.hust.edu.vn::4ef6f5b9-2ebe-471e-9709-deb3cb023551" providerId="AD" clId="Web-{E2F9BA52-4F8E-453F-6FF4-8D2673DFFAAF}" dt="2020-09-06T08:12:06.633" v="825"/>
        <pc:sldMkLst>
          <pc:docMk/>
          <pc:sldMk cId="2015134084" sldId="258"/>
        </pc:sldMkLst>
      </pc:sldChg>
      <pc:sldChg chg="addSp delSp modSp new mod setBg">
        <pc:chgData name="HOANG DUC VIET 20183666" userId="S::viet.hd183666@sis.hust.edu.vn::4ef6f5b9-2ebe-471e-9709-deb3cb023551" providerId="AD" clId="Web-{E2F9BA52-4F8E-453F-6FF4-8D2673DFFAAF}" dt="2020-09-06T08:20:05.363" v="1412" actId="20577"/>
        <pc:sldMkLst>
          <pc:docMk/>
          <pc:sldMk cId="3755137462" sldId="258"/>
        </pc:sldMkLst>
        <pc:spChg chg="mod">
          <ac:chgData name="HOANG DUC VIET 20183666" userId="S::viet.hd183666@sis.hust.edu.vn::4ef6f5b9-2ebe-471e-9709-deb3cb023551" providerId="AD" clId="Web-{E2F9BA52-4F8E-453F-6FF4-8D2673DFFAAF}" dt="2020-09-06T08:19:37.441" v="1389" actId="14100"/>
          <ac:spMkLst>
            <pc:docMk/>
            <pc:sldMk cId="3755137462" sldId="258"/>
            <ac:spMk id="2" creationId="{D06A5222-55C5-4E8D-9996-4350E6E02CF5}"/>
          </ac:spMkLst>
        </pc:spChg>
        <pc:spChg chg="mod">
          <ac:chgData name="HOANG DUC VIET 20183666" userId="S::viet.hd183666@sis.hust.edu.vn::4ef6f5b9-2ebe-471e-9709-deb3cb023551" providerId="AD" clId="Web-{E2F9BA52-4F8E-453F-6FF4-8D2673DFFAAF}" dt="2020-09-06T08:20:05.363" v="1412" actId="20577"/>
          <ac:spMkLst>
            <pc:docMk/>
            <pc:sldMk cId="3755137462" sldId="258"/>
            <ac:spMk id="3" creationId="{B863E220-D76C-4EF2-B80E-666485DE0858}"/>
          </ac:spMkLst>
        </pc:spChg>
        <pc:spChg chg="add del">
          <ac:chgData name="HOANG DUC VIET 20183666" userId="S::viet.hd183666@sis.hust.edu.vn::4ef6f5b9-2ebe-471e-9709-deb3cb023551" providerId="AD" clId="Web-{E2F9BA52-4F8E-453F-6FF4-8D2673DFFAAF}" dt="2020-09-06T08:19:18.847" v="1383"/>
          <ac:spMkLst>
            <pc:docMk/>
            <pc:sldMk cId="3755137462" sldId="258"/>
            <ac:spMk id="6" creationId="{5A0118C5-4F8D-4CF4-BADD-53FEACC6C42A}"/>
          </ac:spMkLst>
        </pc:spChg>
        <pc:spChg chg="add del">
          <ac:chgData name="HOANG DUC VIET 20183666" userId="S::viet.hd183666@sis.hust.edu.vn::4ef6f5b9-2ebe-471e-9709-deb3cb023551" providerId="AD" clId="Web-{E2F9BA52-4F8E-453F-6FF4-8D2673DFFAAF}" dt="2020-09-06T08:19:18.847" v="1383"/>
          <ac:spMkLst>
            <pc:docMk/>
            <pc:sldMk cId="3755137462" sldId="258"/>
            <ac:spMk id="7" creationId="{3C1D1FA3-6212-4B97-9B1E-C7F81247C2B9}"/>
          </ac:spMkLst>
        </pc:spChg>
        <pc:spChg chg="add del">
          <ac:chgData name="HOANG DUC VIET 20183666" userId="S::viet.hd183666@sis.hust.edu.vn::4ef6f5b9-2ebe-471e-9709-deb3cb023551" providerId="AD" clId="Web-{E2F9BA52-4F8E-453F-6FF4-8D2673DFFAAF}" dt="2020-09-06T08:19:18.847" v="1383"/>
          <ac:spMkLst>
            <pc:docMk/>
            <pc:sldMk cId="3755137462" sldId="258"/>
            <ac:spMk id="8" creationId="{79AFCB35-9C04-4524-A0B1-57FF6865D013}"/>
          </ac:spMkLst>
        </pc:spChg>
        <pc:spChg chg="add del">
          <ac:chgData name="HOANG DUC VIET 20183666" userId="S::viet.hd183666@sis.hust.edu.vn::4ef6f5b9-2ebe-471e-9709-deb3cb023551" providerId="AD" clId="Web-{E2F9BA52-4F8E-453F-6FF4-8D2673DFFAAF}" dt="2020-09-06T08:19:16.159" v="1381"/>
          <ac:spMkLst>
            <pc:docMk/>
            <pc:sldMk cId="3755137462" sldId="258"/>
            <ac:spMk id="9" creationId="{5A0118C5-4F8D-4CF4-BADD-53FEACC6C42A}"/>
          </ac:spMkLst>
        </pc:spChg>
        <pc:spChg chg="add del">
          <ac:chgData name="HOANG DUC VIET 20183666" userId="S::viet.hd183666@sis.hust.edu.vn::4ef6f5b9-2ebe-471e-9709-deb3cb023551" providerId="AD" clId="Web-{E2F9BA52-4F8E-453F-6FF4-8D2673DFFAAF}" dt="2020-09-06T08:19:18.847" v="1383"/>
          <ac:spMkLst>
            <pc:docMk/>
            <pc:sldMk cId="3755137462" sldId="258"/>
            <ac:spMk id="13" creationId="{11C51958-04D4-4687-95A2-95DCDCF47464}"/>
          </ac:spMkLst>
        </pc:spChg>
        <pc:spChg chg="add">
          <ac:chgData name="HOANG DUC VIET 20183666" userId="S::viet.hd183666@sis.hust.edu.vn::4ef6f5b9-2ebe-471e-9709-deb3cb023551" providerId="AD" clId="Web-{E2F9BA52-4F8E-453F-6FF4-8D2673DFFAAF}" dt="2020-09-06T08:19:19.222" v="1384"/>
          <ac:spMkLst>
            <pc:docMk/>
            <pc:sldMk cId="3755137462" sldId="258"/>
            <ac:spMk id="14" creationId="{5A0118C5-4F8D-4CF4-BADD-53FEACC6C42A}"/>
          </ac:spMkLst>
        </pc:spChg>
        <pc:spChg chg="add del">
          <ac:chgData name="HOANG DUC VIET 20183666" userId="S::viet.hd183666@sis.hust.edu.vn::4ef6f5b9-2ebe-471e-9709-deb3cb023551" providerId="AD" clId="Web-{E2F9BA52-4F8E-453F-6FF4-8D2673DFFAAF}" dt="2020-09-06T08:19:18.847" v="1383"/>
          <ac:spMkLst>
            <pc:docMk/>
            <pc:sldMk cId="3755137462" sldId="258"/>
            <ac:spMk id="17" creationId="{D11AD2AD-0BA0-4DD3-8EEA-84686A0E718C}"/>
          </ac:spMkLst>
        </pc:spChg>
        <pc:spChg chg="add del">
          <ac:chgData name="HOANG DUC VIET 20183666" userId="S::viet.hd183666@sis.hust.edu.vn::4ef6f5b9-2ebe-471e-9709-deb3cb023551" providerId="AD" clId="Web-{E2F9BA52-4F8E-453F-6FF4-8D2673DFFAAF}" dt="2020-09-06T08:19:16.159" v="1381"/>
          <ac:spMkLst>
            <pc:docMk/>
            <pc:sldMk cId="3755137462" sldId="258"/>
            <ac:spMk id="19" creationId="{3F785A8F-002E-4E7C-A4EE-0423F24488BB}"/>
          </ac:spMkLst>
        </pc:spChg>
        <pc:spChg chg="add del">
          <ac:chgData name="HOANG DUC VIET 20183666" userId="S::viet.hd183666@sis.hust.edu.vn::4ef6f5b9-2ebe-471e-9709-deb3cb023551" providerId="AD" clId="Web-{E2F9BA52-4F8E-453F-6FF4-8D2673DFFAAF}" dt="2020-09-06T08:19:16.159" v="1381"/>
          <ac:spMkLst>
            <pc:docMk/>
            <pc:sldMk cId="3755137462" sldId="258"/>
            <ac:spMk id="21" creationId="{5552F9A4-B078-4FA2-A29A-E70F604511FF}"/>
          </ac:spMkLst>
        </pc:spChg>
        <pc:grpChg chg="add del">
          <ac:chgData name="HOANG DUC VIET 20183666" userId="S::viet.hd183666@sis.hust.edu.vn::4ef6f5b9-2ebe-471e-9709-deb3cb023551" providerId="AD" clId="Web-{E2F9BA52-4F8E-453F-6FF4-8D2673DFFAAF}" dt="2020-09-06T08:19:18.847" v="1383"/>
          <ac:grpSpMkLst>
            <pc:docMk/>
            <pc:sldMk cId="3755137462" sldId="258"/>
            <ac:grpSpMk id="10" creationId="{0C156BF8-7FF7-440F-BE2B-417DFFE8BFA5}"/>
          </ac:grpSpMkLst>
        </pc:grpChg>
        <pc:grpChg chg="add del">
          <ac:chgData name="HOANG DUC VIET 20183666" userId="S::viet.hd183666@sis.hust.edu.vn::4ef6f5b9-2ebe-471e-9709-deb3cb023551" providerId="AD" clId="Web-{E2F9BA52-4F8E-453F-6FF4-8D2673DFFAAF}" dt="2020-09-06T08:19:16.159" v="1381"/>
          <ac:grpSpMkLst>
            <pc:docMk/>
            <pc:sldMk cId="3755137462" sldId="258"/>
            <ac:grpSpMk id="11" creationId="{7F54B1E7-DA9D-4422-98EA-A4C079A0C4AB}"/>
          </ac:grpSpMkLst>
        </pc:grpChg>
        <pc:grpChg chg="add del">
          <ac:chgData name="HOANG DUC VIET 20183666" userId="S::viet.hd183666@sis.hust.edu.vn::4ef6f5b9-2ebe-471e-9709-deb3cb023551" providerId="AD" clId="Web-{E2F9BA52-4F8E-453F-6FF4-8D2673DFFAAF}" dt="2020-09-06T08:19:16.159" v="1381"/>
          <ac:grpSpMkLst>
            <pc:docMk/>
            <pc:sldMk cId="3755137462" sldId="258"/>
            <ac:grpSpMk id="15" creationId="{1311CB1A-9AC1-4FB7-9A52-638777EF82D6}"/>
          </ac:grpSpMkLst>
        </pc:grpChg>
        <pc:grpChg chg="add">
          <ac:chgData name="HOANG DUC VIET 20183666" userId="S::viet.hd183666@sis.hust.edu.vn::4ef6f5b9-2ebe-471e-9709-deb3cb023551" providerId="AD" clId="Web-{E2F9BA52-4F8E-453F-6FF4-8D2673DFFAAF}" dt="2020-09-06T08:19:19.222" v="1384"/>
          <ac:grpSpMkLst>
            <pc:docMk/>
            <pc:sldMk cId="3755137462" sldId="258"/>
            <ac:grpSpMk id="22" creationId="{20E21FE7-C859-4C40-AAB9-05C994892CB1}"/>
          </ac:grpSpMkLst>
        </pc:grpChg>
        <pc:grpChg chg="add del">
          <ac:chgData name="HOANG DUC VIET 20183666" userId="S::viet.hd183666@sis.hust.edu.vn::4ef6f5b9-2ebe-471e-9709-deb3cb023551" providerId="AD" clId="Web-{E2F9BA52-4F8E-453F-6FF4-8D2673DFFAAF}" dt="2020-09-06T08:19:16.159" v="1381"/>
          <ac:grpSpMkLst>
            <pc:docMk/>
            <pc:sldMk cId="3755137462" sldId="258"/>
            <ac:grpSpMk id="23" creationId="{E7EEFC47-5A1A-4BC0-9CCE-8E2F1C883779}"/>
          </ac:grpSpMkLst>
        </pc:grpChg>
        <pc:grpChg chg="add del">
          <ac:chgData name="HOANG DUC VIET 20183666" userId="S::viet.hd183666@sis.hust.edu.vn::4ef6f5b9-2ebe-471e-9709-deb3cb023551" providerId="AD" clId="Web-{E2F9BA52-4F8E-453F-6FF4-8D2673DFFAAF}" dt="2020-09-06T08:19:16.159" v="1381"/>
          <ac:grpSpMkLst>
            <pc:docMk/>
            <pc:sldMk cId="3755137462" sldId="258"/>
            <ac:grpSpMk id="38" creationId="{1FF507E3-BA7A-40FD-AA5A-25D99D470B3D}"/>
          </ac:grpSpMkLst>
        </pc:grpChg>
        <pc:grpChg chg="add">
          <ac:chgData name="HOANG DUC VIET 20183666" userId="S::viet.hd183666@sis.hust.edu.vn::4ef6f5b9-2ebe-471e-9709-deb3cb023551" providerId="AD" clId="Web-{E2F9BA52-4F8E-453F-6FF4-8D2673DFFAAF}" dt="2020-09-06T08:19:19.222" v="1384"/>
          <ac:grpSpMkLst>
            <pc:docMk/>
            <pc:sldMk cId="3755137462" sldId="258"/>
            <ac:grpSpMk id="365" creationId="{3A35C15A-135A-4FD3-BA11-A046CFA3907A}"/>
          </ac:grpSpMkLst>
        </pc:grpChg>
        <pc:grpChg chg="add">
          <ac:chgData name="HOANG DUC VIET 20183666" userId="S::viet.hd183666@sis.hust.edu.vn::4ef6f5b9-2ebe-471e-9709-deb3cb023551" providerId="AD" clId="Web-{E2F9BA52-4F8E-453F-6FF4-8D2673DFFAAF}" dt="2020-09-06T08:19:19.222" v="1384"/>
          <ac:grpSpMkLst>
            <pc:docMk/>
            <pc:sldMk cId="3755137462" sldId="258"/>
            <ac:grpSpMk id="369" creationId="{03AF83E4-4DE2-499C-9F36-0279E7E4FBBE}"/>
          </ac:grpSpMkLst>
        </pc:grpChg>
        <pc:picChg chg="add mod">
          <ac:chgData name="HOANG DUC VIET 20183666" userId="S::viet.hd183666@sis.hust.edu.vn::4ef6f5b9-2ebe-471e-9709-deb3cb023551" providerId="AD" clId="Web-{E2F9BA52-4F8E-453F-6FF4-8D2673DFFAAF}" dt="2020-09-06T08:19:19.222" v="1384"/>
          <ac:picMkLst>
            <pc:docMk/>
            <pc:sldMk cId="3755137462" sldId="258"/>
            <ac:picMk id="4" creationId="{2DDF1DC1-C76C-48C1-ADAA-7BA09F224622}"/>
          </ac:picMkLst>
        </pc:picChg>
      </pc:sldChg>
      <pc:sldChg chg="addSp delSp modSp add replId">
        <pc:chgData name="HOANG DUC VIET 20183666" userId="S::viet.hd183666@sis.hust.edu.vn::4ef6f5b9-2ebe-471e-9709-deb3cb023551" providerId="AD" clId="Web-{E2F9BA52-4F8E-453F-6FF4-8D2673DFFAAF}" dt="2020-09-06T08:36:11.820" v="2163" actId="1076"/>
        <pc:sldMkLst>
          <pc:docMk/>
          <pc:sldMk cId="2265309039" sldId="259"/>
        </pc:sldMkLst>
        <pc:spChg chg="mod">
          <ac:chgData name="HOANG DUC VIET 20183666" userId="S::viet.hd183666@sis.hust.edu.vn::4ef6f5b9-2ebe-471e-9709-deb3cb023551" providerId="AD" clId="Web-{E2F9BA52-4F8E-453F-6FF4-8D2673DFFAAF}" dt="2020-09-06T08:36:08.289" v="2162" actId="14100"/>
          <ac:spMkLst>
            <pc:docMk/>
            <pc:sldMk cId="2265309039" sldId="259"/>
            <ac:spMk id="3" creationId="{B863E220-D76C-4EF2-B80E-666485DE0858}"/>
          </ac:spMkLst>
        </pc:spChg>
        <pc:picChg chg="del">
          <ac:chgData name="HOANG DUC VIET 20183666" userId="S::viet.hd183666@sis.hust.edu.vn::4ef6f5b9-2ebe-471e-9709-deb3cb023551" providerId="AD" clId="Web-{E2F9BA52-4F8E-453F-6FF4-8D2673DFFAAF}" dt="2020-09-06T08:18:52.612" v="1371"/>
          <ac:picMkLst>
            <pc:docMk/>
            <pc:sldMk cId="2265309039" sldId="259"/>
            <ac:picMk id="4" creationId="{2DDF1DC1-C76C-48C1-ADAA-7BA09F224622}"/>
          </ac:picMkLst>
        </pc:picChg>
        <pc:picChg chg="add mod ord">
          <ac:chgData name="HOANG DUC VIET 20183666" userId="S::viet.hd183666@sis.hust.edu.vn::4ef6f5b9-2ebe-471e-9709-deb3cb023551" providerId="AD" clId="Web-{E2F9BA52-4F8E-453F-6FF4-8D2673DFFAAF}" dt="2020-09-06T08:36:11.820" v="2163" actId="1076"/>
          <ac:picMkLst>
            <pc:docMk/>
            <pc:sldMk cId="2265309039" sldId="259"/>
            <ac:picMk id="5" creationId="{1461BB6F-4648-4E4C-B148-DA68FA6C4394}"/>
          </ac:picMkLst>
        </pc:picChg>
      </pc:sldChg>
      <pc:sldChg chg="addSp delSp modSp add replId">
        <pc:chgData name="HOANG DUC VIET 20183666" userId="S::viet.hd183666@sis.hust.edu.vn::4ef6f5b9-2ebe-471e-9709-deb3cb023551" providerId="AD" clId="Web-{E2F9BA52-4F8E-453F-6FF4-8D2673DFFAAF}" dt="2020-09-06T08:23:43.805" v="1530" actId="1076"/>
        <pc:sldMkLst>
          <pc:docMk/>
          <pc:sldMk cId="2440188385" sldId="260"/>
        </pc:sldMkLst>
        <pc:spChg chg="mod">
          <ac:chgData name="HOANG DUC VIET 20183666" userId="S::viet.hd183666@sis.hust.edu.vn::4ef6f5b9-2ebe-471e-9709-deb3cb023551" providerId="AD" clId="Web-{E2F9BA52-4F8E-453F-6FF4-8D2673DFFAAF}" dt="2020-09-06T08:23:43.665" v="1528" actId="14100"/>
          <ac:spMkLst>
            <pc:docMk/>
            <pc:sldMk cId="2440188385" sldId="260"/>
            <ac:spMk id="3" creationId="{B863E220-D76C-4EF2-B80E-666485DE0858}"/>
          </ac:spMkLst>
        </pc:spChg>
        <pc:picChg chg="del ord">
          <ac:chgData name="HOANG DUC VIET 20183666" userId="S::viet.hd183666@sis.hust.edu.vn::4ef6f5b9-2ebe-471e-9709-deb3cb023551" providerId="AD" clId="Web-{E2F9BA52-4F8E-453F-6FF4-8D2673DFFAAF}" dt="2020-09-06T08:23:05.132" v="1521"/>
          <ac:picMkLst>
            <pc:docMk/>
            <pc:sldMk cId="2440188385" sldId="260"/>
            <ac:picMk id="4" creationId="{2DDF1DC1-C76C-48C1-ADAA-7BA09F224622}"/>
          </ac:picMkLst>
        </pc:picChg>
        <pc:picChg chg="add mod">
          <ac:chgData name="HOANG DUC VIET 20183666" userId="S::viet.hd183666@sis.hust.edu.vn::4ef6f5b9-2ebe-471e-9709-deb3cb023551" providerId="AD" clId="Web-{E2F9BA52-4F8E-453F-6FF4-8D2673DFFAAF}" dt="2020-09-06T08:23:43.805" v="1530" actId="1076"/>
          <ac:picMkLst>
            <pc:docMk/>
            <pc:sldMk cId="2440188385" sldId="260"/>
            <ac:picMk id="5" creationId="{E5786964-B4D7-4262-8C35-99569766897B}"/>
          </ac:picMkLst>
        </pc:picChg>
      </pc:sldChg>
      <pc:sldChg chg="addSp modSp add replId">
        <pc:chgData name="HOANG DUC VIET 20183666" userId="S::viet.hd183666@sis.hust.edu.vn::4ef6f5b9-2ebe-471e-9709-deb3cb023551" providerId="AD" clId="Web-{E2F9BA52-4F8E-453F-6FF4-8D2673DFFAAF}" dt="2020-09-06T09:23:33.654" v="3750"/>
        <pc:sldMkLst>
          <pc:docMk/>
          <pc:sldMk cId="806437113" sldId="261"/>
        </pc:sldMkLst>
        <pc:spChg chg="mod">
          <ac:chgData name="HOANG DUC VIET 20183666" userId="S::viet.hd183666@sis.hust.edu.vn::4ef6f5b9-2ebe-471e-9709-deb3cb023551" providerId="AD" clId="Web-{E2F9BA52-4F8E-453F-6FF4-8D2673DFFAAF}" dt="2020-09-06T09:21:24.667" v="3704" actId="14100"/>
          <ac:spMkLst>
            <pc:docMk/>
            <pc:sldMk cId="806437113" sldId="261"/>
            <ac:spMk id="3" creationId="{B863E220-D76C-4EF2-B80E-666485DE0858}"/>
          </ac:spMkLst>
        </pc:spChg>
        <pc:spChg chg="add mod">
          <ac:chgData name="HOANG DUC VIET 20183666" userId="S::viet.hd183666@sis.hust.edu.vn::4ef6f5b9-2ebe-471e-9709-deb3cb023551" providerId="AD" clId="Web-{E2F9BA52-4F8E-453F-6FF4-8D2673DFFAAF}" dt="2020-09-06T09:22:02.434" v="3716"/>
          <ac:spMkLst>
            <pc:docMk/>
            <pc:sldMk cId="806437113" sldId="261"/>
            <ac:spMk id="4" creationId="{3C41DF1A-FFE2-40A2-8551-C56D5AF7ED47}"/>
          </ac:spMkLst>
        </pc:spChg>
        <pc:spChg chg="add mod">
          <ac:chgData name="HOANG DUC VIET 20183666" userId="S::viet.hd183666@sis.hust.edu.vn::4ef6f5b9-2ebe-471e-9709-deb3cb023551" providerId="AD" clId="Web-{E2F9BA52-4F8E-453F-6FF4-8D2673DFFAAF}" dt="2020-09-06T09:22:36.887" v="3735" actId="1076"/>
          <ac:spMkLst>
            <pc:docMk/>
            <pc:sldMk cId="806437113" sldId="261"/>
            <ac:spMk id="5" creationId="{E8F81CC7-BAE4-49B8-A5ED-C4CDD8E68E1A}"/>
          </ac:spMkLst>
        </pc:spChg>
        <pc:spChg chg="add mod">
          <ac:chgData name="HOANG DUC VIET 20183666" userId="S::viet.hd183666@sis.hust.edu.vn::4ef6f5b9-2ebe-471e-9709-deb3cb023551" providerId="AD" clId="Web-{E2F9BA52-4F8E-453F-6FF4-8D2673DFFAAF}" dt="2020-09-06T09:22:34.809" v="3734" actId="20577"/>
          <ac:spMkLst>
            <pc:docMk/>
            <pc:sldMk cId="806437113" sldId="261"/>
            <ac:spMk id="6" creationId="{1BBCA3BE-DA20-4B60-9877-185DC6539ABF}"/>
          </ac:spMkLst>
        </pc:spChg>
        <pc:spChg chg="add mod">
          <ac:chgData name="HOANG DUC VIET 20183666" userId="S::viet.hd183666@sis.hust.edu.vn::4ef6f5b9-2ebe-471e-9709-deb3cb023551" providerId="AD" clId="Web-{E2F9BA52-4F8E-453F-6FF4-8D2673DFFAAF}" dt="2020-09-06T09:23:33.654" v="3750"/>
          <ac:spMkLst>
            <pc:docMk/>
            <pc:sldMk cId="806437113" sldId="261"/>
            <ac:spMk id="10" creationId="{7613237E-119E-4BC6-B06F-85345CB25ED1}"/>
          </ac:spMkLst>
        </pc:spChg>
        <pc:cxnChg chg="add mod">
          <ac:chgData name="HOANG DUC VIET 20183666" userId="S::viet.hd183666@sis.hust.edu.vn::4ef6f5b9-2ebe-471e-9709-deb3cb023551" providerId="AD" clId="Web-{E2F9BA52-4F8E-453F-6FF4-8D2673DFFAAF}" dt="2020-09-06T09:22:55.106" v="3738" actId="14100"/>
          <ac:cxnSpMkLst>
            <pc:docMk/>
            <pc:sldMk cId="806437113" sldId="261"/>
            <ac:cxnSpMk id="7" creationId="{E714C5A3-AC10-44D0-BDE0-6F08D1044D6F}"/>
          </ac:cxnSpMkLst>
        </pc:cxnChg>
        <pc:cxnChg chg="add mod">
          <ac:chgData name="HOANG DUC VIET 20183666" userId="S::viet.hd183666@sis.hust.edu.vn::4ef6f5b9-2ebe-471e-9709-deb3cb023551" providerId="AD" clId="Web-{E2F9BA52-4F8E-453F-6FF4-8D2673DFFAAF}" dt="2020-09-06T09:23:01.482" v="3741" actId="14100"/>
          <ac:cxnSpMkLst>
            <pc:docMk/>
            <pc:sldMk cId="806437113" sldId="261"/>
            <ac:cxnSpMk id="8" creationId="{F85DBB5E-827C-4968-8A5C-C52CD401BC77}"/>
          </ac:cxnSpMkLst>
        </pc:cxnChg>
        <pc:cxnChg chg="add mod">
          <ac:chgData name="HOANG DUC VIET 20183666" userId="S::viet.hd183666@sis.hust.edu.vn::4ef6f5b9-2ebe-471e-9709-deb3cb023551" providerId="AD" clId="Web-{E2F9BA52-4F8E-453F-6FF4-8D2673DFFAAF}" dt="2020-09-06T09:23:06.997" v="3743" actId="1076"/>
          <ac:cxnSpMkLst>
            <pc:docMk/>
            <pc:sldMk cId="806437113" sldId="261"/>
            <ac:cxnSpMk id="9" creationId="{DFC71268-FBA3-4396-98CE-C659773239BB}"/>
          </ac:cxnSpMkLst>
        </pc:cxnChg>
      </pc:sldChg>
      <pc:sldChg chg="addSp modSp add ord replId">
        <pc:chgData name="HOANG DUC VIET 20183666" userId="S::viet.hd183666@sis.hust.edu.vn::4ef6f5b9-2ebe-471e-9709-deb3cb023551" providerId="AD" clId="Web-{E2F9BA52-4F8E-453F-6FF4-8D2673DFFAAF}" dt="2020-09-06T09:23:49.892" v="3751"/>
        <pc:sldMkLst>
          <pc:docMk/>
          <pc:sldMk cId="1619929658" sldId="262"/>
        </pc:sldMkLst>
        <pc:spChg chg="mod">
          <ac:chgData name="HOANG DUC VIET 20183666" userId="S::viet.hd183666@sis.hust.edu.vn::4ef6f5b9-2ebe-471e-9709-deb3cb023551" providerId="AD" clId="Web-{E2F9BA52-4F8E-453F-6FF4-8D2673DFFAAF}" dt="2020-09-06T09:21:12.698" v="3701" actId="20577"/>
          <ac:spMkLst>
            <pc:docMk/>
            <pc:sldMk cId="1619929658" sldId="262"/>
            <ac:spMk id="3" creationId="{B863E220-D76C-4EF2-B80E-666485DE0858}"/>
          </ac:spMkLst>
        </pc:spChg>
        <pc:picChg chg="add mod">
          <ac:chgData name="HOANG DUC VIET 20183666" userId="S::viet.hd183666@sis.hust.edu.vn::4ef6f5b9-2ebe-471e-9709-deb3cb023551" providerId="AD" clId="Web-{E2F9BA52-4F8E-453F-6FF4-8D2673DFFAAF}" dt="2020-09-06T08:42:08.515" v="2411" actId="1076"/>
          <ac:picMkLst>
            <pc:docMk/>
            <pc:sldMk cId="1619929658" sldId="262"/>
            <ac:picMk id="4" creationId="{EF49F7FC-4B4D-4C7B-9158-BEA688F8CA46}"/>
          </ac:picMkLst>
        </pc:picChg>
      </pc:sldChg>
      <pc:sldChg chg="modSp new">
        <pc:chgData name="HOANG DUC VIET 20183666" userId="S::viet.hd183666@sis.hust.edu.vn::4ef6f5b9-2ebe-471e-9709-deb3cb023551" providerId="AD" clId="Web-{E2F9BA52-4F8E-453F-6FF4-8D2673DFFAAF}" dt="2020-09-06T09:14:40.612" v="3652" actId="20577"/>
        <pc:sldMkLst>
          <pc:docMk/>
          <pc:sldMk cId="2753555226" sldId="263"/>
        </pc:sldMkLst>
        <pc:spChg chg="mod">
          <ac:chgData name="HOANG DUC VIET 20183666" userId="S::viet.hd183666@sis.hust.edu.vn::4ef6f5b9-2ebe-471e-9709-deb3cb023551" providerId="AD" clId="Web-{E2F9BA52-4F8E-453F-6FF4-8D2673DFFAAF}" dt="2020-09-06T08:43:10.037" v="2443" actId="20577"/>
          <ac:spMkLst>
            <pc:docMk/>
            <pc:sldMk cId="2753555226" sldId="263"/>
            <ac:spMk id="2" creationId="{46DFEE3B-012E-47E7-A25D-AD05BB2F3B8B}"/>
          </ac:spMkLst>
        </pc:spChg>
        <pc:spChg chg="mod">
          <ac:chgData name="HOANG DUC VIET 20183666" userId="S::viet.hd183666@sis.hust.edu.vn::4ef6f5b9-2ebe-471e-9709-deb3cb023551" providerId="AD" clId="Web-{E2F9BA52-4F8E-453F-6FF4-8D2673DFFAAF}" dt="2020-09-06T09:14:40.612" v="3652" actId="20577"/>
          <ac:spMkLst>
            <pc:docMk/>
            <pc:sldMk cId="2753555226" sldId="263"/>
            <ac:spMk id="3" creationId="{08E80397-5B1E-4FCB-A0A7-7FBEB654059C}"/>
          </ac:spMkLst>
        </pc:spChg>
      </pc:sldChg>
      <pc:sldChg chg="modSp new">
        <pc:chgData name="HOANG DUC VIET 20183666" userId="S::viet.hd183666@sis.hust.edu.vn::4ef6f5b9-2ebe-471e-9709-deb3cb023551" providerId="AD" clId="Web-{E2F9BA52-4F8E-453F-6FF4-8D2673DFFAAF}" dt="2020-09-06T09:16:35.208" v="3671" actId="20577"/>
        <pc:sldMkLst>
          <pc:docMk/>
          <pc:sldMk cId="3854878783" sldId="264"/>
        </pc:sldMkLst>
        <pc:spChg chg="mod">
          <ac:chgData name="HOANG DUC VIET 20183666" userId="S::viet.hd183666@sis.hust.edu.vn::4ef6f5b9-2ebe-471e-9709-deb3cb023551" providerId="AD" clId="Web-{E2F9BA52-4F8E-453F-6FF4-8D2673DFFAAF}" dt="2020-09-06T08:57:12.772" v="2828" actId="20577"/>
          <ac:spMkLst>
            <pc:docMk/>
            <pc:sldMk cId="3854878783" sldId="264"/>
            <ac:spMk id="2" creationId="{11121A78-39E2-4322-A4F8-81487E008EC6}"/>
          </ac:spMkLst>
        </pc:spChg>
        <pc:spChg chg="mod">
          <ac:chgData name="HOANG DUC VIET 20183666" userId="S::viet.hd183666@sis.hust.edu.vn::4ef6f5b9-2ebe-471e-9709-deb3cb023551" providerId="AD" clId="Web-{E2F9BA52-4F8E-453F-6FF4-8D2673DFFAAF}" dt="2020-09-06T09:16:35.208" v="3671" actId="20577"/>
          <ac:spMkLst>
            <pc:docMk/>
            <pc:sldMk cId="3854878783" sldId="264"/>
            <ac:spMk id="3" creationId="{224BF78A-AE87-4AEA-8E16-D9D1A4451F83}"/>
          </ac:spMkLst>
        </pc:spChg>
      </pc:sldChg>
      <pc:sldChg chg="new del">
        <pc:chgData name="HOANG DUC VIET 20183666" userId="S::viet.hd183666@sis.hust.edu.vn::4ef6f5b9-2ebe-471e-9709-deb3cb023551" providerId="AD" clId="Web-{E2F9BA52-4F8E-453F-6FF4-8D2673DFFAAF}" dt="2020-09-06T08:51:31.672" v="2744"/>
        <pc:sldMkLst>
          <pc:docMk/>
          <pc:sldMk cId="1075095233" sldId="265"/>
        </pc:sldMkLst>
      </pc:sldChg>
      <pc:sldChg chg="addSp modSp add replId">
        <pc:chgData name="HOANG DUC VIET 20183666" userId="S::viet.hd183666@sis.hust.edu.vn::4ef6f5b9-2ebe-471e-9709-deb3cb023551" providerId="AD" clId="Web-{E2F9BA52-4F8E-453F-6FF4-8D2673DFFAAF}" dt="2020-09-06T08:56:46.647" v="2825" actId="1076"/>
        <pc:sldMkLst>
          <pc:docMk/>
          <pc:sldMk cId="3414081809" sldId="265"/>
        </pc:sldMkLst>
        <pc:spChg chg="mod">
          <ac:chgData name="HOANG DUC VIET 20183666" userId="S::viet.hd183666@sis.hust.edu.vn::4ef6f5b9-2ebe-471e-9709-deb3cb023551" providerId="AD" clId="Web-{E2F9BA52-4F8E-453F-6FF4-8D2673DFFAAF}" dt="2020-09-06T08:56:38.819" v="2820" actId="20577"/>
          <ac:spMkLst>
            <pc:docMk/>
            <pc:sldMk cId="3414081809" sldId="265"/>
            <ac:spMk id="3" creationId="{08E80397-5B1E-4FCB-A0A7-7FBEB654059C}"/>
          </ac:spMkLst>
        </pc:spChg>
        <pc:picChg chg="add mod">
          <ac:chgData name="HOANG DUC VIET 20183666" userId="S::viet.hd183666@sis.hust.edu.vn::4ef6f5b9-2ebe-471e-9709-deb3cb023551" providerId="AD" clId="Web-{E2F9BA52-4F8E-453F-6FF4-8D2673DFFAAF}" dt="2020-09-06T08:56:46.647" v="2825" actId="1076"/>
          <ac:picMkLst>
            <pc:docMk/>
            <pc:sldMk cId="3414081809" sldId="265"/>
            <ac:picMk id="4" creationId="{F58B2D57-68AD-48B2-9700-83778663F7C8}"/>
          </ac:picMkLst>
        </pc:picChg>
      </pc:sldChg>
      <pc:sldChg chg="addSp modSp new">
        <pc:chgData name="HOANG DUC VIET 20183666" userId="S::viet.hd183666@sis.hust.edu.vn::4ef6f5b9-2ebe-471e-9709-deb3cb023551" providerId="AD" clId="Web-{E2F9BA52-4F8E-453F-6FF4-8D2673DFFAAF}" dt="2020-09-06T09:08:28.729" v="3595" actId="1076"/>
        <pc:sldMkLst>
          <pc:docMk/>
          <pc:sldMk cId="1975524529" sldId="266"/>
        </pc:sldMkLst>
        <pc:spChg chg="mod">
          <ac:chgData name="HOANG DUC VIET 20183666" userId="S::viet.hd183666@sis.hust.edu.vn::4ef6f5b9-2ebe-471e-9709-deb3cb023551" providerId="AD" clId="Web-{E2F9BA52-4F8E-453F-6FF4-8D2673DFFAAF}" dt="2020-09-06T09:07:32.541" v="3555" actId="20577"/>
          <ac:spMkLst>
            <pc:docMk/>
            <pc:sldMk cId="1975524529" sldId="266"/>
            <ac:spMk id="2" creationId="{A4193C3C-5216-43B2-9E12-83DDFF1229FB}"/>
          </ac:spMkLst>
        </pc:spChg>
        <pc:spChg chg="mod">
          <ac:chgData name="HOANG DUC VIET 20183666" userId="S::viet.hd183666@sis.hust.edu.vn::4ef6f5b9-2ebe-471e-9709-deb3cb023551" providerId="AD" clId="Web-{E2F9BA52-4F8E-453F-6FF4-8D2673DFFAAF}" dt="2020-09-06T09:08:06.541" v="3586" actId="20577"/>
          <ac:spMkLst>
            <pc:docMk/>
            <pc:sldMk cId="1975524529" sldId="266"/>
            <ac:spMk id="3" creationId="{1DACF266-3822-4B6A-974B-E3F8D189C725}"/>
          </ac:spMkLst>
        </pc:spChg>
        <pc:picChg chg="add mod">
          <ac:chgData name="HOANG DUC VIET 20183666" userId="S::viet.hd183666@sis.hust.edu.vn::4ef6f5b9-2ebe-471e-9709-deb3cb023551" providerId="AD" clId="Web-{E2F9BA52-4F8E-453F-6FF4-8D2673DFFAAF}" dt="2020-09-06T09:08:28.729" v="3595" actId="1076"/>
          <ac:picMkLst>
            <pc:docMk/>
            <pc:sldMk cId="1975524529" sldId="266"/>
            <ac:picMk id="4" creationId="{488B038B-F1A8-46D7-A616-31E279FBBE45}"/>
          </ac:picMkLst>
        </pc:picChg>
      </pc:sldChg>
      <pc:sldChg chg="addSp delSp modSp new">
        <pc:chgData name="HOANG DUC VIET 20183666" userId="S::viet.hd183666@sis.hust.edu.vn::4ef6f5b9-2ebe-471e-9709-deb3cb023551" providerId="AD" clId="Web-{E2F9BA52-4F8E-453F-6FF4-8D2673DFFAAF}" dt="2020-09-06T09:14:08.017" v="3650" actId="1076"/>
        <pc:sldMkLst>
          <pc:docMk/>
          <pc:sldMk cId="1372860576" sldId="267"/>
        </pc:sldMkLst>
        <pc:spChg chg="mod">
          <ac:chgData name="HOANG DUC VIET 20183666" userId="S::viet.hd183666@sis.hust.edu.vn::4ef6f5b9-2ebe-471e-9709-deb3cb023551" providerId="AD" clId="Web-{E2F9BA52-4F8E-453F-6FF4-8D2673DFFAAF}" dt="2020-09-06T09:08:54.761" v="3607" actId="20577"/>
          <ac:spMkLst>
            <pc:docMk/>
            <pc:sldMk cId="1372860576" sldId="267"/>
            <ac:spMk id="2" creationId="{F1251270-D1C7-464F-8CA3-FE9C8D4E3B2D}"/>
          </ac:spMkLst>
        </pc:spChg>
        <pc:spChg chg="mod">
          <ac:chgData name="HOANG DUC VIET 20183666" userId="S::viet.hd183666@sis.hust.edu.vn::4ef6f5b9-2ebe-471e-9709-deb3cb023551" providerId="AD" clId="Web-{E2F9BA52-4F8E-453F-6FF4-8D2673DFFAAF}" dt="2020-09-06T09:11:09.154" v="3632" actId="20577"/>
          <ac:spMkLst>
            <pc:docMk/>
            <pc:sldMk cId="1372860576" sldId="267"/>
            <ac:spMk id="3" creationId="{48352AE3-0991-492D-8DC5-1A4FA28BD7EE}"/>
          </ac:spMkLst>
        </pc:spChg>
        <pc:picChg chg="add del mod">
          <ac:chgData name="HOANG DUC VIET 20183666" userId="S::viet.hd183666@sis.hust.edu.vn::4ef6f5b9-2ebe-471e-9709-deb3cb023551" providerId="AD" clId="Web-{E2F9BA52-4F8E-453F-6FF4-8D2673DFFAAF}" dt="2020-09-06T09:13:21.657" v="3642"/>
          <ac:picMkLst>
            <pc:docMk/>
            <pc:sldMk cId="1372860576" sldId="267"/>
            <ac:picMk id="4" creationId="{8EE8665E-5FEB-48EF-BD19-4D943E02B118}"/>
          </ac:picMkLst>
        </pc:picChg>
        <pc:picChg chg="add del mod">
          <ac:chgData name="HOANG DUC VIET 20183666" userId="S::viet.hd183666@sis.hust.edu.vn::4ef6f5b9-2ebe-471e-9709-deb3cb023551" providerId="AD" clId="Web-{E2F9BA52-4F8E-453F-6FF4-8D2673DFFAAF}" dt="2020-09-06T09:13:24.048" v="3644"/>
          <ac:picMkLst>
            <pc:docMk/>
            <pc:sldMk cId="1372860576" sldId="267"/>
            <ac:picMk id="5" creationId="{DEDECAA6-B954-4287-A519-08D7C22803E0}"/>
          </ac:picMkLst>
        </pc:picChg>
        <pc:picChg chg="add mod">
          <ac:chgData name="HOANG DUC VIET 20183666" userId="S::viet.hd183666@sis.hust.edu.vn::4ef6f5b9-2ebe-471e-9709-deb3cb023551" providerId="AD" clId="Web-{E2F9BA52-4F8E-453F-6FF4-8D2673DFFAAF}" dt="2020-09-06T09:14:08.017" v="3650" actId="1076"/>
          <ac:picMkLst>
            <pc:docMk/>
            <pc:sldMk cId="1372860576" sldId="267"/>
            <ac:picMk id="6" creationId="{D11E82A6-271A-450E-9D19-44F1B40337B0}"/>
          </ac:picMkLst>
        </pc:picChg>
      </pc:sldChg>
      <pc:sldChg chg="add replId">
        <pc:chgData name="HOANG DUC VIET 20183666" userId="S::viet.hd183666@sis.hust.edu.vn::4ef6f5b9-2ebe-471e-9709-deb3cb023551" providerId="AD" clId="Web-{E2F9BA52-4F8E-453F-6FF4-8D2673DFFAAF}" dt="2020-09-06T09:13:13.923" v="3641"/>
        <pc:sldMkLst>
          <pc:docMk/>
          <pc:sldMk cId="1111455497" sldId="268"/>
        </pc:sldMkLst>
      </pc:sldChg>
      <pc:sldChg chg="addSp delSp modSp new">
        <pc:chgData name="HOANG DUC VIET 20183666" userId="S::viet.hd183666@sis.hust.edu.vn::4ef6f5b9-2ebe-471e-9709-deb3cb023551" providerId="AD" clId="Web-{E2F9BA52-4F8E-453F-6FF4-8D2673DFFAAF}" dt="2020-09-06T09:39:41.173" v="4120" actId="1076"/>
        <pc:sldMkLst>
          <pc:docMk/>
          <pc:sldMk cId="1677233973" sldId="269"/>
        </pc:sldMkLst>
        <pc:spChg chg="mod">
          <ac:chgData name="HOANG DUC VIET 20183666" userId="S::viet.hd183666@sis.hust.edu.vn::4ef6f5b9-2ebe-471e-9709-deb3cb023551" providerId="AD" clId="Web-{E2F9BA52-4F8E-453F-6FF4-8D2673DFFAAF}" dt="2020-09-06T09:25:06.214" v="3794" actId="20577"/>
          <ac:spMkLst>
            <pc:docMk/>
            <pc:sldMk cId="1677233973" sldId="269"/>
            <ac:spMk id="2" creationId="{493B6350-4C6C-4B46-80F7-48BDC114A0DC}"/>
          </ac:spMkLst>
        </pc:spChg>
        <pc:spChg chg="del">
          <ac:chgData name="HOANG DUC VIET 20183666" userId="S::viet.hd183666@sis.hust.edu.vn::4ef6f5b9-2ebe-471e-9709-deb3cb023551" providerId="AD" clId="Web-{E2F9BA52-4F8E-453F-6FF4-8D2673DFFAAF}" dt="2020-09-06T09:25:52.184" v="3808"/>
          <ac:spMkLst>
            <pc:docMk/>
            <pc:sldMk cId="1677233973" sldId="269"/>
            <ac:spMk id="3" creationId="{40B01815-9642-414C-85EB-534E2BDE6468}"/>
          </ac:spMkLst>
        </pc:spChg>
        <pc:spChg chg="add mod">
          <ac:chgData name="HOANG DUC VIET 20183666" userId="S::viet.hd183666@sis.hust.edu.vn::4ef6f5b9-2ebe-471e-9709-deb3cb023551" providerId="AD" clId="Web-{E2F9BA52-4F8E-453F-6FF4-8D2673DFFAAF}" dt="2020-09-06T09:34:33.339" v="3987" actId="1076"/>
          <ac:spMkLst>
            <pc:docMk/>
            <pc:sldMk cId="1677233973" sldId="269"/>
            <ac:spMk id="4" creationId="{89FEC4D4-23F6-471F-A4C4-7F5C1D9282A3}"/>
          </ac:spMkLst>
        </pc:spChg>
        <pc:spChg chg="add mod">
          <ac:chgData name="HOANG DUC VIET 20183666" userId="S::viet.hd183666@sis.hust.edu.vn::4ef6f5b9-2ebe-471e-9709-deb3cb023551" providerId="AD" clId="Web-{E2F9BA52-4F8E-453F-6FF4-8D2673DFFAAF}" dt="2020-09-06T09:37:15.733" v="4029" actId="14100"/>
          <ac:spMkLst>
            <pc:docMk/>
            <pc:sldMk cId="1677233973" sldId="269"/>
            <ac:spMk id="5" creationId="{74D82F0E-BE95-4172-BC97-902C64310F02}"/>
          </ac:spMkLst>
        </pc:spChg>
        <pc:spChg chg="add mod">
          <ac:chgData name="HOANG DUC VIET 20183666" userId="S::viet.hd183666@sis.hust.edu.vn::4ef6f5b9-2ebe-471e-9709-deb3cb023551" providerId="AD" clId="Web-{E2F9BA52-4F8E-453F-6FF4-8D2673DFFAAF}" dt="2020-09-06T09:35:18.933" v="3999" actId="1076"/>
          <ac:spMkLst>
            <pc:docMk/>
            <pc:sldMk cId="1677233973" sldId="269"/>
            <ac:spMk id="6" creationId="{ADEE8383-DE17-4FC3-BF30-F04F0A155412}"/>
          </ac:spMkLst>
        </pc:spChg>
        <pc:spChg chg="add mod">
          <ac:chgData name="HOANG DUC VIET 20183666" userId="S::viet.hd183666@sis.hust.edu.vn::4ef6f5b9-2ebe-471e-9709-deb3cb023551" providerId="AD" clId="Web-{E2F9BA52-4F8E-453F-6FF4-8D2673DFFAAF}" dt="2020-09-06T09:34:39.308" v="3990" actId="1076"/>
          <ac:spMkLst>
            <pc:docMk/>
            <pc:sldMk cId="1677233973" sldId="269"/>
            <ac:spMk id="7" creationId="{AEE24704-C86B-452C-A681-F3D7B4E9C180}"/>
          </ac:spMkLst>
        </pc:spChg>
        <pc:spChg chg="add del">
          <ac:chgData name="HOANG DUC VIET 20183666" userId="S::viet.hd183666@sis.hust.edu.vn::4ef6f5b9-2ebe-471e-9709-deb3cb023551" providerId="AD" clId="Web-{E2F9BA52-4F8E-453F-6FF4-8D2673DFFAAF}" dt="2020-09-06T09:31:32.456" v="3908"/>
          <ac:spMkLst>
            <pc:docMk/>
            <pc:sldMk cId="1677233973" sldId="269"/>
            <ac:spMk id="8" creationId="{9714E5BF-3217-415D-8571-3412E06D2443}"/>
          </ac:spMkLst>
        </pc:spChg>
        <pc:spChg chg="add mod">
          <ac:chgData name="HOANG DUC VIET 20183666" userId="S::viet.hd183666@sis.hust.edu.vn::4ef6f5b9-2ebe-471e-9709-deb3cb023551" providerId="AD" clId="Web-{E2F9BA52-4F8E-453F-6FF4-8D2673DFFAAF}" dt="2020-09-06T09:35:59.684" v="4015" actId="1076"/>
          <ac:spMkLst>
            <pc:docMk/>
            <pc:sldMk cId="1677233973" sldId="269"/>
            <ac:spMk id="9" creationId="{D03EFBB0-A708-4A53-BC34-5A4A02A7DAD9}"/>
          </ac:spMkLst>
        </pc:spChg>
        <pc:spChg chg="add mod">
          <ac:chgData name="HOANG DUC VIET 20183666" userId="S::viet.hd183666@sis.hust.edu.vn::4ef6f5b9-2ebe-471e-9709-deb3cb023551" providerId="AD" clId="Web-{E2F9BA52-4F8E-453F-6FF4-8D2673DFFAAF}" dt="2020-09-06T09:36:17.591" v="4020" actId="1076"/>
          <ac:spMkLst>
            <pc:docMk/>
            <pc:sldMk cId="1677233973" sldId="269"/>
            <ac:spMk id="10" creationId="{170DBA7E-D2F8-4D4E-806D-BA1D779E1AF8}"/>
          </ac:spMkLst>
        </pc:spChg>
        <pc:spChg chg="add mod">
          <ac:chgData name="HOANG DUC VIET 20183666" userId="S::viet.hd183666@sis.hust.edu.vn::4ef6f5b9-2ebe-471e-9709-deb3cb023551" providerId="AD" clId="Web-{E2F9BA52-4F8E-453F-6FF4-8D2673DFFAAF}" dt="2020-09-06T09:39:41.173" v="4120" actId="1076"/>
          <ac:spMkLst>
            <pc:docMk/>
            <pc:sldMk cId="1677233973" sldId="269"/>
            <ac:spMk id="17" creationId="{6C7CA766-C9AC-4B19-A50E-FD9DE229A85A}"/>
          </ac:spMkLst>
        </pc:spChg>
        <pc:spChg chg="add mod">
          <ac:chgData name="HOANG DUC VIET 20183666" userId="S::viet.hd183666@sis.hust.edu.vn::4ef6f5b9-2ebe-471e-9709-deb3cb023551" providerId="AD" clId="Web-{E2F9BA52-4F8E-453F-6FF4-8D2673DFFAAF}" dt="2020-09-06T09:39:06.751" v="4080" actId="14100"/>
          <ac:spMkLst>
            <pc:docMk/>
            <pc:sldMk cId="1677233973" sldId="269"/>
            <ac:spMk id="18" creationId="{833DC0B6-24D6-4E94-850B-4363F0AD7494}"/>
          </ac:spMkLst>
        </pc:spChg>
        <pc:spChg chg="add mod">
          <ac:chgData name="HOANG DUC VIET 20183666" userId="S::viet.hd183666@sis.hust.edu.vn::4ef6f5b9-2ebe-471e-9709-deb3cb023551" providerId="AD" clId="Web-{E2F9BA52-4F8E-453F-6FF4-8D2673DFFAAF}" dt="2020-09-06T09:39:13.751" v="4083" actId="20577"/>
          <ac:spMkLst>
            <pc:docMk/>
            <pc:sldMk cId="1677233973" sldId="269"/>
            <ac:spMk id="19" creationId="{551D0D35-0C5F-4D03-8C82-9E066B3A0880}"/>
          </ac:spMkLst>
        </pc:spChg>
        <pc:cxnChg chg="add mod">
          <ac:chgData name="HOANG DUC VIET 20183666" userId="S::viet.hd183666@sis.hust.edu.vn::4ef6f5b9-2ebe-471e-9709-deb3cb023551" providerId="AD" clId="Web-{E2F9BA52-4F8E-453F-6FF4-8D2673DFFAAF}" dt="2020-09-06T09:35:12.902" v="3997" actId="14100"/>
          <ac:cxnSpMkLst>
            <pc:docMk/>
            <pc:sldMk cId="1677233973" sldId="269"/>
            <ac:cxnSpMk id="11" creationId="{3281FB40-1885-426A-A389-6AF9FA3ECB5A}"/>
          </ac:cxnSpMkLst>
        </pc:cxnChg>
        <pc:cxnChg chg="add mod">
          <ac:chgData name="HOANG DUC VIET 20183666" userId="S::viet.hd183666@sis.hust.edu.vn::4ef6f5b9-2ebe-471e-9709-deb3cb023551" providerId="AD" clId="Web-{E2F9BA52-4F8E-453F-6FF4-8D2673DFFAAF}" dt="2020-09-06T09:35:35.387" v="4004" actId="14100"/>
          <ac:cxnSpMkLst>
            <pc:docMk/>
            <pc:sldMk cId="1677233973" sldId="269"/>
            <ac:cxnSpMk id="12" creationId="{DB91F19F-C038-4655-B70C-F691C70D8D74}"/>
          </ac:cxnSpMkLst>
        </pc:cxnChg>
        <pc:cxnChg chg="add mod">
          <ac:chgData name="HOANG DUC VIET 20183666" userId="S::viet.hd183666@sis.hust.edu.vn::4ef6f5b9-2ebe-471e-9709-deb3cb023551" providerId="AD" clId="Web-{E2F9BA52-4F8E-453F-6FF4-8D2673DFFAAF}" dt="2020-09-06T09:36:13.685" v="4019" actId="14100"/>
          <ac:cxnSpMkLst>
            <pc:docMk/>
            <pc:sldMk cId="1677233973" sldId="269"/>
            <ac:cxnSpMk id="13" creationId="{1020557D-94A9-41F1-B513-1FC1CD038A1A}"/>
          </ac:cxnSpMkLst>
        </pc:cxnChg>
        <pc:cxnChg chg="add mod">
          <ac:chgData name="HOANG DUC VIET 20183666" userId="S::viet.hd183666@sis.hust.edu.vn::4ef6f5b9-2ebe-471e-9709-deb3cb023551" providerId="AD" clId="Web-{E2F9BA52-4F8E-453F-6FF4-8D2673DFFAAF}" dt="2020-09-06T09:37:10.826" v="4028" actId="14100"/>
          <ac:cxnSpMkLst>
            <pc:docMk/>
            <pc:sldMk cId="1677233973" sldId="269"/>
            <ac:cxnSpMk id="14" creationId="{F4C93146-F18A-49B4-997A-6FB8035B910B}"/>
          </ac:cxnSpMkLst>
        </pc:cxnChg>
        <pc:cxnChg chg="add mod">
          <ac:chgData name="HOANG DUC VIET 20183666" userId="S::viet.hd183666@sis.hust.edu.vn::4ef6f5b9-2ebe-471e-9709-deb3cb023551" providerId="AD" clId="Web-{E2F9BA52-4F8E-453F-6FF4-8D2673DFFAAF}" dt="2020-09-06T09:37:04.420" v="4027" actId="14100"/>
          <ac:cxnSpMkLst>
            <pc:docMk/>
            <pc:sldMk cId="1677233973" sldId="269"/>
            <ac:cxnSpMk id="15" creationId="{279836EC-C794-42B3-8FEB-C33625A5F1C9}"/>
          </ac:cxnSpMkLst>
        </pc:cxnChg>
        <pc:cxnChg chg="add mod">
          <ac:chgData name="HOANG DUC VIET 20183666" userId="S::viet.hd183666@sis.hust.edu.vn::4ef6f5b9-2ebe-471e-9709-deb3cb023551" providerId="AD" clId="Web-{E2F9BA52-4F8E-453F-6FF4-8D2673DFFAAF}" dt="2020-09-06T09:38:36.656" v="4068" actId="14100"/>
          <ac:cxnSpMkLst>
            <pc:docMk/>
            <pc:sldMk cId="1677233973" sldId="269"/>
            <ac:cxnSpMk id="16" creationId="{1EF69745-F015-4C74-BC61-7F1CB14F936C}"/>
          </ac:cxnSpMkLst>
        </pc:cxnChg>
      </pc:sldChg>
      <pc:sldMasterChg chg="del delSldLayout">
        <pc:chgData name="HOANG DUC VIET 20183666" userId="S::viet.hd183666@sis.hust.edu.vn::4ef6f5b9-2ebe-471e-9709-deb3cb023551" providerId="AD" clId="Web-{E2F9BA52-4F8E-453F-6FF4-8D2673DFFAAF}" dt="2020-09-06T07:54:17.968" v="0"/>
        <pc:sldMasterMkLst>
          <pc:docMk/>
          <pc:sldMasterMk cId="3336428944" sldId="2147483648"/>
        </pc:sldMasterMkLst>
        <pc:sldLayoutChg chg="del">
          <pc:chgData name="HOANG DUC VIET 20183666" userId="S::viet.hd183666@sis.hust.edu.vn::4ef6f5b9-2ebe-471e-9709-deb3cb023551" providerId="AD" clId="Web-{E2F9BA52-4F8E-453F-6FF4-8D2673DFFAAF}" dt="2020-09-06T07:54:17.968" v="0"/>
          <pc:sldLayoutMkLst>
            <pc:docMk/>
            <pc:sldMasterMk cId="3336428944" sldId="2147483648"/>
            <pc:sldLayoutMk cId="3177509059" sldId="2147483649"/>
          </pc:sldLayoutMkLst>
        </pc:sldLayoutChg>
        <pc:sldLayoutChg chg="del">
          <pc:chgData name="HOANG DUC VIET 20183666" userId="S::viet.hd183666@sis.hust.edu.vn::4ef6f5b9-2ebe-471e-9709-deb3cb023551" providerId="AD" clId="Web-{E2F9BA52-4F8E-453F-6FF4-8D2673DFFAAF}" dt="2020-09-06T07:54:17.968" v="0"/>
          <pc:sldLayoutMkLst>
            <pc:docMk/>
            <pc:sldMasterMk cId="3336428944" sldId="2147483648"/>
            <pc:sldLayoutMk cId="4273931299" sldId="2147483650"/>
          </pc:sldLayoutMkLst>
        </pc:sldLayoutChg>
        <pc:sldLayoutChg chg="del">
          <pc:chgData name="HOANG DUC VIET 20183666" userId="S::viet.hd183666@sis.hust.edu.vn::4ef6f5b9-2ebe-471e-9709-deb3cb023551" providerId="AD" clId="Web-{E2F9BA52-4F8E-453F-6FF4-8D2673DFFAAF}" dt="2020-09-06T07:54:17.968" v="0"/>
          <pc:sldLayoutMkLst>
            <pc:docMk/>
            <pc:sldMasterMk cId="3336428944" sldId="2147483648"/>
            <pc:sldLayoutMk cId="3239344926" sldId="2147483651"/>
          </pc:sldLayoutMkLst>
        </pc:sldLayoutChg>
        <pc:sldLayoutChg chg="del">
          <pc:chgData name="HOANG DUC VIET 20183666" userId="S::viet.hd183666@sis.hust.edu.vn::4ef6f5b9-2ebe-471e-9709-deb3cb023551" providerId="AD" clId="Web-{E2F9BA52-4F8E-453F-6FF4-8D2673DFFAAF}" dt="2020-09-06T07:54:17.968" v="0"/>
          <pc:sldLayoutMkLst>
            <pc:docMk/>
            <pc:sldMasterMk cId="3336428944" sldId="2147483648"/>
            <pc:sldLayoutMk cId="71434891" sldId="2147483652"/>
          </pc:sldLayoutMkLst>
        </pc:sldLayoutChg>
        <pc:sldLayoutChg chg="del">
          <pc:chgData name="HOANG DUC VIET 20183666" userId="S::viet.hd183666@sis.hust.edu.vn::4ef6f5b9-2ebe-471e-9709-deb3cb023551" providerId="AD" clId="Web-{E2F9BA52-4F8E-453F-6FF4-8D2673DFFAAF}" dt="2020-09-06T07:54:17.968" v="0"/>
          <pc:sldLayoutMkLst>
            <pc:docMk/>
            <pc:sldMasterMk cId="3336428944" sldId="2147483648"/>
            <pc:sldLayoutMk cId="1695300783" sldId="2147483653"/>
          </pc:sldLayoutMkLst>
        </pc:sldLayoutChg>
        <pc:sldLayoutChg chg="del">
          <pc:chgData name="HOANG DUC VIET 20183666" userId="S::viet.hd183666@sis.hust.edu.vn::4ef6f5b9-2ebe-471e-9709-deb3cb023551" providerId="AD" clId="Web-{E2F9BA52-4F8E-453F-6FF4-8D2673DFFAAF}" dt="2020-09-06T07:54:17.968" v="0"/>
          <pc:sldLayoutMkLst>
            <pc:docMk/>
            <pc:sldMasterMk cId="3336428944" sldId="2147483648"/>
            <pc:sldLayoutMk cId="3013401316" sldId="2147483654"/>
          </pc:sldLayoutMkLst>
        </pc:sldLayoutChg>
        <pc:sldLayoutChg chg="del">
          <pc:chgData name="HOANG DUC VIET 20183666" userId="S::viet.hd183666@sis.hust.edu.vn::4ef6f5b9-2ebe-471e-9709-deb3cb023551" providerId="AD" clId="Web-{E2F9BA52-4F8E-453F-6FF4-8D2673DFFAAF}" dt="2020-09-06T07:54:17.968" v="0"/>
          <pc:sldLayoutMkLst>
            <pc:docMk/>
            <pc:sldMasterMk cId="3336428944" sldId="2147483648"/>
            <pc:sldLayoutMk cId="1438579405" sldId="2147483655"/>
          </pc:sldLayoutMkLst>
        </pc:sldLayoutChg>
        <pc:sldLayoutChg chg="del">
          <pc:chgData name="HOANG DUC VIET 20183666" userId="S::viet.hd183666@sis.hust.edu.vn::4ef6f5b9-2ebe-471e-9709-deb3cb023551" providerId="AD" clId="Web-{E2F9BA52-4F8E-453F-6FF4-8D2673DFFAAF}" dt="2020-09-06T07:54:17.968" v="0"/>
          <pc:sldLayoutMkLst>
            <pc:docMk/>
            <pc:sldMasterMk cId="3336428944" sldId="2147483648"/>
            <pc:sldLayoutMk cId="638026129" sldId="2147483656"/>
          </pc:sldLayoutMkLst>
        </pc:sldLayoutChg>
        <pc:sldLayoutChg chg="del">
          <pc:chgData name="HOANG DUC VIET 20183666" userId="S::viet.hd183666@sis.hust.edu.vn::4ef6f5b9-2ebe-471e-9709-deb3cb023551" providerId="AD" clId="Web-{E2F9BA52-4F8E-453F-6FF4-8D2673DFFAAF}" dt="2020-09-06T07:54:17.968" v="0"/>
          <pc:sldLayoutMkLst>
            <pc:docMk/>
            <pc:sldMasterMk cId="3336428944" sldId="2147483648"/>
            <pc:sldLayoutMk cId="3860145272" sldId="2147483657"/>
          </pc:sldLayoutMkLst>
        </pc:sldLayoutChg>
        <pc:sldLayoutChg chg="del">
          <pc:chgData name="HOANG DUC VIET 20183666" userId="S::viet.hd183666@sis.hust.edu.vn::4ef6f5b9-2ebe-471e-9709-deb3cb023551" providerId="AD" clId="Web-{E2F9BA52-4F8E-453F-6FF4-8D2673DFFAAF}" dt="2020-09-06T07:54:17.968" v="0"/>
          <pc:sldLayoutMkLst>
            <pc:docMk/>
            <pc:sldMasterMk cId="3336428944" sldId="2147483648"/>
            <pc:sldLayoutMk cId="2447484624" sldId="2147483658"/>
          </pc:sldLayoutMkLst>
        </pc:sldLayoutChg>
        <pc:sldLayoutChg chg="del">
          <pc:chgData name="HOANG DUC VIET 20183666" userId="S::viet.hd183666@sis.hust.edu.vn::4ef6f5b9-2ebe-471e-9709-deb3cb023551" providerId="AD" clId="Web-{E2F9BA52-4F8E-453F-6FF4-8D2673DFFAAF}" dt="2020-09-06T07:54:17.968" v="0"/>
          <pc:sldLayoutMkLst>
            <pc:docMk/>
            <pc:sldMasterMk cId="3336428944" sldId="2147483648"/>
            <pc:sldLayoutMk cId="95000003" sldId="2147483659"/>
          </pc:sldLayoutMkLst>
        </pc:sldLayoutChg>
      </pc:sldMasterChg>
      <pc:sldMasterChg chg="modSp add addSldLayout modSldLayout">
        <pc:chgData name="HOANG DUC VIET 20183666" userId="S::viet.hd183666@sis.hust.edu.vn::4ef6f5b9-2ebe-471e-9709-deb3cb023551" providerId="AD" clId="Web-{E2F9BA52-4F8E-453F-6FF4-8D2673DFFAAF}" dt="2020-09-06T07:58:54.396" v="92"/>
        <pc:sldMasterMkLst>
          <pc:docMk/>
          <pc:sldMasterMk cId="830259968" sldId="2147483739"/>
        </pc:sldMasterMkLst>
        <pc:spChg chg="mod">
          <ac:chgData name="HOANG DUC VIET 20183666" userId="S::viet.hd183666@sis.hust.edu.vn::4ef6f5b9-2ebe-471e-9709-deb3cb023551" providerId="AD" clId="Web-{E2F9BA52-4F8E-453F-6FF4-8D2673DFFAAF}" dt="2020-09-06T07:58:54.396" v="92"/>
          <ac:spMkLst>
            <pc:docMk/>
            <pc:sldMasterMk cId="830259968" sldId="2147483739"/>
            <ac:spMk id="2" creationId="{1633F5C3-CD4B-4472-B59A-49D460CB1CD4}"/>
          </ac:spMkLst>
        </pc:spChg>
        <pc:spChg chg="mod">
          <ac:chgData name="HOANG DUC VIET 20183666" userId="S::viet.hd183666@sis.hust.edu.vn::4ef6f5b9-2ebe-471e-9709-deb3cb023551" providerId="AD" clId="Web-{E2F9BA52-4F8E-453F-6FF4-8D2673DFFAAF}" dt="2020-09-06T07:58:54.396" v="92"/>
          <ac:spMkLst>
            <pc:docMk/>
            <pc:sldMasterMk cId="830259968" sldId="2147483739"/>
            <ac:spMk id="3" creationId="{7772236B-AB2C-4D6F-AE15-700992DA917B}"/>
          </ac:spMkLst>
        </pc:spChg>
        <pc:spChg chg="mod">
          <ac:chgData name="HOANG DUC VIET 20183666" userId="S::viet.hd183666@sis.hust.edu.vn::4ef6f5b9-2ebe-471e-9709-deb3cb023551" providerId="AD" clId="Web-{E2F9BA52-4F8E-453F-6FF4-8D2673DFFAAF}" dt="2020-09-06T07:58:54.396" v="92"/>
          <ac:spMkLst>
            <pc:docMk/>
            <pc:sldMasterMk cId="830259968" sldId="2147483739"/>
            <ac:spMk id="4" creationId="{8090F509-07BE-4446-8772-F44E09936B7D}"/>
          </ac:spMkLst>
        </pc:spChg>
        <pc:spChg chg="mod">
          <ac:chgData name="HOANG DUC VIET 20183666" userId="S::viet.hd183666@sis.hust.edu.vn::4ef6f5b9-2ebe-471e-9709-deb3cb023551" providerId="AD" clId="Web-{E2F9BA52-4F8E-453F-6FF4-8D2673DFFAAF}" dt="2020-09-06T07:58:54.396" v="92"/>
          <ac:spMkLst>
            <pc:docMk/>
            <pc:sldMasterMk cId="830259968" sldId="2147483739"/>
            <ac:spMk id="5" creationId="{501B927E-3833-4F85-99B5-56B5F1E540DD}"/>
          </ac:spMkLst>
        </pc:spChg>
        <pc:spChg chg="mod">
          <ac:chgData name="HOANG DUC VIET 20183666" userId="S::viet.hd183666@sis.hust.edu.vn::4ef6f5b9-2ebe-471e-9709-deb3cb023551" providerId="AD" clId="Web-{E2F9BA52-4F8E-453F-6FF4-8D2673DFFAAF}" dt="2020-09-06T07:58:54.396" v="92"/>
          <ac:spMkLst>
            <pc:docMk/>
            <pc:sldMasterMk cId="830259968" sldId="2147483739"/>
            <ac:spMk id="6" creationId="{E628CB64-4E98-43DE-B543-7BE5B329DBA3}"/>
          </ac:spMkLst>
        </pc:spChg>
        <pc:sldLayoutChg chg="modSp add">
          <pc:chgData name="HOANG DUC VIET 20183666" userId="S::viet.hd183666@sis.hust.edu.vn::4ef6f5b9-2ebe-471e-9709-deb3cb023551" providerId="AD" clId="Web-{E2F9BA52-4F8E-453F-6FF4-8D2673DFFAAF}" dt="2020-09-06T07:58:54.396" v="92"/>
          <pc:sldLayoutMkLst>
            <pc:docMk/>
            <pc:sldMasterMk cId="830259968" sldId="2147483739"/>
            <pc:sldLayoutMk cId="707825987" sldId="2147483728"/>
          </pc:sldLayoutMkLst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707825987" sldId="2147483728"/>
              <ac:spMk id="6" creationId="{B0AC6C4E-6EA5-454A-AB84-8B94D8B585EC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707825987" sldId="2147483728"/>
              <ac:spMk id="7" creationId="{B4329338-925B-4677-BA6E-4357D37DB545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707825987" sldId="2147483728"/>
              <ac:spMk id="8" creationId="{334C0A08-043F-4818-BA1D-BCC9F811A873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707825987" sldId="2147483728"/>
              <ac:spMk id="9" creationId="{DCB185DD-ED0D-4633-8098-95C4A6F177CC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707825987" sldId="2147483728"/>
              <ac:spMk id="10" creationId="{2AD50526-B611-40B6-BB45-AE82F0EF5992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707825987" sldId="2147483728"/>
              <ac:spMk id="12" creationId="{70CCC791-94D7-4BB8-9EDF-423CEA1F6215}"/>
            </ac:spMkLst>
          </pc:spChg>
          <pc:grpChg chg="mod">
            <ac:chgData name="HOANG DUC VIET 20183666" userId="S::viet.hd183666@sis.hust.edu.vn::4ef6f5b9-2ebe-471e-9709-deb3cb023551" providerId="AD" clId="Web-{E2F9BA52-4F8E-453F-6FF4-8D2673DFFAAF}" dt="2020-09-06T07:58:54.396" v="92"/>
            <ac:grpSpMkLst>
              <pc:docMk/>
              <pc:sldMasterMk cId="830259968" sldId="2147483739"/>
              <pc:sldLayoutMk cId="707825987" sldId="2147483728"/>
              <ac:grpSpMk id="5" creationId="{773CCE17-EE0F-40E0-B7AE-CF7677B64709}"/>
            </ac:grpSpMkLst>
          </pc:grpChg>
        </pc:sldLayoutChg>
        <pc:sldLayoutChg chg="modSp add">
          <pc:chgData name="HOANG DUC VIET 20183666" userId="S::viet.hd183666@sis.hust.edu.vn::4ef6f5b9-2ebe-471e-9709-deb3cb023551" providerId="AD" clId="Web-{E2F9BA52-4F8E-453F-6FF4-8D2673DFFAAF}" dt="2020-09-06T07:58:54.396" v="92"/>
          <pc:sldLayoutMkLst>
            <pc:docMk/>
            <pc:sldMasterMk cId="830259968" sldId="2147483739"/>
            <pc:sldLayoutMk cId="3096893585" sldId="2147483729"/>
          </pc:sldLayoutMkLst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3096893585" sldId="2147483729"/>
              <ac:spMk id="2" creationId="{B3E6AC37-C5B5-462A-BE4A-E55CEBF2A341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3096893585" sldId="2147483729"/>
              <ac:spMk id="3" creationId="{6A4B007F-32A8-4688-BBEF-4FCB99DF5EA4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3096893585" sldId="2147483729"/>
              <ac:spMk id="4" creationId="{1DF2E2EB-BF8A-44A4-8AE0-BD6C31B1D92B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3096893585" sldId="2147483729"/>
              <ac:spMk id="9" creationId="{B99C4538-3939-47A9-A590-09FF21960653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3096893585" sldId="2147483729"/>
              <ac:spMk id="10" creationId="{7541CA75-5D05-4996-A26D-CE0C909CD5F7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3096893585" sldId="2147483729"/>
              <ac:spMk id="11" creationId="{86305856-26BC-4BCC-BEF3-5E9CED941775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3096893585" sldId="2147483729"/>
              <ac:spMk id="12" creationId="{BC69651C-AC37-4CD2-8367-19297D7E2389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3096893585" sldId="2147483729"/>
              <ac:spMk id="13" creationId="{C3E9031B-BA8D-4D9D-9BB3-A16F7A80F854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3096893585" sldId="2147483729"/>
              <ac:spMk id="15" creationId="{C5B051DE-636E-4B3C-9886-2055CE23E49A}"/>
            </ac:spMkLst>
          </pc:spChg>
          <pc:grpChg chg="mod">
            <ac:chgData name="HOANG DUC VIET 20183666" userId="S::viet.hd183666@sis.hust.edu.vn::4ef6f5b9-2ebe-471e-9709-deb3cb023551" providerId="AD" clId="Web-{E2F9BA52-4F8E-453F-6FF4-8D2673DFFAAF}" dt="2020-09-06T07:58:54.396" v="92"/>
            <ac:grpSpMkLst>
              <pc:docMk/>
              <pc:sldMasterMk cId="830259968" sldId="2147483739"/>
              <pc:sldLayoutMk cId="3096893585" sldId="2147483729"/>
              <ac:grpSpMk id="8" creationId="{FC9E188F-54C8-4547-9F8C-525712AD7DB6}"/>
            </ac:grpSpMkLst>
          </pc:grpChg>
        </pc:sldLayoutChg>
        <pc:sldLayoutChg chg="modSp add">
          <pc:chgData name="HOANG DUC VIET 20183666" userId="S::viet.hd183666@sis.hust.edu.vn::4ef6f5b9-2ebe-471e-9709-deb3cb023551" providerId="AD" clId="Web-{E2F9BA52-4F8E-453F-6FF4-8D2673DFFAAF}" dt="2020-09-06T07:58:54.396" v="92"/>
          <pc:sldLayoutMkLst>
            <pc:docMk/>
            <pc:sldMasterMk cId="830259968" sldId="2147483739"/>
            <pc:sldLayoutMk cId="380180273" sldId="2147483730"/>
          </pc:sldLayoutMkLst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380180273" sldId="2147483730"/>
              <ac:spMk id="2" creationId="{69F1D355-3146-41D1-B7DC-20B8ACE390AC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380180273" sldId="2147483730"/>
              <ac:spMk id="3" creationId="{FAD4AAFB-E8F8-4FD1-8C6A-ED2C3FAD5036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380180273" sldId="2147483730"/>
              <ac:spMk id="4" creationId="{2E051AF1-B16F-43B9-95CC-C17B570DEC8B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380180273" sldId="2147483730"/>
              <ac:spMk id="9" creationId="{3117A673-3729-4EAD-9E8C-52BEBF74B857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380180273" sldId="2147483730"/>
              <ac:spMk id="10" creationId="{EE8DB752-94CD-4A94-BDE3-DD285EB89F3F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380180273" sldId="2147483730"/>
              <ac:spMk id="11" creationId="{32F8DDFC-E5CA-4F36-B2BE-BCE49D4F6C95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380180273" sldId="2147483730"/>
              <ac:spMk id="12" creationId="{0BB589AE-2F9C-4C83-8DC7-1205CB037525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380180273" sldId="2147483730"/>
              <ac:spMk id="13" creationId="{7AC9A2DE-3C9E-4CD0-8C7A-CC5F9F9942E4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380180273" sldId="2147483730"/>
              <ac:spMk id="15" creationId="{FD202F3A-9FDE-4E11-B865-FBAEC415F880}"/>
            </ac:spMkLst>
          </pc:spChg>
          <pc:grpChg chg="mod">
            <ac:chgData name="HOANG DUC VIET 20183666" userId="S::viet.hd183666@sis.hust.edu.vn::4ef6f5b9-2ebe-471e-9709-deb3cb023551" providerId="AD" clId="Web-{E2F9BA52-4F8E-453F-6FF4-8D2673DFFAAF}" dt="2020-09-06T07:58:54.396" v="92"/>
            <ac:grpSpMkLst>
              <pc:docMk/>
              <pc:sldMasterMk cId="830259968" sldId="2147483739"/>
              <pc:sldLayoutMk cId="380180273" sldId="2147483730"/>
              <ac:grpSpMk id="8" creationId="{C8B77273-9FF7-4B93-8385-AD09A5F86AE5}"/>
            </ac:grpSpMkLst>
          </pc:grpChg>
        </pc:sldLayoutChg>
        <pc:sldLayoutChg chg="modSp add">
          <pc:chgData name="HOANG DUC VIET 20183666" userId="S::viet.hd183666@sis.hust.edu.vn::4ef6f5b9-2ebe-471e-9709-deb3cb023551" providerId="AD" clId="Web-{E2F9BA52-4F8E-453F-6FF4-8D2673DFFAAF}" dt="2020-09-06T07:58:54.396" v="92"/>
          <pc:sldLayoutMkLst>
            <pc:docMk/>
            <pc:sldMasterMk cId="830259968" sldId="2147483739"/>
            <pc:sldLayoutMk cId="2109606188" sldId="2147483731"/>
          </pc:sldLayoutMkLst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2109606188" sldId="2147483731"/>
              <ac:spMk id="8" creationId="{16938C96-CF0F-4B69-A695-913F11BFC6F0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2109606188" sldId="2147483731"/>
              <ac:spMk id="9" creationId="{3CA7E6BB-6B60-4BF5-9D3E-A3FE782EF5B0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2109606188" sldId="2147483731"/>
              <ac:spMk id="10" creationId="{3F693EDA-57B3-4AEB-863B-B198C2A5A8E3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2109606188" sldId="2147483731"/>
              <ac:spMk id="11" creationId="{B3A04A96-045F-4B6E-AEEE-11A2FA01B4FC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2109606188" sldId="2147483731"/>
              <ac:spMk id="12" creationId="{7FB357DC-5AD3-44F4-879B-5AD6B18AC36F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2109606188" sldId="2147483731"/>
              <ac:spMk id="15" creationId="{0B0E5D27-C447-432F-982D-B60FDD6F34AD}"/>
            </ac:spMkLst>
          </pc:spChg>
          <pc:grpChg chg="mod">
            <ac:chgData name="HOANG DUC VIET 20183666" userId="S::viet.hd183666@sis.hust.edu.vn::4ef6f5b9-2ebe-471e-9709-deb3cb023551" providerId="AD" clId="Web-{E2F9BA52-4F8E-453F-6FF4-8D2673DFFAAF}" dt="2020-09-06T07:58:54.396" v="92"/>
            <ac:grpSpMkLst>
              <pc:docMk/>
              <pc:sldMasterMk cId="830259968" sldId="2147483739"/>
              <pc:sldLayoutMk cId="2109606188" sldId="2147483731"/>
              <ac:grpSpMk id="7" creationId="{7196FB0C-3A9D-4892-90C9-21F3459AAD9E}"/>
            </ac:grpSpMkLst>
          </pc:grpChg>
        </pc:sldLayoutChg>
        <pc:sldLayoutChg chg="modSp add">
          <pc:chgData name="HOANG DUC VIET 20183666" userId="S::viet.hd183666@sis.hust.edu.vn::4ef6f5b9-2ebe-471e-9709-deb3cb023551" providerId="AD" clId="Web-{E2F9BA52-4F8E-453F-6FF4-8D2673DFFAAF}" dt="2020-09-06T07:58:54.396" v="92"/>
          <pc:sldLayoutMkLst>
            <pc:docMk/>
            <pc:sldMasterMk cId="830259968" sldId="2147483739"/>
            <pc:sldLayoutMk cId="794872631" sldId="2147483732"/>
          </pc:sldLayoutMkLst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794872631" sldId="2147483732"/>
              <ac:spMk id="7" creationId="{A0B6E97F-00E1-4372-8978-8BCBDC9026E6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794872631" sldId="2147483732"/>
              <ac:spMk id="8" creationId="{CC7651B7-7A30-4AFA-A4D7-0B0C5D2DDAAF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794872631" sldId="2147483732"/>
              <ac:spMk id="9" creationId="{FD2FC5CA-556B-4409-B084-34753A1F04E6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794872631" sldId="2147483732"/>
              <ac:spMk id="10" creationId="{3E63FB41-EE1F-4889-9096-3A38936330D5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794872631" sldId="2147483732"/>
              <ac:spMk id="11" creationId="{0DD19F3B-7B3E-4861-8FDA-D0116C96C16E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794872631" sldId="2147483732"/>
              <ac:spMk id="13" creationId="{876EB399-18D2-46D5-8757-35FCFF8EA80D}"/>
            </ac:spMkLst>
          </pc:spChg>
          <pc:grpChg chg="mod">
            <ac:chgData name="HOANG DUC VIET 20183666" userId="S::viet.hd183666@sis.hust.edu.vn::4ef6f5b9-2ebe-471e-9709-deb3cb023551" providerId="AD" clId="Web-{E2F9BA52-4F8E-453F-6FF4-8D2673DFFAAF}" dt="2020-09-06T07:58:54.396" v="92"/>
            <ac:grpSpMkLst>
              <pc:docMk/>
              <pc:sldMasterMk cId="830259968" sldId="2147483739"/>
              <pc:sldLayoutMk cId="794872631" sldId="2147483732"/>
              <ac:grpSpMk id="6" creationId="{DFD4D3BE-80D4-4E69-9C76-F0D8517DF690}"/>
            </ac:grpSpMkLst>
          </pc:grpChg>
        </pc:sldLayoutChg>
        <pc:sldLayoutChg chg="modSp add">
          <pc:chgData name="HOANG DUC VIET 20183666" userId="S::viet.hd183666@sis.hust.edu.vn::4ef6f5b9-2ebe-471e-9709-deb3cb023551" providerId="AD" clId="Web-{E2F9BA52-4F8E-453F-6FF4-8D2673DFFAAF}" dt="2020-09-06T07:58:54.396" v="92"/>
          <pc:sldLayoutMkLst>
            <pc:docMk/>
            <pc:sldMasterMk cId="830259968" sldId="2147483739"/>
            <pc:sldLayoutMk cId="2395424035" sldId="2147483733"/>
          </pc:sldLayoutMkLst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2395424035" sldId="2147483733"/>
              <ac:spMk id="2" creationId="{F8C59DBB-9256-464D-8A6A-8BDA71541D6A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2395424035" sldId="2147483733"/>
              <ac:spMk id="3" creationId="{6A25E310-E6CB-4838-8E9B-B288DA552776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2395424035" sldId="2147483733"/>
              <ac:spMk id="8" creationId="{E70160C5-475D-401A-AEE2-2C04E99A1518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2395424035" sldId="2147483733"/>
              <ac:spMk id="9" creationId="{07CC7CE9-9C7F-49C2-8609-47BF523390F5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2395424035" sldId="2147483733"/>
              <ac:spMk id="10" creationId="{726FD5F1-978C-45AF-9086-D5DBE1F01681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2395424035" sldId="2147483733"/>
              <ac:spMk id="11" creationId="{3873AB1C-723A-4FB4-9B23-65BAF5074833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2395424035" sldId="2147483733"/>
              <ac:spMk id="12" creationId="{61DE5510-5094-4FA4-96E5-AD4841D1C38A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2395424035" sldId="2147483733"/>
              <ac:spMk id="14" creationId="{1FE2F5FD-5D31-4C1D-82F8-93624C7B0A3C}"/>
            </ac:spMkLst>
          </pc:spChg>
          <pc:grpChg chg="mod">
            <ac:chgData name="HOANG DUC VIET 20183666" userId="S::viet.hd183666@sis.hust.edu.vn::4ef6f5b9-2ebe-471e-9709-deb3cb023551" providerId="AD" clId="Web-{E2F9BA52-4F8E-453F-6FF4-8D2673DFFAAF}" dt="2020-09-06T07:58:54.396" v="92"/>
            <ac:grpSpMkLst>
              <pc:docMk/>
              <pc:sldMasterMk cId="830259968" sldId="2147483739"/>
              <pc:sldLayoutMk cId="2395424035" sldId="2147483733"/>
              <ac:grpSpMk id="7" creationId="{BCF412A8-E798-47AD-ABD9-98D76A55D30B}"/>
            </ac:grpSpMkLst>
          </pc:grpChg>
        </pc:sldLayoutChg>
        <pc:sldLayoutChg chg="modSp add">
          <pc:chgData name="HOANG DUC VIET 20183666" userId="S::viet.hd183666@sis.hust.edu.vn::4ef6f5b9-2ebe-471e-9709-deb3cb023551" providerId="AD" clId="Web-{E2F9BA52-4F8E-453F-6FF4-8D2673DFFAAF}" dt="2020-09-06T07:58:54.396" v="92"/>
          <pc:sldLayoutMkLst>
            <pc:docMk/>
            <pc:sldMasterMk cId="830259968" sldId="2147483739"/>
            <pc:sldLayoutMk cId="1554332504" sldId="2147483734"/>
          </pc:sldLayoutMkLst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1554332504" sldId="2147483734"/>
              <ac:spMk id="2" creationId="{2886847D-1CF6-46BA-B46B-48BED0604A28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1554332504" sldId="2147483734"/>
              <ac:spMk id="3" creationId="{7FB4F5A5-C931-4A4C-B6B1-EF4C95965BFF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1554332504" sldId="2147483734"/>
              <ac:spMk id="8" creationId="{A5AAAA75-5FFB-4C07-AD4A-3146773E6CDD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1554332504" sldId="2147483734"/>
              <ac:spMk id="9" creationId="{1479895E-3847-44BB-8404-28F14219FB70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1554332504" sldId="2147483734"/>
              <ac:spMk id="10" creationId="{50E02F68-8149-4236-8D9F-6B550F78B932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1554332504" sldId="2147483734"/>
              <ac:spMk id="11" creationId="{956FCAAB-F073-4561-A484-42C7DD10DC26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1554332504" sldId="2147483734"/>
              <ac:spMk id="12" creationId="{6CF8DB94-87A3-43E9-9BBB-301CFF0FB05B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1554332504" sldId="2147483734"/>
              <ac:spMk id="14" creationId="{7D6BF779-0B8C-4CC2-9268-9506AD0C5331}"/>
            </ac:spMkLst>
          </pc:spChg>
          <pc:grpChg chg="mod">
            <ac:chgData name="HOANG DUC VIET 20183666" userId="S::viet.hd183666@sis.hust.edu.vn::4ef6f5b9-2ebe-471e-9709-deb3cb023551" providerId="AD" clId="Web-{E2F9BA52-4F8E-453F-6FF4-8D2673DFFAAF}" dt="2020-09-06T07:58:54.396" v="92"/>
            <ac:grpSpMkLst>
              <pc:docMk/>
              <pc:sldMasterMk cId="830259968" sldId="2147483739"/>
              <pc:sldLayoutMk cId="1554332504" sldId="2147483734"/>
              <ac:grpSpMk id="7" creationId="{8A351602-3772-4279-B0D3-A523F6F6EAB3}"/>
            </ac:grpSpMkLst>
          </pc:grpChg>
        </pc:sldLayoutChg>
        <pc:sldLayoutChg chg="modSp add">
          <pc:chgData name="HOANG DUC VIET 20183666" userId="S::viet.hd183666@sis.hust.edu.vn::4ef6f5b9-2ebe-471e-9709-deb3cb023551" providerId="AD" clId="Web-{E2F9BA52-4F8E-453F-6FF4-8D2673DFFAAF}" dt="2020-09-06T07:58:54.396" v="92"/>
          <pc:sldLayoutMkLst>
            <pc:docMk/>
            <pc:sldMasterMk cId="830259968" sldId="2147483739"/>
            <pc:sldLayoutMk cId="2216080613" sldId="2147483735"/>
          </pc:sldLayoutMkLst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2216080613" sldId="2147483735"/>
              <ac:spMk id="9" creationId="{B5E13483-2FB6-4753-8402-06FDC3498E06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2216080613" sldId="2147483735"/>
              <ac:spMk id="10" creationId="{88F0DF22-F640-4002-B783-DF1C6A9473F6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2216080613" sldId="2147483735"/>
              <ac:spMk id="11" creationId="{9C2787B8-7984-4332-B611-D3D3DE898FE0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2216080613" sldId="2147483735"/>
              <ac:spMk id="12" creationId="{5AF3646C-B3D7-4F57-8FD2-CD93CEB39214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2216080613" sldId="2147483735"/>
              <ac:spMk id="13" creationId="{C65FA7DA-93A0-43A4-834C-0F1BB9806A8C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2216080613" sldId="2147483735"/>
              <ac:spMk id="14" creationId="{104332FF-8349-42A5-B5C8-5EE3825CE252}"/>
            </ac:spMkLst>
          </pc:spChg>
          <pc:grpChg chg="mod">
            <ac:chgData name="HOANG DUC VIET 20183666" userId="S::viet.hd183666@sis.hust.edu.vn::4ef6f5b9-2ebe-471e-9709-deb3cb023551" providerId="AD" clId="Web-{E2F9BA52-4F8E-453F-6FF4-8D2673DFFAAF}" dt="2020-09-06T07:58:54.396" v="92"/>
            <ac:grpSpMkLst>
              <pc:docMk/>
              <pc:sldMasterMk cId="830259968" sldId="2147483739"/>
              <pc:sldLayoutMk cId="2216080613" sldId="2147483735"/>
              <ac:grpSpMk id="8" creationId="{8997F1B7-1EE7-4EA5-A5A4-866F9A810C9F}"/>
            </ac:grpSpMkLst>
          </pc:grpChg>
        </pc:sldLayoutChg>
        <pc:sldLayoutChg chg="modSp add">
          <pc:chgData name="HOANG DUC VIET 20183666" userId="S::viet.hd183666@sis.hust.edu.vn::4ef6f5b9-2ebe-471e-9709-deb3cb023551" providerId="AD" clId="Web-{E2F9BA52-4F8E-453F-6FF4-8D2673DFFAAF}" dt="2020-09-06T07:58:54.396" v="92"/>
          <pc:sldLayoutMkLst>
            <pc:docMk/>
            <pc:sldMasterMk cId="830259968" sldId="2147483739"/>
            <pc:sldLayoutMk cId="2810623943" sldId="2147483736"/>
          </pc:sldLayoutMkLst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2810623943" sldId="2147483736"/>
              <ac:spMk id="2" creationId="{202BFE6C-EBF1-47DE-8468-E7125172B735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2810623943" sldId="2147483736"/>
              <ac:spMk id="3" creationId="{24104992-D139-48DC-BCCE-D71EA23CA2ED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2810623943" sldId="2147483736"/>
              <ac:spMk id="8" creationId="{6402845F-9E8A-41E1-B051-1AAA46C997A2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2810623943" sldId="2147483736"/>
              <ac:spMk id="9" creationId="{AA45C410-5FD0-4339-A3BC-A865DE4190AF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2810623943" sldId="2147483736"/>
              <ac:spMk id="10" creationId="{C7B0B703-8BA8-483C-A433-C44C809687DE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2810623943" sldId="2147483736"/>
              <ac:spMk id="11" creationId="{ECCFA03D-B879-419B-88B9-F4F3645C8AF5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2810623943" sldId="2147483736"/>
              <ac:spMk id="12" creationId="{B6B0260A-6B2D-4F54-8614-60BC3103E166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2810623943" sldId="2147483736"/>
              <ac:spMk id="14" creationId="{464F5FEB-DE92-47DA-8C46-DC088E8960A4}"/>
            </ac:spMkLst>
          </pc:spChg>
          <pc:grpChg chg="mod">
            <ac:chgData name="HOANG DUC VIET 20183666" userId="S::viet.hd183666@sis.hust.edu.vn::4ef6f5b9-2ebe-471e-9709-deb3cb023551" providerId="AD" clId="Web-{E2F9BA52-4F8E-453F-6FF4-8D2673DFFAAF}" dt="2020-09-06T07:58:54.396" v="92"/>
            <ac:grpSpMkLst>
              <pc:docMk/>
              <pc:sldMasterMk cId="830259968" sldId="2147483739"/>
              <pc:sldLayoutMk cId="2810623943" sldId="2147483736"/>
              <ac:grpSpMk id="7" creationId="{A8C5E768-0E62-4DE7-A0AF-93121DA8439E}"/>
            </ac:grpSpMkLst>
          </pc:grpChg>
        </pc:sldLayoutChg>
        <pc:sldLayoutChg chg="modSp add">
          <pc:chgData name="HOANG DUC VIET 20183666" userId="S::viet.hd183666@sis.hust.edu.vn::4ef6f5b9-2ebe-471e-9709-deb3cb023551" providerId="AD" clId="Web-{E2F9BA52-4F8E-453F-6FF4-8D2673DFFAAF}" dt="2020-09-06T07:58:54.396" v="92"/>
          <pc:sldLayoutMkLst>
            <pc:docMk/>
            <pc:sldMasterMk cId="830259968" sldId="2147483739"/>
            <pc:sldLayoutMk cId="2940910376" sldId="2147483737"/>
          </pc:sldLayoutMkLst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2940910376" sldId="2147483737"/>
              <ac:spMk id="3" creationId="{6AA71582-4BAF-4211-AD4A-476ED6EB1155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2940910376" sldId="2147483737"/>
              <ac:spMk id="4" creationId="{099DCF6B-C800-4345-BAE9-EE9FA65903F2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2940910376" sldId="2147483737"/>
              <ac:spMk id="9" creationId="{F7E35469-0BEA-4E5E-955F-1AA300A62DE5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2940910376" sldId="2147483737"/>
              <ac:spMk id="10" creationId="{58F650BE-565E-4A52-8143-7A87700FC5F5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2940910376" sldId="2147483737"/>
              <ac:spMk id="11" creationId="{286A3F89-AA2A-44E5-915E-C47A069EB685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2940910376" sldId="2147483737"/>
              <ac:spMk id="12" creationId="{5C57F514-AB27-4489-8D3C-01DD1025DDAD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2940910376" sldId="2147483737"/>
              <ac:spMk id="13" creationId="{0141169F-1C39-4D04-AF32-D0D14D004B05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2940910376" sldId="2147483737"/>
              <ac:spMk id="15" creationId="{2793E083-ADC4-4391-83DD-781529A66110}"/>
            </ac:spMkLst>
          </pc:spChg>
          <pc:grpChg chg="mod">
            <ac:chgData name="HOANG DUC VIET 20183666" userId="S::viet.hd183666@sis.hust.edu.vn::4ef6f5b9-2ebe-471e-9709-deb3cb023551" providerId="AD" clId="Web-{E2F9BA52-4F8E-453F-6FF4-8D2673DFFAAF}" dt="2020-09-06T07:58:54.396" v="92"/>
            <ac:grpSpMkLst>
              <pc:docMk/>
              <pc:sldMasterMk cId="830259968" sldId="2147483739"/>
              <pc:sldLayoutMk cId="2940910376" sldId="2147483737"/>
              <ac:grpSpMk id="8" creationId="{E6190A1E-5381-43C4-B058-7758339984D6}"/>
            </ac:grpSpMkLst>
          </pc:grpChg>
        </pc:sldLayoutChg>
        <pc:sldLayoutChg chg="modSp add">
          <pc:chgData name="HOANG DUC VIET 20183666" userId="S::viet.hd183666@sis.hust.edu.vn::4ef6f5b9-2ebe-471e-9709-deb3cb023551" providerId="AD" clId="Web-{E2F9BA52-4F8E-453F-6FF4-8D2673DFFAAF}" dt="2020-09-06T07:58:54.396" v="92"/>
          <pc:sldLayoutMkLst>
            <pc:docMk/>
            <pc:sldMasterMk cId="830259968" sldId="2147483739"/>
            <pc:sldLayoutMk cId="1212354800" sldId="2147483738"/>
          </pc:sldLayoutMkLst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1212354800" sldId="2147483738"/>
              <ac:spMk id="2" creationId="{2431B666-D6BE-4FA8-9CF1-F15FD58B0CBF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1212354800" sldId="2147483738"/>
              <ac:spMk id="3" creationId="{3BCE4B4A-DE64-4563-83CD-C40B1D681D92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1212354800" sldId="2147483738"/>
              <ac:spMk id="4" creationId="{A1DA0314-0202-4E6D-8352-C28376A9C086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1212354800" sldId="2147483738"/>
              <ac:spMk id="5" creationId="{87B56083-87B4-4603-B6FF-A9EB68E3E69F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1212354800" sldId="2147483738"/>
              <ac:spMk id="6" creationId="{133708CF-F028-4917-A9CB-59BF5248A20D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1212354800" sldId="2147483738"/>
              <ac:spMk id="11" creationId="{C3BBF177-5044-426A-93ED-64BDC84BF184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1212354800" sldId="2147483738"/>
              <ac:spMk id="12" creationId="{74270648-77F5-4D28-B691-DA57AA28FD73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1212354800" sldId="2147483738"/>
              <ac:spMk id="13" creationId="{6086B770-2F70-4B7B-9525-286BBD63AD72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1212354800" sldId="2147483738"/>
              <ac:spMk id="14" creationId="{57DDC14D-7AE3-41CD-ADFC-A3601D4F9DF3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1212354800" sldId="2147483738"/>
              <ac:spMk id="15" creationId="{42181834-8401-4B66-85EE-1CBF57807DAB}"/>
            </ac:spMkLst>
          </pc:spChg>
          <pc:spChg chg="mod">
            <ac:chgData name="HOANG DUC VIET 20183666" userId="S::viet.hd183666@sis.hust.edu.vn::4ef6f5b9-2ebe-471e-9709-deb3cb023551" providerId="AD" clId="Web-{E2F9BA52-4F8E-453F-6FF4-8D2673DFFAAF}" dt="2020-09-06T07:58:54.396" v="92"/>
            <ac:spMkLst>
              <pc:docMk/>
              <pc:sldMasterMk cId="830259968" sldId="2147483739"/>
              <pc:sldLayoutMk cId="1212354800" sldId="2147483738"/>
              <ac:spMk id="17" creationId="{D6B0F5A7-6E8A-4BCD-8F1F-233ECD21B262}"/>
            </ac:spMkLst>
          </pc:spChg>
          <pc:grpChg chg="mod">
            <ac:chgData name="HOANG DUC VIET 20183666" userId="S::viet.hd183666@sis.hust.edu.vn::4ef6f5b9-2ebe-471e-9709-deb3cb023551" providerId="AD" clId="Web-{E2F9BA52-4F8E-453F-6FF4-8D2673DFFAAF}" dt="2020-09-06T07:58:54.396" v="92"/>
            <ac:grpSpMkLst>
              <pc:docMk/>
              <pc:sldMasterMk cId="830259968" sldId="2147483739"/>
              <pc:sldLayoutMk cId="1212354800" sldId="2147483738"/>
              <ac:grpSpMk id="10" creationId="{81B934BF-E239-47E1-93E9-EA3182162D21}"/>
            </ac:grpSpMkLst>
          </pc:gr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b="1" cap="all" spc="1125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 cap="all" spc="300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8249674" y="5987069"/>
            <a:ext cx="790850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240552" y="652899"/>
            <a:ext cx="239956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55433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8249674" y="5987069"/>
            <a:ext cx="790850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240552" y="652899"/>
            <a:ext cx="239956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10960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8249674" y="5987069"/>
            <a:ext cx="790850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240552" y="652899"/>
            <a:ext cx="239956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39542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49674" y="5987069"/>
            <a:ext cx="790850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240552" y="652899"/>
            <a:ext cx="239956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21608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8249674" y="5987069"/>
            <a:ext cx="790850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240552" y="652899"/>
            <a:ext cx="239956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81062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8249674" y="5987069"/>
            <a:ext cx="790850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240552" y="652899"/>
            <a:ext cx="239956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4091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8249674" y="5987069"/>
            <a:ext cx="790850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240552" y="652899"/>
            <a:ext cx="239956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1235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8249674" y="5987069"/>
            <a:ext cx="790850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240552" y="652899"/>
            <a:ext cx="239956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79487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8249674" y="5987069"/>
            <a:ext cx="790850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240552" y="652899"/>
            <a:ext cx="239956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70782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8249674" y="5987069"/>
            <a:ext cx="790850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240552" y="652899"/>
            <a:ext cx="239956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09689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8249674" y="5987069"/>
            <a:ext cx="790850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240552" y="652899"/>
            <a:ext cx="239956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8018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75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9/6/2020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75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75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025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801.05599.pdf" TargetMode="External"/><Relationship Id="rId3" Type="http://schemas.openxmlformats.org/officeDocument/2006/relationships/hyperlink" Target="https://arxiv.org/pdf/1709.01507.pdf" TargetMode="External"/><Relationship Id="rId7" Type="http://schemas.openxmlformats.org/officeDocument/2006/relationships/hyperlink" Target="https://arxiv.org/pdf/1801.09414.pdf" TargetMode="External"/><Relationship Id="rId2" Type="http://schemas.openxmlformats.org/officeDocument/2006/relationships/hyperlink" Target="https://arxiv.org/pdf/1512.03385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704.08063.pdf" TargetMode="External"/><Relationship Id="rId5" Type="http://schemas.openxmlformats.org/officeDocument/2006/relationships/hyperlink" Target="https://arxiv.org/pdf/1708.02002.pdf" TargetMode="External"/><Relationship Id="rId4" Type="http://schemas.openxmlformats.org/officeDocument/2006/relationships/hyperlink" Target="https://arxiv.org/pdf/1511.02683.pdf" TargetMode="External"/><Relationship Id="rId9" Type="http://schemas.openxmlformats.org/officeDocument/2006/relationships/hyperlink" Target="https://arxiv.org/pdf/1801.07698.pd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rxiv.org/pdf/1801.07698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rxiv.org/pdf/1801.07698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nzaer/Ultra-Light-Fast-Generic-Face-Detector-1M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6">
            <a:extLst>
              <a:ext uri="{FF2B5EF4-FFF2-40B4-BE49-F238E27FC236}">
                <a16:creationId xmlns:a16="http://schemas.microsoft.com/office/drawing/2014/main" id="{5148A1E6-3B69-437E-AB6A-258CB98EDD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00" b="15201"/>
          <a:stretch/>
        </p:blipFill>
        <p:spPr>
          <a:xfrm>
            <a:off x="3968170" y="10"/>
            <a:ext cx="5175830" cy="3881877"/>
          </a:xfrm>
          <a:prstGeom prst="rect">
            <a:avLst/>
          </a:prstGeom>
          <a:ln w="28575">
            <a:noFill/>
          </a:ln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59DD56B-DD2F-4663-813C-9D2D1E56F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702966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7167"/>
            <a:ext cx="1396390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617B5AA-8A0D-41D3-B2EF-8BC53E3B7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7167"/>
            <a:ext cx="1396390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6902"/>
            <a:ext cx="1396390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72EB308-9A4E-4332-A908-22F2978D7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6902"/>
            <a:ext cx="1396390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7A900B-006E-46F4-831E-5AABAEE45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69" y="1103896"/>
            <a:ext cx="3724401" cy="4598497"/>
            <a:chOff x="1674895" y="1345036"/>
            <a:chExt cx="5428610" cy="421093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529" y="1073782"/>
            <a:ext cx="3645192" cy="452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476250" y="1607377"/>
            <a:ext cx="3529231" cy="2587230"/>
          </a:xfr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vi-VN" sz="3200" dirty="0" err="1">
                <a:ea typeface="Source Sans Pro SemiBold"/>
              </a:rPr>
              <a:t>Hệ</a:t>
            </a:r>
            <a:r>
              <a:rPr lang="vi-VN" sz="3200" dirty="0">
                <a:ea typeface="Source Sans Pro SemiBold"/>
              </a:rPr>
              <a:t> </a:t>
            </a:r>
            <a:r>
              <a:rPr lang="vi-VN" sz="3200" dirty="0" err="1">
                <a:ea typeface="Source Sans Pro SemiBold"/>
              </a:rPr>
              <a:t>thống</a:t>
            </a:r>
            <a:r>
              <a:rPr lang="vi-VN" sz="3200" dirty="0">
                <a:ea typeface="Source Sans Pro SemiBold"/>
              </a:rPr>
              <a:t> </a:t>
            </a:r>
            <a:r>
              <a:rPr lang="vi-VN" sz="3200" dirty="0" err="1">
                <a:ea typeface="Source Sans Pro SemiBold"/>
              </a:rPr>
              <a:t>nhận</a:t>
            </a:r>
            <a:r>
              <a:rPr lang="vi-VN" sz="3200" dirty="0">
                <a:ea typeface="Source Sans Pro SemiBold"/>
              </a:rPr>
              <a:t> </a:t>
            </a:r>
            <a:r>
              <a:rPr lang="vi-VN" sz="3200" dirty="0" err="1">
                <a:ea typeface="Source Sans Pro SemiBold"/>
              </a:rPr>
              <a:t>diện</a:t>
            </a:r>
            <a:r>
              <a:rPr lang="vi-VN" sz="3200" dirty="0">
                <a:ea typeface="Source Sans Pro SemiBold"/>
              </a:rPr>
              <a:t> khuôn </a:t>
            </a:r>
            <a:r>
              <a:rPr lang="vi-VN" sz="3200" dirty="0" err="1">
                <a:ea typeface="Source Sans Pro SemiBold"/>
              </a:rPr>
              <a:t>mặt</a:t>
            </a:r>
            <a:endParaRPr lang="vi-VN" sz="3200" dirty="0" err="1">
              <a:latin typeface="Source Sans Pro SemiBold"/>
              <a:ea typeface="Source Sans Pro SemiBold"/>
            </a:endParaRP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628650" y="4286683"/>
            <a:ext cx="3243481" cy="1199392"/>
          </a:xfrm>
        </p:spPr>
        <p:txBody>
          <a:bodyPr vert="horz" lIns="68580" tIns="34290" rIns="68580" bIns="34290" rtlCol="0">
            <a:normAutofit/>
          </a:bodyPr>
          <a:lstStyle/>
          <a:p>
            <a:r>
              <a:rPr lang="vi-VN" dirty="0" err="1">
                <a:ea typeface="Source Sans Pro"/>
              </a:rPr>
              <a:t>Đặng</a:t>
            </a:r>
            <a:r>
              <a:rPr lang="vi-VN" dirty="0">
                <a:ea typeface="Source Sans Pro"/>
              </a:rPr>
              <a:t> </a:t>
            </a:r>
            <a:r>
              <a:rPr lang="vi-VN" dirty="0" err="1">
                <a:ea typeface="Source Sans Pro"/>
              </a:rPr>
              <a:t>Nhật</a:t>
            </a:r>
            <a:r>
              <a:rPr lang="vi-VN" dirty="0">
                <a:ea typeface="Source Sans Pro"/>
              </a:rPr>
              <a:t> anh</a:t>
            </a:r>
          </a:p>
          <a:p>
            <a:r>
              <a:rPr lang="vi-VN" dirty="0" err="1">
                <a:ea typeface="Source Sans Pro"/>
              </a:rPr>
              <a:t>Hoàng</a:t>
            </a:r>
            <a:r>
              <a:rPr lang="vi-VN" dirty="0">
                <a:ea typeface="Source Sans Pro"/>
              </a:rPr>
              <a:t> </a:t>
            </a:r>
            <a:r>
              <a:rPr lang="vi-VN" dirty="0" err="1">
                <a:ea typeface="Source Sans Pro"/>
              </a:rPr>
              <a:t>Đức</a:t>
            </a:r>
            <a:r>
              <a:rPr lang="vi-VN" dirty="0">
                <a:ea typeface="Source Sans Pro"/>
              </a:rPr>
              <a:t> </a:t>
            </a:r>
            <a:r>
              <a:rPr lang="vi-VN" dirty="0" err="1">
                <a:ea typeface="Source Sans Pro"/>
              </a:rPr>
              <a:t>Việt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5725" y="4727300"/>
            <a:ext cx="239956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E44D629-6B8E-4D88-A77E-149C0ED0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5725" y="4727300"/>
            <a:ext cx="239956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E2D860A-1D41-4B9B-BB9D-8151C1603A88}"/>
              </a:ext>
            </a:extLst>
          </p:cNvPr>
          <p:cNvSpPr txBox="1"/>
          <p:nvPr/>
        </p:nvSpPr>
        <p:spPr>
          <a:xfrm>
            <a:off x="4410075" y="4191000"/>
            <a:ext cx="3105150" cy="8796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vi-VN" dirty="0" err="1">
                <a:ea typeface="Source Sans Pro"/>
              </a:rPr>
              <a:t>Hướng</a:t>
            </a:r>
            <a:r>
              <a:rPr lang="vi-VN" dirty="0">
                <a:ea typeface="Source Sans Pro"/>
              </a:rPr>
              <a:t> </a:t>
            </a:r>
            <a:r>
              <a:rPr lang="vi-VN" dirty="0" err="1">
                <a:ea typeface="Source Sans Pro"/>
              </a:rPr>
              <a:t>dẫn</a:t>
            </a:r>
            <a:r>
              <a:rPr lang="vi-VN" dirty="0">
                <a:ea typeface="Source Sans Pro"/>
              </a:rPr>
              <a:t>: </a:t>
            </a:r>
            <a:endParaRPr lang="vi-VN"/>
          </a:p>
          <a:p>
            <a:pPr>
              <a:lnSpc>
                <a:spcPct val="150000"/>
              </a:lnSpc>
            </a:pPr>
            <a:r>
              <a:rPr lang="vi-VN" dirty="0">
                <a:ea typeface="Source Sans Pro"/>
              </a:rPr>
              <a:t>NGUYỄN THANH TUẤN</a:t>
            </a:r>
          </a:p>
        </p:txBody>
      </p:sp>
    </p:spTree>
    <p:extLst>
      <p:ext uri="{BB962C8B-B14F-4D97-AF65-F5344CB8AC3E}">
        <p14:creationId xmlns:p14="http://schemas.microsoft.com/office/powerpoint/2010/main" val="2567927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1121A78-39E2-4322-A4F8-81487E00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ea typeface="Source Sans Pro"/>
              </a:rPr>
              <a:t>3. Phương </a:t>
            </a:r>
            <a:r>
              <a:rPr lang="vi-VN" dirty="0" err="1">
                <a:ea typeface="Source Sans Pro"/>
              </a:rPr>
              <a:t>pháp</a:t>
            </a:r>
            <a:r>
              <a:rPr lang="vi-VN" dirty="0">
                <a:ea typeface="Source Sans Pro"/>
              </a:rPr>
              <a:t> </a:t>
            </a:r>
            <a:r>
              <a:rPr lang="vi-VN" dirty="0" err="1">
                <a:ea typeface="Source Sans Pro"/>
              </a:rPr>
              <a:t>thực</a:t>
            </a:r>
            <a:r>
              <a:rPr lang="vi-VN" dirty="0">
                <a:ea typeface="Source Sans Pro"/>
              </a:rPr>
              <a:t> </a:t>
            </a:r>
            <a:r>
              <a:rPr lang="vi-VN" dirty="0" err="1">
                <a:ea typeface="Source Sans Pro"/>
              </a:rPr>
              <a:t>hiện</a:t>
            </a:r>
            <a:endParaRPr lang="vi-VN" dirty="0" err="1">
              <a:ea typeface="+mj-lt"/>
              <a:cs typeface="+mj-lt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24BF78A-AE87-4AEA-8E16-D9D1A4451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vi-VN" dirty="0">
                <a:ea typeface="Source Sans Pro"/>
              </a:rPr>
              <a:t>b) </a:t>
            </a:r>
            <a:r>
              <a:rPr lang="vi-VN" dirty="0" err="1">
                <a:ea typeface="Source Sans Pro"/>
              </a:rPr>
              <a:t>Face</a:t>
            </a:r>
            <a:r>
              <a:rPr lang="vi-VN" dirty="0">
                <a:ea typeface="Source Sans Pro"/>
              </a:rPr>
              <a:t> </a:t>
            </a:r>
            <a:r>
              <a:rPr lang="vi-VN" dirty="0" err="1">
                <a:ea typeface="Source Sans Pro"/>
              </a:rPr>
              <a:t>Embedding</a:t>
            </a:r>
            <a:r>
              <a:rPr lang="vi-VN" dirty="0">
                <a:ea typeface="Source Sans Pro"/>
              </a:rPr>
              <a:t>: </a:t>
            </a:r>
          </a:p>
          <a:p>
            <a:pPr lvl="1"/>
            <a:r>
              <a:rPr lang="vi-VN" dirty="0" err="1">
                <a:ea typeface="Source Sans Pro"/>
              </a:rPr>
              <a:t>Về</a:t>
            </a:r>
            <a:r>
              <a:rPr lang="vi-VN" dirty="0">
                <a:ea typeface="Source Sans Pro"/>
              </a:rPr>
              <a:t> cơ </a:t>
            </a:r>
            <a:r>
              <a:rPr lang="vi-VN" dirty="0" err="1">
                <a:ea typeface="Source Sans Pro"/>
              </a:rPr>
              <a:t>bản</a:t>
            </a:r>
            <a:r>
              <a:rPr lang="vi-VN" dirty="0">
                <a:ea typeface="Source Sans Pro"/>
              </a:rPr>
              <a:t> </a:t>
            </a:r>
            <a:r>
              <a:rPr lang="vi-VN" dirty="0" err="1">
                <a:ea typeface="Source Sans Pro"/>
              </a:rPr>
              <a:t>giống</a:t>
            </a:r>
            <a:r>
              <a:rPr lang="vi-VN" dirty="0">
                <a:ea typeface="Source Sans Pro"/>
              </a:rPr>
              <a:t> </a:t>
            </a:r>
            <a:r>
              <a:rPr lang="vi-VN" dirty="0" err="1">
                <a:ea typeface="Source Sans Pro"/>
              </a:rPr>
              <a:t>các</a:t>
            </a:r>
            <a:r>
              <a:rPr lang="vi-VN" dirty="0">
                <a:ea typeface="Source Sans Pro"/>
              </a:rPr>
              <a:t> mô </a:t>
            </a:r>
            <a:r>
              <a:rPr lang="vi-VN" dirty="0" err="1">
                <a:ea typeface="Source Sans Pro"/>
              </a:rPr>
              <a:t>hình</a:t>
            </a:r>
            <a:r>
              <a:rPr lang="vi-VN" dirty="0">
                <a:ea typeface="Source Sans Pro"/>
              </a:rPr>
              <a:t> CNN </a:t>
            </a:r>
            <a:r>
              <a:rPr lang="vi-VN" dirty="0" err="1">
                <a:ea typeface="Source Sans Pro"/>
              </a:rPr>
              <a:t>khác</a:t>
            </a:r>
            <a:r>
              <a:rPr lang="vi-VN" dirty="0">
                <a:ea typeface="Source Sans Pro"/>
              </a:rPr>
              <a:t> (</a:t>
            </a:r>
            <a:r>
              <a:rPr lang="vi-VN" dirty="0" err="1">
                <a:ea typeface="Source Sans Pro"/>
              </a:rPr>
              <a:t>dùng</a:t>
            </a:r>
            <a:r>
              <a:rPr lang="vi-VN" dirty="0">
                <a:ea typeface="Source Sans Pro"/>
              </a:rPr>
              <a:t> chung </a:t>
            </a:r>
            <a:r>
              <a:rPr lang="vi-VN" dirty="0" err="1">
                <a:ea typeface="Source Sans Pro"/>
              </a:rPr>
              <a:t>backbone</a:t>
            </a:r>
            <a:r>
              <a:rPr lang="vi-VN" dirty="0">
                <a:ea typeface="Source Sans Pro"/>
              </a:rPr>
              <a:t> </a:t>
            </a:r>
            <a:r>
              <a:rPr lang="vi-VN" dirty="0" err="1">
                <a:ea typeface="Source Sans Pro"/>
              </a:rPr>
              <a:t>eg</a:t>
            </a:r>
            <a:r>
              <a:rPr lang="vi-VN" dirty="0">
                <a:ea typeface="Source Sans Pro"/>
              </a:rPr>
              <a:t>. </a:t>
            </a:r>
            <a:r>
              <a:rPr lang="vi-VN" dirty="0">
                <a:ea typeface="+mn-lt"/>
                <a:cs typeface="+mn-lt"/>
                <a:hlinkClick r:id="rId2"/>
              </a:rPr>
              <a:t>ResNet</a:t>
            </a:r>
            <a:r>
              <a:rPr lang="vi-VN" dirty="0">
                <a:ea typeface="+mn-lt"/>
                <a:cs typeface="+mn-lt"/>
              </a:rPr>
              <a:t>, </a:t>
            </a:r>
            <a:r>
              <a:rPr lang="vi-VN" dirty="0">
                <a:ea typeface="+mn-lt"/>
                <a:cs typeface="+mn-lt"/>
                <a:hlinkClick r:id="rId2"/>
              </a:rPr>
              <a:t>IR</a:t>
            </a:r>
            <a:r>
              <a:rPr lang="vi-VN" dirty="0">
                <a:ea typeface="+mn-lt"/>
                <a:cs typeface="+mn-lt"/>
              </a:rPr>
              <a:t>, </a:t>
            </a:r>
            <a:r>
              <a:rPr lang="vi-VN" dirty="0">
                <a:ea typeface="+mn-lt"/>
                <a:cs typeface="+mn-lt"/>
                <a:hlinkClick r:id="rId3"/>
              </a:rPr>
              <a:t>IR-SE</a:t>
            </a:r>
            <a:r>
              <a:rPr lang="vi-VN" dirty="0">
                <a:ea typeface="+mn-lt"/>
                <a:cs typeface="+mn-lt"/>
              </a:rPr>
              <a:t>,  </a:t>
            </a:r>
            <a:r>
              <a:rPr lang="vi-VN" dirty="0" err="1">
                <a:ea typeface="+mn-lt"/>
                <a:cs typeface="+mn-lt"/>
              </a:rPr>
              <a:t>DenseNet</a:t>
            </a:r>
            <a:r>
              <a:rPr lang="vi-VN" dirty="0">
                <a:ea typeface="+mn-lt"/>
                <a:cs typeface="+mn-lt"/>
              </a:rPr>
              <a:t>, </a:t>
            </a:r>
            <a:r>
              <a:rPr lang="vi-VN" dirty="0">
                <a:ea typeface="+mn-lt"/>
                <a:cs typeface="+mn-lt"/>
                <a:hlinkClick r:id="rId4"/>
              </a:rPr>
              <a:t>LightCNN</a:t>
            </a:r>
            <a:r>
              <a:rPr lang="vi-VN" dirty="0">
                <a:ea typeface="+mn-lt"/>
                <a:cs typeface="+mn-lt"/>
              </a:rPr>
              <a:t>, </a:t>
            </a:r>
            <a:r>
              <a:rPr lang="vi-VN" dirty="0" err="1">
                <a:ea typeface="+mn-lt"/>
                <a:cs typeface="+mn-lt"/>
              </a:rPr>
              <a:t>MobileNet</a:t>
            </a:r>
            <a:r>
              <a:rPr lang="vi-VN" dirty="0">
                <a:ea typeface="+mn-lt"/>
                <a:cs typeface="+mn-lt"/>
              </a:rPr>
              <a:t>...)</a:t>
            </a:r>
            <a:r>
              <a:rPr lang="vi-VN" dirty="0">
                <a:ea typeface="Source Sans Pro"/>
              </a:rPr>
              <a:t>. Tuy nhiên </a:t>
            </a:r>
            <a:r>
              <a:rPr lang="vi-VN" dirty="0" err="1">
                <a:ea typeface="Source Sans Pro"/>
              </a:rPr>
              <a:t>mục</a:t>
            </a:r>
            <a:r>
              <a:rPr lang="vi-VN" dirty="0">
                <a:ea typeface="Source Sans Pro"/>
              </a:rPr>
              <a:t> </a:t>
            </a:r>
            <a:r>
              <a:rPr lang="vi-VN" dirty="0" err="1">
                <a:ea typeface="Source Sans Pro"/>
              </a:rPr>
              <a:t>đích</a:t>
            </a:r>
            <a:r>
              <a:rPr lang="vi-VN" dirty="0">
                <a:ea typeface="Source Sans Pro"/>
              </a:rPr>
              <a:t> đưa </a:t>
            </a:r>
            <a:r>
              <a:rPr lang="vi-VN" dirty="0" err="1">
                <a:ea typeface="Source Sans Pro"/>
              </a:rPr>
              <a:t>các</a:t>
            </a:r>
            <a:r>
              <a:rPr lang="vi-VN" dirty="0">
                <a:ea typeface="Source Sans Pro"/>
              </a:rPr>
              <a:t> </a:t>
            </a:r>
            <a:r>
              <a:rPr lang="vi-VN" dirty="0" err="1">
                <a:ea typeface="Source Sans Pro"/>
              </a:rPr>
              <a:t>vector</a:t>
            </a:r>
            <a:r>
              <a:rPr lang="vi-VN" dirty="0">
                <a:ea typeface="Source Sans Pro"/>
              </a:rPr>
              <a:t> </a:t>
            </a:r>
            <a:r>
              <a:rPr lang="vi-VN" dirty="0" err="1">
                <a:ea typeface="Source Sans Pro"/>
              </a:rPr>
              <a:t>cùng</a:t>
            </a:r>
            <a:r>
              <a:rPr lang="vi-VN" dirty="0">
                <a:ea typeface="Source Sans Pro"/>
              </a:rPr>
              <a:t> khuôn </a:t>
            </a:r>
            <a:r>
              <a:rPr lang="vi-VN" dirty="0" err="1">
                <a:ea typeface="Source Sans Pro"/>
              </a:rPr>
              <a:t>mặt</a:t>
            </a:r>
            <a:r>
              <a:rPr lang="vi-VN" dirty="0">
                <a:ea typeface="Source Sans Pro"/>
              </a:rPr>
              <a:t> </a:t>
            </a:r>
            <a:r>
              <a:rPr lang="vi-VN" dirty="0" err="1">
                <a:ea typeface="Source Sans Pro"/>
              </a:rPr>
              <a:t>với</a:t>
            </a:r>
            <a:r>
              <a:rPr lang="vi-VN" dirty="0">
                <a:ea typeface="Source Sans Pro"/>
              </a:rPr>
              <a:t> nhau co </a:t>
            </a:r>
            <a:r>
              <a:rPr lang="vi-VN" dirty="0" err="1">
                <a:ea typeface="Source Sans Pro"/>
              </a:rPr>
              <a:t>thành</a:t>
            </a:r>
            <a:r>
              <a:rPr lang="vi-VN" dirty="0">
                <a:ea typeface="Source Sans Pro"/>
              </a:rPr>
              <a:t> </a:t>
            </a:r>
            <a:r>
              <a:rPr lang="vi-VN" dirty="0" err="1">
                <a:ea typeface="Source Sans Pro"/>
              </a:rPr>
              <a:t>một</a:t>
            </a:r>
            <a:r>
              <a:rPr lang="vi-VN" dirty="0">
                <a:ea typeface="Source Sans Pro"/>
              </a:rPr>
              <a:t> </a:t>
            </a:r>
            <a:r>
              <a:rPr lang="vi-VN" dirty="0" err="1">
                <a:ea typeface="Source Sans Pro"/>
              </a:rPr>
              <a:t>cụm</a:t>
            </a:r>
            <a:r>
              <a:rPr lang="vi-VN" dirty="0">
                <a:ea typeface="Source Sans Pro"/>
              </a:rPr>
              <a:t> </a:t>
            </a:r>
            <a:r>
              <a:rPr lang="vi-VN" dirty="0" err="1">
                <a:ea typeface="Source Sans Pro"/>
              </a:rPr>
              <a:t>phục</a:t>
            </a:r>
            <a:r>
              <a:rPr lang="vi-VN" dirty="0">
                <a:ea typeface="Source Sans Pro"/>
              </a:rPr>
              <a:t> </a:t>
            </a:r>
            <a:r>
              <a:rPr lang="vi-VN" dirty="0" err="1">
                <a:ea typeface="Source Sans Pro"/>
              </a:rPr>
              <a:t>vụ</a:t>
            </a:r>
            <a:r>
              <a:rPr lang="vi-VN" dirty="0">
                <a:ea typeface="Source Sans Pro"/>
              </a:rPr>
              <a:t> cho mô </a:t>
            </a:r>
            <a:r>
              <a:rPr lang="vi-VN" dirty="0" err="1">
                <a:ea typeface="Source Sans Pro"/>
              </a:rPr>
              <a:t>hình</a:t>
            </a:r>
            <a:r>
              <a:rPr lang="vi-VN" dirty="0">
                <a:ea typeface="Source Sans Pro"/>
              </a:rPr>
              <a:t> SVM </a:t>
            </a:r>
            <a:r>
              <a:rPr lang="vi-VN" dirty="0" err="1">
                <a:ea typeface="Source Sans Pro"/>
              </a:rPr>
              <a:t>hoặc</a:t>
            </a:r>
            <a:r>
              <a:rPr lang="vi-VN" dirty="0">
                <a:ea typeface="Source Sans Pro"/>
              </a:rPr>
              <a:t> </a:t>
            </a:r>
            <a:r>
              <a:rPr lang="vi-VN" dirty="0" err="1">
                <a:ea typeface="Source Sans Pro"/>
              </a:rPr>
              <a:t>kNN</a:t>
            </a:r>
            <a:r>
              <a:rPr lang="vi-VN" dirty="0">
                <a:ea typeface="Source Sans Pro"/>
              </a:rPr>
              <a:t>.</a:t>
            </a:r>
          </a:p>
          <a:p>
            <a:pPr lvl="1"/>
            <a:r>
              <a:rPr lang="vi-VN" err="1">
                <a:ea typeface="Source Sans Pro"/>
              </a:rPr>
              <a:t>Head</a:t>
            </a:r>
            <a:r>
              <a:rPr lang="vi-VN" dirty="0">
                <a:ea typeface="Source Sans Pro"/>
              </a:rPr>
              <a:t> </a:t>
            </a:r>
            <a:r>
              <a:rPr lang="vi-VN" err="1">
                <a:ea typeface="Source Sans Pro"/>
              </a:rPr>
              <a:t>Layer</a:t>
            </a:r>
            <a:r>
              <a:rPr lang="vi-VN" dirty="0">
                <a:ea typeface="Source Sans Pro"/>
              </a:rPr>
              <a:t> </a:t>
            </a:r>
            <a:r>
              <a:rPr lang="vi-VN" err="1">
                <a:ea typeface="Source Sans Pro"/>
              </a:rPr>
              <a:t>và</a:t>
            </a:r>
            <a:r>
              <a:rPr lang="vi-VN" dirty="0">
                <a:ea typeface="Source Sans Pro"/>
              </a:rPr>
              <a:t> </a:t>
            </a:r>
            <a:r>
              <a:rPr lang="vi-VN" err="1">
                <a:ea typeface="Source Sans Pro"/>
              </a:rPr>
              <a:t>hàm</a:t>
            </a:r>
            <a:r>
              <a:rPr lang="vi-VN" dirty="0">
                <a:ea typeface="Source Sans Pro"/>
              </a:rPr>
              <a:t> </a:t>
            </a:r>
            <a:r>
              <a:rPr lang="vi-VN" err="1">
                <a:ea typeface="Source Sans Pro"/>
              </a:rPr>
              <a:t>loss</a:t>
            </a:r>
            <a:r>
              <a:rPr lang="vi-VN" dirty="0">
                <a:ea typeface="Source Sans Pro"/>
              </a:rPr>
              <a:t> </a:t>
            </a:r>
            <a:r>
              <a:rPr lang="vi-VN" err="1">
                <a:ea typeface="Source Sans Pro"/>
              </a:rPr>
              <a:t>được</a:t>
            </a:r>
            <a:r>
              <a:rPr lang="vi-VN" dirty="0">
                <a:ea typeface="Source Sans Pro"/>
              </a:rPr>
              <a:t> </a:t>
            </a:r>
            <a:r>
              <a:rPr lang="vi-VN" err="1">
                <a:ea typeface="Source Sans Pro"/>
              </a:rPr>
              <a:t>dùng</a:t>
            </a:r>
            <a:r>
              <a:rPr lang="vi-VN" dirty="0">
                <a:ea typeface="Source Sans Pro"/>
              </a:rPr>
              <a:t> như </a:t>
            </a:r>
            <a:r>
              <a:rPr lang="vi-VN" err="1">
                <a:ea typeface="Source Sans Pro"/>
              </a:rPr>
              <a:t>Softmax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và</a:t>
            </a:r>
            <a:r>
              <a:rPr lang="vi-VN" dirty="0">
                <a:ea typeface="+mn-lt"/>
                <a:cs typeface="+mn-lt"/>
              </a:rPr>
              <a:t> </a:t>
            </a:r>
            <a:r>
              <a:rPr lang="vi-VN" err="1">
                <a:ea typeface="+mn-lt"/>
                <a:cs typeface="+mn-lt"/>
              </a:rPr>
              <a:t>biến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thể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được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đề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xuất</a:t>
            </a:r>
            <a:r>
              <a:rPr lang="vi-VN" dirty="0">
                <a:ea typeface="+mn-lt"/>
                <a:cs typeface="+mn-lt"/>
              </a:rPr>
              <a:t> như </a:t>
            </a:r>
            <a:r>
              <a:rPr lang="vi-VN" dirty="0">
                <a:ea typeface="+mn-lt"/>
                <a:cs typeface="+mn-lt"/>
                <a:hlinkClick r:id="rId5"/>
              </a:rPr>
              <a:t>Focal</a:t>
            </a:r>
            <a:r>
              <a:rPr lang="vi-VN" dirty="0">
                <a:ea typeface="+mn-lt"/>
                <a:cs typeface="+mn-lt"/>
              </a:rPr>
              <a:t> </a:t>
            </a:r>
            <a:r>
              <a:rPr lang="vi-VN" err="1">
                <a:ea typeface="+mn-lt"/>
                <a:cs typeface="+mn-lt"/>
              </a:rPr>
              <a:t>loss</a:t>
            </a:r>
            <a:r>
              <a:rPr lang="vi-VN" dirty="0">
                <a:ea typeface="+mn-lt"/>
                <a:cs typeface="+mn-lt"/>
              </a:rPr>
              <a:t>, </a:t>
            </a:r>
            <a:r>
              <a:rPr lang="vi-VN" err="1">
                <a:ea typeface="+mn-lt"/>
                <a:cs typeface="+mn-lt"/>
              </a:rPr>
              <a:t>Center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loss</a:t>
            </a:r>
            <a:r>
              <a:rPr lang="vi-VN" dirty="0">
                <a:ea typeface="+mn-lt"/>
                <a:cs typeface="+mn-lt"/>
              </a:rPr>
              <a:t>, </a:t>
            </a:r>
            <a:r>
              <a:rPr lang="vi-VN" dirty="0">
                <a:ea typeface="+mn-lt"/>
                <a:cs typeface="+mn-lt"/>
                <a:hlinkClick r:id="rId6"/>
              </a:rPr>
              <a:t>SphereFace</a:t>
            </a:r>
            <a:r>
              <a:rPr lang="vi-VN" dirty="0">
                <a:ea typeface="+mn-lt"/>
                <a:cs typeface="+mn-lt"/>
              </a:rPr>
              <a:t>, </a:t>
            </a:r>
            <a:r>
              <a:rPr lang="vi-VN" dirty="0">
                <a:ea typeface="+mn-lt"/>
                <a:cs typeface="+mn-lt"/>
                <a:hlinkClick r:id="rId7"/>
              </a:rPr>
              <a:t>CosFace</a:t>
            </a:r>
            <a:r>
              <a:rPr lang="vi-VN" dirty="0">
                <a:ea typeface="+mn-lt"/>
                <a:cs typeface="+mn-lt"/>
              </a:rPr>
              <a:t>, </a:t>
            </a:r>
            <a:r>
              <a:rPr lang="vi-VN" dirty="0">
                <a:ea typeface="+mn-lt"/>
                <a:cs typeface="+mn-lt"/>
                <a:hlinkClick r:id="rId8"/>
              </a:rPr>
              <a:t>AmSoftmax</a:t>
            </a:r>
            <a:r>
              <a:rPr lang="vi-VN" dirty="0">
                <a:ea typeface="+mn-lt"/>
                <a:cs typeface="+mn-lt"/>
              </a:rPr>
              <a:t>, </a:t>
            </a:r>
            <a:r>
              <a:rPr lang="vi-VN" dirty="0">
                <a:ea typeface="+mn-lt"/>
                <a:cs typeface="+mn-lt"/>
                <a:hlinkClick r:id="rId9"/>
              </a:rPr>
              <a:t>ArcFace</a:t>
            </a:r>
            <a:r>
              <a:rPr lang="vi-VN" dirty="0">
                <a:ea typeface="+mn-lt"/>
                <a:cs typeface="+mn-lt"/>
              </a:rPr>
              <a:t>, </a:t>
            </a:r>
            <a:r>
              <a:rPr lang="vi-VN" err="1">
                <a:ea typeface="+mn-lt"/>
                <a:cs typeface="+mn-lt"/>
              </a:rPr>
              <a:t>Triplet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Loss</a:t>
            </a:r>
            <a:r>
              <a:rPr lang="vi-VN" dirty="0">
                <a:ea typeface="+mn-lt"/>
                <a:cs typeface="+mn-lt"/>
              </a:rPr>
              <a:t>. </a:t>
            </a:r>
          </a:p>
          <a:p>
            <a:pPr lvl="1"/>
            <a:endParaRPr lang="vi-VN" sz="2000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85487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4193C3C-5216-43B2-9E12-83DDFF12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ea typeface="Source Sans Pro"/>
              </a:rPr>
              <a:t>3. Phương </a:t>
            </a:r>
            <a:r>
              <a:rPr lang="vi-VN" dirty="0" err="1">
                <a:ea typeface="Source Sans Pro"/>
              </a:rPr>
              <a:t>pháp</a:t>
            </a:r>
            <a:r>
              <a:rPr lang="vi-VN" dirty="0">
                <a:ea typeface="Source Sans Pro"/>
              </a:rPr>
              <a:t> </a:t>
            </a:r>
            <a:r>
              <a:rPr lang="vi-VN" dirty="0" err="1">
                <a:ea typeface="Source Sans Pro"/>
              </a:rPr>
              <a:t>thực</a:t>
            </a:r>
            <a:r>
              <a:rPr lang="vi-VN" dirty="0">
                <a:ea typeface="Source Sans Pro"/>
              </a:rPr>
              <a:t> </a:t>
            </a:r>
            <a:r>
              <a:rPr lang="vi-VN" dirty="0" err="1">
                <a:ea typeface="Source Sans Pro"/>
              </a:rPr>
              <a:t>hiện</a:t>
            </a:r>
            <a:endParaRPr lang="vi-VN" dirty="0" err="1">
              <a:ea typeface="+mj-lt"/>
              <a:cs typeface="+mj-lt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DACF266-3822-4B6A-974B-E3F8D189C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vi-VN" dirty="0">
                <a:ea typeface="Source Sans Pro"/>
              </a:rPr>
              <a:t>c) </a:t>
            </a:r>
            <a:r>
              <a:rPr lang="vi-VN" dirty="0" err="1">
                <a:ea typeface="Source Sans Pro"/>
              </a:rPr>
              <a:t>Triplet</a:t>
            </a:r>
            <a:r>
              <a:rPr lang="vi-VN" dirty="0">
                <a:ea typeface="Source Sans Pro"/>
              </a:rPr>
              <a:t> </a:t>
            </a:r>
            <a:r>
              <a:rPr lang="vi-VN" dirty="0" err="1">
                <a:ea typeface="Source Sans Pro"/>
              </a:rPr>
              <a:t>Loss</a:t>
            </a:r>
            <a:r>
              <a:rPr lang="vi-VN" dirty="0">
                <a:ea typeface="Source Sans Pro"/>
              </a:rPr>
              <a:t>:</a:t>
            </a:r>
            <a:endParaRPr lang="vi-VN" dirty="0"/>
          </a:p>
          <a:p>
            <a:pPr marL="0" indent="0">
              <a:buNone/>
            </a:pPr>
            <a:endParaRPr lang="vi-VN" dirty="0">
              <a:ea typeface="Source Sans Pro"/>
            </a:endParaRP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488B038B-F1A8-46D7-A616-31E279FBB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499094"/>
            <a:ext cx="6076950" cy="268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24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251270-D1C7-464F-8CA3-FE9C8D4E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ea typeface="Source Sans Pro"/>
              </a:rPr>
              <a:t>3. Phương </a:t>
            </a:r>
            <a:r>
              <a:rPr lang="vi-VN" dirty="0" err="1">
                <a:ea typeface="Source Sans Pro"/>
              </a:rPr>
              <a:t>pháp</a:t>
            </a:r>
            <a:r>
              <a:rPr lang="vi-VN" dirty="0">
                <a:ea typeface="Source Sans Pro"/>
              </a:rPr>
              <a:t> </a:t>
            </a:r>
            <a:r>
              <a:rPr lang="vi-VN" dirty="0" err="1">
                <a:ea typeface="Source Sans Pro"/>
              </a:rPr>
              <a:t>thực</a:t>
            </a:r>
            <a:r>
              <a:rPr lang="vi-VN" dirty="0">
                <a:ea typeface="Source Sans Pro"/>
              </a:rPr>
              <a:t> </a:t>
            </a:r>
            <a:r>
              <a:rPr lang="vi-VN" dirty="0" err="1">
                <a:ea typeface="Source Sans Pro"/>
              </a:rPr>
              <a:t>hiện</a:t>
            </a:r>
            <a:endParaRPr lang="vi-VN" dirty="0" err="1">
              <a:ea typeface="+mj-lt"/>
              <a:cs typeface="+mj-lt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8352AE3-0991-492D-8DC5-1A4FA28BD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vi-VN" dirty="0">
                <a:ea typeface="Source Sans Pro"/>
              </a:rPr>
              <a:t>d) </a:t>
            </a:r>
            <a:r>
              <a:rPr lang="vi-VN" dirty="0">
                <a:ea typeface="Source Sans Pro"/>
                <a:hlinkClick r:id="rId2"/>
              </a:rPr>
              <a:t>ArcLoss:</a:t>
            </a:r>
            <a:endParaRPr lang="vi-VN">
              <a:ea typeface="+mn-lt"/>
              <a:cs typeface="+mn-lt"/>
            </a:endParaRPr>
          </a:p>
          <a:p>
            <a:pPr marL="457200" lvl="1" indent="0">
              <a:buNone/>
            </a:pPr>
            <a:endParaRPr lang="vi-VN" dirty="0">
              <a:ea typeface="+mn-lt"/>
              <a:cs typeface="+mn-lt"/>
            </a:endParaRPr>
          </a:p>
          <a:p>
            <a:endParaRPr lang="vi-VN" dirty="0">
              <a:ea typeface="Source Sans Pro"/>
            </a:endParaRPr>
          </a:p>
        </p:txBody>
      </p:sp>
      <p:pic>
        <p:nvPicPr>
          <p:cNvPr id="6" name="Hình ảnh 6" descr="Ảnh có chứa văn bản, bản đồ&#10;&#10;Mô tả được tự động tạo">
            <a:extLst>
              <a:ext uri="{FF2B5EF4-FFF2-40B4-BE49-F238E27FC236}">
                <a16:creationId xmlns:a16="http://schemas.microsoft.com/office/drawing/2014/main" id="{D11E82A6-271A-450E-9D19-44F1B4033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2751684"/>
            <a:ext cx="8315325" cy="283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60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251270-D1C7-464F-8CA3-FE9C8D4E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ea typeface="Source Sans Pro"/>
              </a:rPr>
              <a:t>3. Phương </a:t>
            </a:r>
            <a:r>
              <a:rPr lang="vi-VN" dirty="0" err="1">
                <a:ea typeface="Source Sans Pro"/>
              </a:rPr>
              <a:t>pháp</a:t>
            </a:r>
            <a:r>
              <a:rPr lang="vi-VN" dirty="0">
                <a:ea typeface="Source Sans Pro"/>
              </a:rPr>
              <a:t> </a:t>
            </a:r>
            <a:r>
              <a:rPr lang="vi-VN" dirty="0" err="1">
                <a:ea typeface="Source Sans Pro"/>
              </a:rPr>
              <a:t>thực</a:t>
            </a:r>
            <a:r>
              <a:rPr lang="vi-VN" dirty="0">
                <a:ea typeface="Source Sans Pro"/>
              </a:rPr>
              <a:t> </a:t>
            </a:r>
            <a:r>
              <a:rPr lang="vi-VN" dirty="0" err="1">
                <a:ea typeface="Source Sans Pro"/>
              </a:rPr>
              <a:t>hiện</a:t>
            </a:r>
            <a:endParaRPr lang="vi-VN" dirty="0" err="1">
              <a:ea typeface="+mj-lt"/>
              <a:cs typeface="+mj-lt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8352AE3-0991-492D-8DC5-1A4FA28BD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vi-VN" dirty="0">
                <a:ea typeface="Source Sans Pro"/>
              </a:rPr>
              <a:t>d) </a:t>
            </a:r>
            <a:r>
              <a:rPr lang="vi-VN" dirty="0">
                <a:ea typeface="Source Sans Pro"/>
                <a:hlinkClick r:id="rId2"/>
              </a:rPr>
              <a:t>ArcLoss:</a:t>
            </a:r>
            <a:endParaRPr lang="vi-VN">
              <a:ea typeface="+mn-lt"/>
              <a:cs typeface="+mn-lt"/>
            </a:endParaRPr>
          </a:p>
          <a:p>
            <a:pPr marL="457200" lvl="1" indent="0">
              <a:buNone/>
            </a:pPr>
            <a:endParaRPr lang="vi-VN" dirty="0">
              <a:ea typeface="+mn-lt"/>
              <a:cs typeface="+mn-lt"/>
            </a:endParaRPr>
          </a:p>
          <a:p>
            <a:endParaRPr lang="vi-VN" dirty="0">
              <a:ea typeface="Source Sans Pro"/>
            </a:endParaRPr>
          </a:p>
        </p:txBody>
      </p:sp>
      <p:pic>
        <p:nvPicPr>
          <p:cNvPr id="4" name="Hình ảnh 4" descr="Ảnh có chứa văn bản, bản đồ&#10;&#10;Mô tả được tự động tạo">
            <a:extLst>
              <a:ext uri="{FF2B5EF4-FFF2-40B4-BE49-F238E27FC236}">
                <a16:creationId xmlns:a16="http://schemas.microsoft.com/office/drawing/2014/main" id="{8EE8665E-5FEB-48EF-BD19-4D943E02B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2565436"/>
            <a:ext cx="7934325" cy="329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55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93B6350-4C6C-4B46-80F7-48BDC114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ea typeface="Source Sans Pro"/>
              </a:rPr>
              <a:t>4. </a:t>
            </a:r>
            <a:r>
              <a:rPr lang="vi-VN" dirty="0" err="1">
                <a:ea typeface="Source Sans Pro"/>
              </a:rPr>
              <a:t>Kịch</a:t>
            </a:r>
            <a:r>
              <a:rPr lang="vi-VN" dirty="0">
                <a:ea typeface="Source Sans Pro"/>
              </a:rPr>
              <a:t> </a:t>
            </a:r>
            <a:r>
              <a:rPr lang="vi-VN" dirty="0" err="1">
                <a:ea typeface="Source Sans Pro"/>
              </a:rPr>
              <a:t>bản</a:t>
            </a:r>
            <a:r>
              <a:rPr lang="vi-VN" dirty="0">
                <a:ea typeface="Source Sans Pro"/>
              </a:rPr>
              <a:t> cho </a:t>
            </a:r>
            <a:r>
              <a:rPr lang="vi-VN" dirty="0" err="1">
                <a:ea typeface="Source Sans Pro"/>
              </a:rPr>
              <a:t>production</a:t>
            </a:r>
            <a:endParaRPr lang="vi-VN" dirty="0" err="1">
              <a:ea typeface="+mj-lt"/>
              <a:cs typeface="+mj-lt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89FEC4D4-23F6-471F-A4C4-7F5C1D9282A3}"/>
              </a:ext>
            </a:extLst>
          </p:cNvPr>
          <p:cNvSpPr/>
          <p:nvPr/>
        </p:nvSpPr>
        <p:spPr>
          <a:xfrm>
            <a:off x="2590800" y="1600200"/>
            <a:ext cx="1000125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 err="1">
                <a:ea typeface="Source Sans Pro"/>
              </a:rPr>
              <a:t>Face</a:t>
            </a:r>
          </a:p>
          <a:p>
            <a:pPr algn="ctr"/>
            <a:r>
              <a:rPr lang="vi-VN" dirty="0" err="1">
                <a:ea typeface="Source Sans Pro"/>
              </a:rPr>
              <a:t>Detect</a:t>
            </a: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74D82F0E-BE95-4172-BC97-902C64310F02}"/>
              </a:ext>
            </a:extLst>
          </p:cNvPr>
          <p:cNvSpPr/>
          <p:nvPr/>
        </p:nvSpPr>
        <p:spPr>
          <a:xfrm>
            <a:off x="2419350" y="5042010"/>
            <a:ext cx="1333500" cy="8825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 err="1">
                <a:ea typeface="+mn-lt"/>
                <a:cs typeface="+mn-lt"/>
              </a:rPr>
              <a:t>Face</a:t>
            </a:r>
            <a:r>
              <a:rPr lang="vi-VN" dirty="0">
                <a:ea typeface="+mn-lt"/>
                <a:cs typeface="+mn-lt"/>
              </a:rPr>
              <a:t> </a:t>
            </a:r>
            <a:r>
              <a:rPr lang="vi-VN" dirty="0" err="1">
                <a:ea typeface="+mn-lt"/>
                <a:cs typeface="+mn-lt"/>
              </a:rPr>
              <a:t>Embedding</a:t>
            </a:r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ADEE8383-DE17-4FC3-BF30-F04F0A155412}"/>
              </a:ext>
            </a:extLst>
          </p:cNvPr>
          <p:cNvSpPr/>
          <p:nvPr/>
        </p:nvSpPr>
        <p:spPr>
          <a:xfrm>
            <a:off x="390525" y="1381125"/>
            <a:ext cx="1390650" cy="1333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 err="1">
                <a:ea typeface="Source Sans Pro"/>
              </a:rPr>
              <a:t>People</a:t>
            </a:r>
            <a:endParaRPr lang="vi-VN" dirty="0" err="1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AEE24704-C86B-452C-A681-F3D7B4E9C180}"/>
              </a:ext>
            </a:extLst>
          </p:cNvPr>
          <p:cNvSpPr/>
          <p:nvPr/>
        </p:nvSpPr>
        <p:spPr>
          <a:xfrm>
            <a:off x="5219699" y="5010150"/>
            <a:ext cx="1000125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>
                <a:ea typeface="Source Sans Pro"/>
              </a:rPr>
              <a:t>SVM</a:t>
            </a:r>
          </a:p>
        </p:txBody>
      </p:sp>
      <p:sp>
        <p:nvSpPr>
          <p:cNvPr id="9" name="Hình thoi 8">
            <a:extLst>
              <a:ext uri="{FF2B5EF4-FFF2-40B4-BE49-F238E27FC236}">
                <a16:creationId xmlns:a16="http://schemas.microsoft.com/office/drawing/2014/main" id="{D03EFBB0-A708-4A53-BC34-5A4A02A7DAD9}"/>
              </a:ext>
            </a:extLst>
          </p:cNvPr>
          <p:cNvSpPr/>
          <p:nvPr/>
        </p:nvSpPr>
        <p:spPr>
          <a:xfrm>
            <a:off x="2419350" y="2971800"/>
            <a:ext cx="1333500" cy="9144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 err="1">
                <a:ea typeface="Source Sans Pro"/>
              </a:rPr>
              <a:t>Sign-up</a:t>
            </a:r>
            <a:r>
              <a:rPr lang="vi-VN" dirty="0">
                <a:ea typeface="Source Sans Pro"/>
              </a:rPr>
              <a:t>?</a:t>
            </a: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170DBA7E-D2F8-4D4E-806D-BA1D779E1AF8}"/>
              </a:ext>
            </a:extLst>
          </p:cNvPr>
          <p:cNvSpPr/>
          <p:nvPr/>
        </p:nvSpPr>
        <p:spPr>
          <a:xfrm>
            <a:off x="5048250" y="2905125"/>
            <a:ext cx="1343025" cy="981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ea typeface="Source Sans Pro"/>
              </a:rPr>
              <a:t>Collect</a:t>
            </a:r>
            <a:r>
              <a:rPr lang="vi-VN" dirty="0">
                <a:ea typeface="Source Sans Pro"/>
              </a:rPr>
              <a:t> </a:t>
            </a:r>
            <a:r>
              <a:rPr lang="vi-VN" dirty="0" err="1">
                <a:ea typeface="Source Sans Pro"/>
              </a:rPr>
              <a:t>Face</a:t>
            </a:r>
            <a:r>
              <a:rPr lang="vi-VN" dirty="0">
                <a:ea typeface="Source Sans Pro"/>
              </a:rPr>
              <a:t> </a:t>
            </a:r>
            <a:r>
              <a:rPr lang="vi-VN" dirty="0" err="1">
                <a:ea typeface="Source Sans Pro"/>
              </a:rPr>
              <a:t>and</a:t>
            </a:r>
            <a:r>
              <a:rPr lang="vi-VN" dirty="0">
                <a:ea typeface="Source Sans Pro"/>
              </a:rPr>
              <a:t> </a:t>
            </a:r>
            <a:r>
              <a:rPr lang="vi-VN" dirty="0" err="1">
                <a:ea typeface="Source Sans Pro"/>
              </a:rPr>
              <a:t>Train</a:t>
            </a:r>
            <a:r>
              <a:rPr lang="vi-VN" dirty="0">
                <a:ea typeface="Source Sans Pro"/>
              </a:rPr>
              <a:t> SVM</a:t>
            </a:r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3281FB40-1885-426A-A389-6AF9FA3ECB5A}"/>
              </a:ext>
            </a:extLst>
          </p:cNvPr>
          <p:cNvCxnSpPr/>
          <p:nvPr/>
        </p:nvCxnSpPr>
        <p:spPr>
          <a:xfrm flipV="1">
            <a:off x="1781175" y="2047875"/>
            <a:ext cx="809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DB91F19F-C038-4655-B70C-F691C70D8D74}"/>
              </a:ext>
            </a:extLst>
          </p:cNvPr>
          <p:cNvCxnSpPr/>
          <p:nvPr/>
        </p:nvCxnSpPr>
        <p:spPr>
          <a:xfrm flipH="1">
            <a:off x="3067050" y="2514600"/>
            <a:ext cx="9525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1020557D-94A9-41F1-B513-1FC1CD038A1A}"/>
              </a:ext>
            </a:extLst>
          </p:cNvPr>
          <p:cNvCxnSpPr/>
          <p:nvPr/>
        </p:nvCxnSpPr>
        <p:spPr>
          <a:xfrm>
            <a:off x="3752850" y="3409950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F4C93146-F18A-49B4-997A-6FB8035B910B}"/>
              </a:ext>
            </a:extLst>
          </p:cNvPr>
          <p:cNvCxnSpPr>
            <a:cxnSpLocks/>
          </p:cNvCxnSpPr>
          <p:nvPr/>
        </p:nvCxnSpPr>
        <p:spPr>
          <a:xfrm>
            <a:off x="3068609" y="3887759"/>
            <a:ext cx="6405" cy="115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279836EC-C794-42B3-8FEB-C33625A5F1C9}"/>
              </a:ext>
            </a:extLst>
          </p:cNvPr>
          <p:cNvCxnSpPr>
            <a:cxnSpLocks/>
          </p:cNvCxnSpPr>
          <p:nvPr/>
        </p:nvCxnSpPr>
        <p:spPr>
          <a:xfrm>
            <a:off x="3752849" y="5464960"/>
            <a:ext cx="1462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kết nối Mũi tên Thẳng 15">
            <a:extLst>
              <a:ext uri="{FF2B5EF4-FFF2-40B4-BE49-F238E27FC236}">
                <a16:creationId xmlns:a16="http://schemas.microsoft.com/office/drawing/2014/main" id="{1EF69745-F015-4C74-BC61-7F1CB14F936C}"/>
              </a:ext>
            </a:extLst>
          </p:cNvPr>
          <p:cNvCxnSpPr/>
          <p:nvPr/>
        </p:nvCxnSpPr>
        <p:spPr>
          <a:xfrm>
            <a:off x="6221584" y="5468877"/>
            <a:ext cx="818818" cy="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6C7CA766-C9AC-4B19-A50E-FD9DE229A85A}"/>
              </a:ext>
            </a:extLst>
          </p:cNvPr>
          <p:cNvSpPr txBox="1"/>
          <p:nvPr/>
        </p:nvSpPr>
        <p:spPr>
          <a:xfrm>
            <a:off x="6963438" y="5163313"/>
            <a:ext cx="18909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vi-VN" dirty="0" err="1">
                <a:ea typeface="Source Sans Pro"/>
              </a:rPr>
              <a:t>FaceID</a:t>
            </a:r>
            <a:r>
              <a:rPr lang="vi-VN" dirty="0">
                <a:ea typeface="Source Sans Pro"/>
              </a:rPr>
              <a:t> </a:t>
            </a:r>
            <a:r>
              <a:rPr lang="vi-VN" dirty="0" err="1">
                <a:ea typeface="Source Sans Pro"/>
              </a:rPr>
              <a:t>and</a:t>
            </a:r>
            <a:r>
              <a:rPr lang="vi-VN" dirty="0">
                <a:ea typeface="Source Sans Pro"/>
              </a:rPr>
              <a:t> </a:t>
            </a:r>
            <a:endParaRPr lang="vi-VN">
              <a:ea typeface="Source Sans Pro"/>
            </a:endParaRPr>
          </a:p>
          <a:p>
            <a:pPr algn="ctr"/>
            <a:r>
              <a:rPr lang="vi-VN" err="1">
                <a:ea typeface="Source Sans Pro"/>
              </a:rPr>
              <a:t>push</a:t>
            </a:r>
            <a:r>
              <a:rPr lang="vi-VN" dirty="0">
                <a:ea typeface="Source Sans Pro"/>
              </a:rPr>
              <a:t> </a:t>
            </a:r>
            <a:r>
              <a:rPr lang="vi-VN" err="1">
                <a:ea typeface="Source Sans Pro"/>
              </a:rPr>
              <a:t>notification</a:t>
            </a:r>
            <a:endParaRPr lang="vi-VN">
              <a:ea typeface="Source Sans Pro"/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833DC0B6-24D6-4E94-850B-4363F0AD7494}"/>
              </a:ext>
            </a:extLst>
          </p:cNvPr>
          <p:cNvSpPr txBox="1"/>
          <p:nvPr/>
        </p:nvSpPr>
        <p:spPr>
          <a:xfrm>
            <a:off x="3864991" y="3052546"/>
            <a:ext cx="7519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 dirty="0">
                <a:ea typeface="Source Sans Pro"/>
              </a:rPr>
              <a:t>YES</a:t>
            </a:r>
            <a:endParaRPr lang="vi-VN" dirty="0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551D0D35-0C5F-4D03-8C82-9E066B3A0880}"/>
              </a:ext>
            </a:extLst>
          </p:cNvPr>
          <p:cNvSpPr txBox="1"/>
          <p:nvPr/>
        </p:nvSpPr>
        <p:spPr>
          <a:xfrm>
            <a:off x="3092371" y="4159703"/>
            <a:ext cx="8474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 dirty="0">
                <a:ea typeface="Source Sans Pro"/>
              </a:rPr>
              <a:t>NO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7723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8E74B82-BB47-48B9-8FBE-E25F85E1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ea typeface="Source Sans Pro"/>
              </a:rPr>
              <a:t>1. </a:t>
            </a:r>
            <a:r>
              <a:rPr lang="vi-VN" dirty="0" err="1">
                <a:ea typeface="Source Sans Pro"/>
              </a:rPr>
              <a:t>Giới</a:t>
            </a:r>
            <a:r>
              <a:rPr lang="vi-VN" dirty="0">
                <a:ea typeface="Source Sans Pro"/>
              </a:rPr>
              <a:t> </a:t>
            </a:r>
            <a:r>
              <a:rPr lang="vi-VN" dirty="0" err="1">
                <a:ea typeface="Source Sans Pro"/>
              </a:rPr>
              <a:t>thiệu</a:t>
            </a:r>
            <a:endParaRPr lang="vi-VN" dirty="0" err="1"/>
          </a:p>
        </p:txBody>
      </p:sp>
      <p:pic>
        <p:nvPicPr>
          <p:cNvPr id="5" name="Hình ảnh 5" descr="Ảnh có chứa xanh lục, đang ngồi, bàn, lam&#10;&#10;Mô tả được tự động tạo">
            <a:extLst>
              <a:ext uri="{FF2B5EF4-FFF2-40B4-BE49-F238E27FC236}">
                <a16:creationId xmlns:a16="http://schemas.microsoft.com/office/drawing/2014/main" id="{E4120317-60DB-4510-A687-E5F6BEA66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0561" y="1444625"/>
            <a:ext cx="4426228" cy="3960813"/>
          </a:xfr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9B512A0-12F8-48A0-BC33-E5FDAC72E887}"/>
              </a:ext>
            </a:extLst>
          </p:cNvPr>
          <p:cNvSpPr txBox="1"/>
          <p:nvPr/>
        </p:nvSpPr>
        <p:spPr>
          <a:xfrm>
            <a:off x="295275" y="1504950"/>
            <a:ext cx="3629025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vi-VN" sz="2000" err="1">
                <a:latin typeface="Source Sans Pro"/>
                <a:ea typeface="Source Sans Pro"/>
              </a:rPr>
              <a:t>Nhận</a:t>
            </a:r>
            <a:r>
              <a:rPr lang="vi-VN" sz="2000" dirty="0">
                <a:latin typeface="Source Sans Pro"/>
                <a:ea typeface="Source Sans Pro"/>
              </a:rPr>
              <a:t> </a:t>
            </a:r>
            <a:r>
              <a:rPr lang="vi-VN" sz="2000" err="1">
                <a:latin typeface="Source Sans Pro"/>
                <a:ea typeface="Source Sans Pro"/>
              </a:rPr>
              <a:t>diện</a:t>
            </a:r>
            <a:r>
              <a:rPr lang="vi-VN" sz="2000" dirty="0">
                <a:latin typeface="Source Sans Pro"/>
                <a:ea typeface="Source Sans Pro"/>
              </a:rPr>
              <a:t> khuôn </a:t>
            </a:r>
            <a:r>
              <a:rPr lang="vi-VN" sz="2000" err="1">
                <a:latin typeface="Source Sans Pro"/>
                <a:ea typeface="Source Sans Pro"/>
              </a:rPr>
              <a:t>mặt</a:t>
            </a:r>
            <a:r>
              <a:rPr lang="vi-VN" sz="2000" dirty="0">
                <a:latin typeface="Source Sans Pro"/>
                <a:ea typeface="Source Sans Pro"/>
              </a:rPr>
              <a:t> </a:t>
            </a:r>
            <a:r>
              <a:rPr lang="vi-VN" sz="2000" err="1">
                <a:latin typeface="Source Sans Pro"/>
                <a:ea typeface="Source Sans Pro"/>
              </a:rPr>
              <a:t>có</a:t>
            </a:r>
            <a:r>
              <a:rPr lang="vi-VN" sz="2000" dirty="0">
                <a:latin typeface="Source Sans Pro"/>
                <a:ea typeface="Source Sans Pro"/>
              </a:rPr>
              <a:t> </a:t>
            </a:r>
            <a:r>
              <a:rPr lang="vi-VN" sz="2000" err="1">
                <a:latin typeface="Source Sans Pro"/>
                <a:ea typeface="Source Sans Pro"/>
              </a:rPr>
              <a:t>tính</a:t>
            </a:r>
            <a:r>
              <a:rPr lang="vi-VN" sz="2000" dirty="0">
                <a:latin typeface="Source Sans Pro"/>
                <a:ea typeface="Source Sans Pro"/>
              </a:rPr>
              <a:t> </a:t>
            </a:r>
            <a:r>
              <a:rPr lang="vi-VN" sz="2000" err="1">
                <a:latin typeface="Source Sans Pro"/>
                <a:ea typeface="Source Sans Pro"/>
              </a:rPr>
              <a:t>ứng</a:t>
            </a:r>
            <a:r>
              <a:rPr lang="vi-VN" sz="2000" dirty="0">
                <a:latin typeface="Source Sans Pro"/>
                <a:ea typeface="Source Sans Pro"/>
              </a:rPr>
              <a:t> </a:t>
            </a:r>
            <a:r>
              <a:rPr lang="vi-VN" sz="2000" err="1">
                <a:latin typeface="Source Sans Pro"/>
                <a:ea typeface="Source Sans Pro"/>
              </a:rPr>
              <a:t>dụng</a:t>
            </a:r>
            <a:r>
              <a:rPr lang="vi-VN" sz="2000" dirty="0">
                <a:latin typeface="Source Sans Pro"/>
                <a:ea typeface="Source Sans Pro"/>
              </a:rPr>
              <a:t> cao. </a:t>
            </a:r>
            <a:r>
              <a:rPr lang="vi-VN" sz="2000" err="1">
                <a:latin typeface="Source Sans Pro"/>
                <a:ea typeface="Source Sans Pro"/>
              </a:rPr>
              <a:t>Nhờ</a:t>
            </a:r>
            <a:r>
              <a:rPr lang="vi-VN" sz="2000" dirty="0">
                <a:latin typeface="Source Sans Pro"/>
                <a:ea typeface="Source Sans Pro"/>
              </a:rPr>
              <a:t> </a:t>
            </a:r>
            <a:r>
              <a:rPr lang="vi-VN" sz="2000" err="1">
                <a:latin typeface="Source Sans Pro"/>
                <a:ea typeface="Source Sans Pro"/>
              </a:rPr>
              <a:t>vào</a:t>
            </a:r>
            <a:r>
              <a:rPr lang="vi-VN" sz="2000" dirty="0">
                <a:latin typeface="Source Sans Pro"/>
                <a:ea typeface="Source Sans Pro"/>
              </a:rPr>
              <a:t> </a:t>
            </a:r>
            <a:r>
              <a:rPr lang="vi-VN" sz="2000" err="1">
                <a:latin typeface="Source Sans Pro"/>
                <a:ea typeface="Source Sans Pro"/>
              </a:rPr>
              <a:t>Deep</a:t>
            </a:r>
            <a:r>
              <a:rPr lang="vi-VN" sz="2000" dirty="0">
                <a:latin typeface="Source Sans Pro"/>
                <a:ea typeface="Source Sans Pro"/>
              </a:rPr>
              <a:t> </a:t>
            </a:r>
            <a:r>
              <a:rPr lang="vi-VN" sz="2000" err="1">
                <a:latin typeface="Source Sans Pro"/>
                <a:ea typeface="Source Sans Pro"/>
              </a:rPr>
              <a:t>Learning</a:t>
            </a:r>
            <a:r>
              <a:rPr lang="vi-VN" sz="2000" dirty="0">
                <a:latin typeface="Source Sans Pro"/>
                <a:ea typeface="Source Sans Pro"/>
              </a:rPr>
              <a:t> </a:t>
            </a:r>
            <a:r>
              <a:rPr lang="vi-VN" sz="2000" err="1">
                <a:latin typeface="Source Sans Pro"/>
                <a:ea typeface="Source Sans Pro"/>
              </a:rPr>
              <a:t>mà</a:t>
            </a:r>
            <a:r>
              <a:rPr lang="vi-VN" sz="2000" dirty="0">
                <a:latin typeface="Source Sans Pro"/>
                <a:ea typeface="Source Sans Pro"/>
              </a:rPr>
              <a:t> </a:t>
            </a:r>
            <a:r>
              <a:rPr lang="vi-VN" sz="2000" err="1">
                <a:latin typeface="Source Sans Pro"/>
                <a:ea typeface="Source Sans Pro"/>
              </a:rPr>
              <a:t>vài</a:t>
            </a:r>
            <a:r>
              <a:rPr lang="vi-VN" sz="2000" dirty="0">
                <a:latin typeface="Source Sans Pro"/>
                <a:ea typeface="Source Sans Pro"/>
              </a:rPr>
              <a:t> năm </a:t>
            </a:r>
            <a:r>
              <a:rPr lang="vi-VN" sz="2000" err="1">
                <a:latin typeface="Source Sans Pro"/>
                <a:ea typeface="Source Sans Pro"/>
              </a:rPr>
              <a:t>gần</a:t>
            </a:r>
            <a:r>
              <a:rPr lang="vi-VN" sz="2000" dirty="0">
                <a:latin typeface="Source Sans Pro"/>
                <a:ea typeface="Source Sans Pro"/>
              </a:rPr>
              <a:t> đây, </a:t>
            </a:r>
            <a:r>
              <a:rPr lang="vi-VN" sz="2000" err="1">
                <a:latin typeface="Source Sans Pro"/>
                <a:ea typeface="Source Sans Pro"/>
              </a:rPr>
              <a:t>các</a:t>
            </a:r>
            <a:r>
              <a:rPr lang="vi-VN" sz="2000" dirty="0">
                <a:latin typeface="Source Sans Pro"/>
                <a:ea typeface="Source Sans Pro"/>
              </a:rPr>
              <a:t> </a:t>
            </a:r>
            <a:r>
              <a:rPr lang="vi-VN" sz="2000" err="1">
                <a:latin typeface="Source Sans Pro"/>
                <a:ea typeface="Source Sans Pro"/>
              </a:rPr>
              <a:t>hệ</a:t>
            </a:r>
            <a:r>
              <a:rPr lang="vi-VN" sz="2000" dirty="0">
                <a:latin typeface="Source Sans Pro"/>
                <a:ea typeface="Source Sans Pro"/>
              </a:rPr>
              <a:t> </a:t>
            </a:r>
            <a:r>
              <a:rPr lang="vi-VN" sz="2000" err="1">
                <a:latin typeface="Source Sans Pro"/>
                <a:ea typeface="Source Sans Pro"/>
              </a:rPr>
              <a:t>thống</a:t>
            </a:r>
            <a:r>
              <a:rPr lang="vi-VN" sz="2000" dirty="0">
                <a:latin typeface="Source Sans Pro"/>
                <a:ea typeface="Source Sans Pro"/>
              </a:rPr>
              <a:t> </a:t>
            </a:r>
            <a:r>
              <a:rPr lang="vi-VN" sz="2000" err="1">
                <a:latin typeface="Source Sans Pro"/>
                <a:ea typeface="Source Sans Pro"/>
              </a:rPr>
              <a:t>nhận</a:t>
            </a:r>
            <a:r>
              <a:rPr lang="vi-VN" sz="2000" dirty="0">
                <a:latin typeface="Source Sans Pro"/>
                <a:ea typeface="Source Sans Pro"/>
              </a:rPr>
              <a:t> </a:t>
            </a:r>
            <a:r>
              <a:rPr lang="vi-VN" sz="2000" err="1">
                <a:latin typeface="Source Sans Pro"/>
                <a:ea typeface="Source Sans Pro"/>
              </a:rPr>
              <a:t>diện</a:t>
            </a:r>
            <a:r>
              <a:rPr lang="vi-VN" sz="2000" dirty="0">
                <a:latin typeface="Source Sans Pro"/>
                <a:ea typeface="Source Sans Pro"/>
              </a:rPr>
              <a:t> khuôn </a:t>
            </a:r>
            <a:r>
              <a:rPr lang="vi-VN" sz="2000" err="1">
                <a:latin typeface="Source Sans Pro"/>
                <a:ea typeface="Source Sans Pro"/>
              </a:rPr>
              <a:t>mặt</a:t>
            </a:r>
            <a:r>
              <a:rPr lang="vi-VN" sz="2000" dirty="0">
                <a:latin typeface="Source Sans Pro"/>
                <a:ea typeface="Source Sans Pro"/>
              </a:rPr>
              <a:t> ra </a:t>
            </a:r>
            <a:r>
              <a:rPr lang="vi-VN" sz="2000" err="1">
                <a:latin typeface="Source Sans Pro"/>
                <a:ea typeface="Source Sans Pro"/>
              </a:rPr>
              <a:t>đời</a:t>
            </a:r>
            <a:r>
              <a:rPr lang="vi-VN" sz="2000" dirty="0">
                <a:latin typeface="Source Sans Pro"/>
                <a:ea typeface="Source Sans Pro"/>
              </a:rPr>
              <a:t>:</a:t>
            </a:r>
            <a:endParaRPr lang="vi-VN" sz="2000">
              <a:latin typeface="Source Sans Pro"/>
              <a:ea typeface="Source Sans Pro"/>
            </a:endParaRPr>
          </a:p>
          <a:p>
            <a:pPr algn="just"/>
            <a:r>
              <a:rPr lang="vi-VN" sz="2000" dirty="0">
                <a:latin typeface="Source Sans Pro"/>
                <a:ea typeface="Source Sans Pro"/>
              </a:rPr>
              <a:t>- </a:t>
            </a:r>
            <a:r>
              <a:rPr lang="vi-VN" sz="2000" dirty="0" err="1">
                <a:latin typeface="Source Sans Pro"/>
                <a:ea typeface="Source Sans Pro"/>
              </a:rPr>
              <a:t>Face</a:t>
            </a:r>
            <a:r>
              <a:rPr lang="vi-VN" sz="2000" dirty="0">
                <a:latin typeface="Source Sans Pro"/>
                <a:ea typeface="Source Sans Pro"/>
              </a:rPr>
              <a:t> </a:t>
            </a:r>
            <a:r>
              <a:rPr lang="vi-VN" sz="2000" dirty="0" err="1">
                <a:latin typeface="Source Sans Pro"/>
                <a:ea typeface="Source Sans Pro"/>
              </a:rPr>
              <a:t>unlock</a:t>
            </a:r>
            <a:r>
              <a:rPr lang="vi-VN" sz="2000" dirty="0">
                <a:latin typeface="Source Sans Pro"/>
                <a:ea typeface="Source Sans Pro"/>
              </a:rPr>
              <a:t> trên </a:t>
            </a:r>
            <a:r>
              <a:rPr lang="vi-VN" sz="2000" dirty="0" err="1">
                <a:latin typeface="Source Sans Pro"/>
                <a:ea typeface="Source Sans Pro"/>
              </a:rPr>
              <a:t>các</a:t>
            </a:r>
            <a:r>
              <a:rPr lang="vi-VN" sz="2000" dirty="0">
                <a:latin typeface="Source Sans Pro"/>
                <a:ea typeface="Source Sans Pro"/>
              </a:rPr>
              <a:t> </a:t>
            </a:r>
            <a:r>
              <a:rPr lang="vi-VN" sz="2000" dirty="0" err="1">
                <a:latin typeface="Source Sans Pro"/>
                <a:ea typeface="Source Sans Pro"/>
              </a:rPr>
              <a:t>smartphone</a:t>
            </a:r>
            <a:r>
              <a:rPr lang="vi-VN" sz="2000" dirty="0">
                <a:latin typeface="Source Sans Pro"/>
                <a:ea typeface="Source Sans Pro"/>
              </a:rPr>
              <a:t>. </a:t>
            </a:r>
            <a:r>
              <a:rPr lang="vi-VN" sz="2000" dirty="0" err="1">
                <a:latin typeface="Source Sans Pro"/>
                <a:ea typeface="Source Sans Pro"/>
              </a:rPr>
              <a:t>Điển</a:t>
            </a:r>
            <a:r>
              <a:rPr lang="vi-VN" sz="2000" dirty="0">
                <a:latin typeface="Source Sans Pro"/>
                <a:ea typeface="Source Sans Pro"/>
              </a:rPr>
              <a:t> </a:t>
            </a:r>
            <a:r>
              <a:rPr lang="vi-VN" sz="2000" dirty="0" err="1">
                <a:latin typeface="Source Sans Pro"/>
                <a:ea typeface="Source Sans Pro"/>
              </a:rPr>
              <a:t>hình</a:t>
            </a:r>
            <a:r>
              <a:rPr lang="vi-VN" sz="2000" dirty="0">
                <a:latin typeface="Source Sans Pro"/>
                <a:ea typeface="Source Sans Pro"/>
              </a:rPr>
              <a:t> </a:t>
            </a:r>
            <a:r>
              <a:rPr lang="vi-VN" sz="2000" dirty="0" err="1">
                <a:latin typeface="Source Sans Pro"/>
                <a:ea typeface="Source Sans Pro"/>
              </a:rPr>
              <a:t>là</a:t>
            </a:r>
            <a:r>
              <a:rPr lang="vi-VN" sz="2000" dirty="0">
                <a:latin typeface="Source Sans Pro"/>
                <a:ea typeface="Source Sans Pro"/>
              </a:rPr>
              <a:t> </a:t>
            </a:r>
            <a:r>
              <a:rPr lang="vi-VN" sz="2000" dirty="0" err="1">
                <a:latin typeface="Source Sans Pro"/>
                <a:ea typeface="Source Sans Pro"/>
              </a:rPr>
              <a:t>FaceID</a:t>
            </a:r>
            <a:r>
              <a:rPr lang="vi-VN" sz="2000" dirty="0">
                <a:latin typeface="Source Sans Pro"/>
                <a:ea typeface="Source Sans Pro"/>
              </a:rPr>
              <a:t>.</a:t>
            </a:r>
          </a:p>
          <a:p>
            <a:pPr algn="just"/>
            <a:r>
              <a:rPr lang="vi-VN" sz="2000" dirty="0">
                <a:latin typeface="Source Sans Pro"/>
                <a:ea typeface="Source Sans Pro"/>
              </a:rPr>
              <a:t>- </a:t>
            </a:r>
            <a:r>
              <a:rPr lang="vi-VN" sz="2000" dirty="0" err="1">
                <a:latin typeface="Source Sans Pro"/>
                <a:ea typeface="Source Sans Pro"/>
              </a:rPr>
              <a:t>Face</a:t>
            </a:r>
            <a:r>
              <a:rPr lang="vi-VN" sz="2000" dirty="0">
                <a:latin typeface="Source Sans Pro"/>
                <a:ea typeface="Source Sans Pro"/>
              </a:rPr>
              <a:t> </a:t>
            </a:r>
            <a:r>
              <a:rPr lang="vi-VN" sz="2000" dirty="0" err="1">
                <a:latin typeface="Source Sans Pro"/>
                <a:ea typeface="Source Sans Pro"/>
              </a:rPr>
              <a:t>attendance</a:t>
            </a:r>
            <a:r>
              <a:rPr lang="vi-VN" sz="2000" dirty="0">
                <a:latin typeface="Source Sans Pro"/>
                <a:ea typeface="Source Sans Pro"/>
              </a:rPr>
              <a:t> </a:t>
            </a:r>
            <a:r>
              <a:rPr lang="vi-VN" sz="2000" dirty="0" err="1">
                <a:latin typeface="Source Sans Pro"/>
                <a:ea typeface="Source Sans Pro"/>
              </a:rPr>
              <a:t>system</a:t>
            </a:r>
            <a:r>
              <a:rPr lang="vi-VN" sz="2000" dirty="0">
                <a:latin typeface="Source Sans Pro"/>
                <a:ea typeface="Source Sans Pro"/>
              </a:rPr>
              <a:t> - </a:t>
            </a:r>
            <a:r>
              <a:rPr lang="vi-VN" sz="2000" dirty="0" err="1">
                <a:latin typeface="Source Sans Pro"/>
                <a:ea typeface="Source Sans Pro"/>
              </a:rPr>
              <a:t>hệ</a:t>
            </a:r>
            <a:r>
              <a:rPr lang="vi-VN" sz="2000" dirty="0">
                <a:latin typeface="Source Sans Pro"/>
                <a:ea typeface="Source Sans Pro"/>
              </a:rPr>
              <a:t> </a:t>
            </a:r>
            <a:r>
              <a:rPr lang="vi-VN" sz="2000" dirty="0" err="1">
                <a:latin typeface="Source Sans Pro"/>
                <a:ea typeface="Source Sans Pro"/>
              </a:rPr>
              <a:t>thống</a:t>
            </a:r>
            <a:r>
              <a:rPr lang="vi-VN" sz="2000" dirty="0">
                <a:latin typeface="Source Sans Pro"/>
                <a:ea typeface="Source Sans Pro"/>
              </a:rPr>
              <a:t> </a:t>
            </a:r>
            <a:r>
              <a:rPr lang="vi-VN" sz="2000" dirty="0" err="1">
                <a:latin typeface="Source Sans Pro"/>
                <a:ea typeface="Source Sans Pro"/>
              </a:rPr>
              <a:t>chấm</a:t>
            </a:r>
            <a:r>
              <a:rPr lang="vi-VN" sz="2000" dirty="0">
                <a:latin typeface="Source Sans Pro"/>
                <a:ea typeface="Source Sans Pro"/>
              </a:rPr>
              <a:t> công </a:t>
            </a:r>
            <a:r>
              <a:rPr lang="vi-VN" sz="2000" dirty="0" err="1">
                <a:latin typeface="Source Sans Pro"/>
                <a:ea typeface="Source Sans Pro"/>
              </a:rPr>
              <a:t>bằng</a:t>
            </a:r>
            <a:r>
              <a:rPr lang="vi-VN" sz="2000" dirty="0">
                <a:latin typeface="Source Sans Pro"/>
                <a:ea typeface="Source Sans Pro"/>
              </a:rPr>
              <a:t> khuôn </a:t>
            </a:r>
            <a:r>
              <a:rPr lang="vi-VN" sz="2000" dirty="0" err="1">
                <a:latin typeface="Source Sans Pro"/>
                <a:ea typeface="Source Sans Pro"/>
              </a:rPr>
              <a:t>mặt</a:t>
            </a:r>
            <a:r>
              <a:rPr lang="vi-VN" sz="2000" dirty="0">
                <a:latin typeface="Source Sans Pro"/>
                <a:ea typeface="Source Sans Pro"/>
              </a:rPr>
              <a:t> thay cho vân tay.</a:t>
            </a:r>
          </a:p>
          <a:p>
            <a:pPr algn="just"/>
            <a:r>
              <a:rPr lang="vi-VN" sz="2000" dirty="0">
                <a:latin typeface="Source Sans Pro"/>
                <a:ea typeface="Source Sans Pro"/>
              </a:rPr>
              <a:t>- </a:t>
            </a:r>
            <a:r>
              <a:rPr lang="vi-VN" sz="2000" dirty="0" err="1">
                <a:latin typeface="Source Sans Pro"/>
                <a:ea typeface="Source Sans Pro"/>
              </a:rPr>
              <a:t>Chấm</a:t>
            </a:r>
            <a:r>
              <a:rPr lang="vi-VN" sz="2000" dirty="0">
                <a:latin typeface="Source Sans Pro"/>
                <a:ea typeface="Source Sans Pro"/>
              </a:rPr>
              <a:t> </a:t>
            </a:r>
            <a:r>
              <a:rPr lang="vi-VN" sz="2000" dirty="0" err="1">
                <a:latin typeface="Source Sans Pro"/>
                <a:ea typeface="Source Sans Pro"/>
              </a:rPr>
              <a:t>điểm</a:t>
            </a:r>
            <a:r>
              <a:rPr lang="vi-VN" sz="2000" dirty="0">
                <a:latin typeface="Source Sans Pro"/>
                <a:ea typeface="Source Sans Pro"/>
              </a:rPr>
              <a:t> công dân (TQ)</a:t>
            </a:r>
          </a:p>
          <a:p>
            <a:pPr algn="just"/>
            <a:r>
              <a:rPr lang="vi-VN" sz="2000" dirty="0">
                <a:latin typeface="Source Sans Pro"/>
                <a:ea typeface="Source Sans Pro"/>
              </a:rPr>
              <a:t>- </a:t>
            </a:r>
            <a:r>
              <a:rPr lang="vi-VN" sz="2000" err="1">
                <a:latin typeface="Source Sans Pro"/>
                <a:ea typeface="Source Sans Pro"/>
              </a:rPr>
              <a:t>Nhận</a:t>
            </a:r>
            <a:r>
              <a:rPr lang="vi-VN" sz="2000" dirty="0">
                <a:latin typeface="Source Sans Pro"/>
                <a:ea typeface="Source Sans Pro"/>
              </a:rPr>
              <a:t> </a:t>
            </a:r>
            <a:r>
              <a:rPr lang="vi-VN" sz="2000" err="1">
                <a:latin typeface="Source Sans Pro"/>
                <a:ea typeface="Source Sans Pro"/>
              </a:rPr>
              <a:t>diện</a:t>
            </a:r>
            <a:r>
              <a:rPr lang="vi-VN" sz="2000" dirty="0">
                <a:latin typeface="Source Sans Pro"/>
                <a:ea typeface="Source Sans Pro"/>
              </a:rPr>
              <a:t> </a:t>
            </a:r>
            <a:r>
              <a:rPr lang="vi-VN" sz="2000" err="1">
                <a:latin typeface="Source Sans Pro"/>
                <a:ea typeface="Source Sans Pro"/>
              </a:rPr>
              <a:t>tội</a:t>
            </a:r>
            <a:r>
              <a:rPr lang="vi-VN" sz="2000" dirty="0">
                <a:latin typeface="Source Sans Pro"/>
                <a:ea typeface="Source Sans Pro"/>
              </a:rPr>
              <a:t> </a:t>
            </a:r>
            <a:r>
              <a:rPr lang="vi-VN" sz="2000" err="1">
                <a:latin typeface="Source Sans Pro"/>
                <a:ea typeface="Source Sans Pro"/>
              </a:rPr>
              <a:t>phạm</a:t>
            </a:r>
            <a:r>
              <a:rPr lang="vi-VN" sz="2000" dirty="0">
                <a:latin typeface="Source Sans Pro"/>
                <a:ea typeface="Source Sans Pro"/>
              </a:rPr>
              <a:t> truy </a:t>
            </a:r>
            <a:r>
              <a:rPr lang="vi-VN" sz="2000" err="1">
                <a:latin typeface="Source Sans Pro"/>
                <a:ea typeface="Source Sans Pro"/>
              </a:rPr>
              <a:t>nã</a:t>
            </a:r>
            <a:r>
              <a:rPr lang="vi-VN" sz="2000" dirty="0">
                <a:latin typeface="Source Sans Pro"/>
                <a:ea typeface="Source Sans Pro"/>
              </a:rPr>
              <a:t> ở </a:t>
            </a:r>
            <a:r>
              <a:rPr lang="vi-VN" sz="2000" err="1">
                <a:latin typeface="Source Sans Pro"/>
                <a:ea typeface="Source Sans Pro"/>
              </a:rPr>
              <a:t>một</a:t>
            </a:r>
            <a:r>
              <a:rPr lang="vi-VN" sz="2000" dirty="0">
                <a:latin typeface="Source Sans Pro"/>
                <a:ea typeface="Source Sans Pro"/>
              </a:rPr>
              <a:t> </a:t>
            </a:r>
            <a:r>
              <a:rPr lang="vi-VN" sz="2000" err="1">
                <a:latin typeface="Source Sans Pro"/>
                <a:ea typeface="Source Sans Pro"/>
              </a:rPr>
              <a:t>số</a:t>
            </a:r>
            <a:r>
              <a:rPr lang="vi-VN" sz="2000" dirty="0">
                <a:latin typeface="Source Sans Pro"/>
                <a:ea typeface="Source Sans Pro"/>
              </a:rPr>
              <a:t> sân bay.</a:t>
            </a:r>
          </a:p>
          <a:p>
            <a:pPr algn="just"/>
            <a:endParaRPr lang="vi-VN" sz="2000" dirty="0">
              <a:latin typeface="Source Sans Pro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89124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06A5222-55C5-4E8D-9996-4350E6E02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890" y="396117"/>
            <a:ext cx="4684404" cy="844532"/>
          </a:xfrm>
        </p:spPr>
        <p:txBody>
          <a:bodyPr anchor="b">
            <a:normAutofit/>
          </a:bodyPr>
          <a:lstStyle/>
          <a:p>
            <a:r>
              <a:rPr lang="vi-VN" sz="3700">
                <a:ea typeface="Source Sans Pro"/>
              </a:rPr>
              <a:t>2. Mô </a:t>
            </a:r>
            <a:r>
              <a:rPr lang="vi-VN" sz="3700" err="1">
                <a:ea typeface="Source Sans Pro"/>
              </a:rPr>
              <a:t>hình</a:t>
            </a:r>
            <a:r>
              <a:rPr lang="vi-VN" sz="3700">
                <a:ea typeface="Source Sans Pro"/>
              </a:rPr>
              <a:t> </a:t>
            </a:r>
            <a:r>
              <a:rPr lang="vi-VN" sz="3700" err="1">
                <a:ea typeface="Source Sans Pro"/>
              </a:rPr>
              <a:t>tổng</a:t>
            </a:r>
            <a:r>
              <a:rPr lang="vi-VN" sz="3700">
                <a:ea typeface="Source Sans Pro"/>
              </a:rPr>
              <a:t> quan.</a:t>
            </a:r>
            <a:endParaRPr lang="vi-VN" sz="3700"/>
          </a:p>
        </p:txBody>
      </p:sp>
      <p:grpSp>
        <p:nvGrpSpPr>
          <p:cNvPr id="22" name="Group 10">
            <a:extLst>
              <a:ext uri="{FF2B5EF4-FFF2-40B4-BE49-F238E27FC236}">
                <a16:creationId xmlns:a16="http://schemas.microsoft.com/office/drawing/2014/main" id="{20E21FE7-C859-4C40-AAB9-05C994892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93443" y="619275"/>
            <a:ext cx="699150" cy="932200"/>
            <a:chOff x="10791258" y="619275"/>
            <a:chExt cx="932200" cy="932200"/>
          </a:xfrm>
        </p:grpSpPr>
        <p:sp>
          <p:nvSpPr>
            <p:cNvPr id="12" name="Graphic 212">
              <a:extLst>
                <a:ext uri="{FF2B5EF4-FFF2-40B4-BE49-F238E27FC236}">
                  <a16:creationId xmlns:a16="http://schemas.microsoft.com/office/drawing/2014/main" id="{52D7FCC1-2D52-49CE-A986-EE6E0CA64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64" name="Graphic 212">
              <a:extLst>
                <a:ext uri="{FF2B5EF4-FFF2-40B4-BE49-F238E27FC236}">
                  <a16:creationId xmlns:a16="http://schemas.microsoft.com/office/drawing/2014/main" id="{28C3CACD-E5A7-4AAC-AE47-75CF7D30F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863E220-D76C-4EF2-B80E-666485DE0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890" y="1747592"/>
            <a:ext cx="391287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sz="2000" dirty="0" err="1">
                <a:ea typeface="Source Sans Pro"/>
              </a:rPr>
              <a:t>Các</a:t>
            </a:r>
            <a:r>
              <a:rPr lang="vi-VN" sz="2000" dirty="0">
                <a:ea typeface="Source Sans Pro"/>
              </a:rPr>
              <a:t> phương </a:t>
            </a:r>
            <a:r>
              <a:rPr lang="vi-VN" sz="2000" dirty="0" err="1">
                <a:ea typeface="Source Sans Pro"/>
              </a:rPr>
              <a:t>pháp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nhận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diện</a:t>
            </a:r>
            <a:r>
              <a:rPr lang="vi-VN" sz="2000" dirty="0">
                <a:ea typeface="Source Sans Pro"/>
              </a:rPr>
              <a:t> khuôn </a:t>
            </a:r>
            <a:r>
              <a:rPr lang="vi-VN" sz="2000" dirty="0" err="1">
                <a:ea typeface="Source Sans Pro"/>
              </a:rPr>
              <a:t>mặt</a:t>
            </a:r>
            <a:r>
              <a:rPr lang="vi-VN" sz="2000" dirty="0">
                <a:ea typeface="Source Sans Pro"/>
              </a:rPr>
              <a:t>:</a:t>
            </a:r>
          </a:p>
          <a:p>
            <a:pPr lvl="1"/>
            <a:r>
              <a:rPr lang="vi-VN" sz="2000" dirty="0" err="1">
                <a:ea typeface="Source Sans Pro"/>
              </a:rPr>
              <a:t>Facial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landmark</a:t>
            </a:r>
            <a:r>
              <a:rPr lang="vi-VN" sz="2000" dirty="0">
                <a:ea typeface="Source Sans Pro"/>
              </a:rPr>
              <a:t> 2D: </a:t>
            </a:r>
            <a:r>
              <a:rPr lang="vi-VN" sz="2000" dirty="0" err="1">
                <a:ea typeface="Source Sans Pro"/>
              </a:rPr>
              <a:t>Mặt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người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sẽ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được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trích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xuất</a:t>
            </a:r>
            <a:r>
              <a:rPr lang="vi-VN" sz="2000" dirty="0">
                <a:ea typeface="Source Sans Pro"/>
              </a:rPr>
              <a:t> ra </a:t>
            </a:r>
            <a:r>
              <a:rPr lang="vi-VN" sz="2000" dirty="0" err="1">
                <a:ea typeface="Source Sans Pro"/>
              </a:rPr>
              <a:t>thành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các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vector</a:t>
            </a:r>
            <a:r>
              <a:rPr lang="vi-VN" sz="2000" dirty="0">
                <a:ea typeface="Source Sans Pro"/>
              </a:rPr>
              <a:t> lưu </a:t>
            </a:r>
            <a:r>
              <a:rPr lang="vi-VN" sz="2000" dirty="0" err="1">
                <a:ea typeface="Source Sans Pro"/>
              </a:rPr>
              <a:t>giữ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các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vị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trí</a:t>
            </a:r>
            <a:r>
              <a:rPr lang="vi-VN" sz="2000" dirty="0">
                <a:ea typeface="Source Sans Pro"/>
              </a:rPr>
              <a:t> quan </a:t>
            </a:r>
            <a:r>
              <a:rPr lang="vi-VN" sz="2000" dirty="0" err="1">
                <a:ea typeface="Source Sans Pro"/>
              </a:rPr>
              <a:t>trọng</a:t>
            </a:r>
            <a:r>
              <a:rPr lang="vi-VN" sz="2000" dirty="0">
                <a:ea typeface="Source Sans Pro"/>
              </a:rPr>
              <a:t> trên khuôn </a:t>
            </a:r>
            <a:r>
              <a:rPr lang="vi-VN" sz="2000" dirty="0" err="1">
                <a:ea typeface="Source Sans Pro"/>
              </a:rPr>
              <a:t>mặt</a:t>
            </a:r>
            <a:r>
              <a:rPr lang="vi-VN" sz="2000" dirty="0">
                <a:ea typeface="Source Sans Pro"/>
              </a:rPr>
              <a:t>. Sau </a:t>
            </a:r>
            <a:r>
              <a:rPr lang="vi-VN" sz="2000" dirty="0" err="1">
                <a:ea typeface="Source Sans Pro"/>
              </a:rPr>
              <a:t>đó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được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nén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lại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thành</a:t>
            </a:r>
            <a:r>
              <a:rPr lang="vi-VN" sz="2000" dirty="0">
                <a:ea typeface="Source Sans Pro"/>
              </a:rPr>
              <a:t> 1 </a:t>
            </a:r>
            <a:r>
              <a:rPr lang="vi-VN" sz="2000" dirty="0" err="1">
                <a:ea typeface="Source Sans Pro"/>
              </a:rPr>
              <a:t>vector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đặc</a:t>
            </a:r>
            <a:r>
              <a:rPr lang="vi-VN" sz="2000" dirty="0">
                <a:ea typeface="Source Sans Pro"/>
              </a:rPr>
              <a:t> trưng </a:t>
            </a:r>
            <a:r>
              <a:rPr lang="vi-VN" sz="2000" dirty="0" err="1">
                <a:ea typeface="Source Sans Pro"/>
              </a:rPr>
              <a:t>rồi</a:t>
            </a:r>
            <a:r>
              <a:rPr lang="vi-VN" sz="2000" dirty="0">
                <a:ea typeface="Source Sans Pro"/>
              </a:rPr>
              <a:t> </a:t>
            </a:r>
            <a:r>
              <a:rPr lang="vi-VN" sz="2000" dirty="0" err="1">
                <a:ea typeface="Source Sans Pro"/>
              </a:rPr>
              <a:t>dùng</a:t>
            </a:r>
            <a:r>
              <a:rPr lang="vi-VN" sz="2000" dirty="0">
                <a:ea typeface="Source Sans Pro"/>
              </a:rPr>
              <a:t> SVM, </a:t>
            </a:r>
            <a:r>
              <a:rPr lang="vi-VN" sz="2000" dirty="0" err="1">
                <a:ea typeface="Source Sans Pro"/>
              </a:rPr>
              <a:t>kNN</a:t>
            </a:r>
            <a:r>
              <a:rPr lang="vi-VN" sz="2000" dirty="0">
                <a:ea typeface="Source Sans Pro"/>
              </a:rPr>
              <a:t> ... </a:t>
            </a:r>
            <a:r>
              <a:rPr lang="vi-VN" sz="2000" dirty="0" err="1">
                <a:ea typeface="Source Sans Pro"/>
              </a:rPr>
              <a:t>để</a:t>
            </a:r>
            <a:r>
              <a:rPr lang="vi-VN" sz="2000" dirty="0">
                <a:ea typeface="Source Sans Pro"/>
              </a:rPr>
              <a:t> phân </a:t>
            </a:r>
            <a:r>
              <a:rPr lang="vi-VN" sz="2000" dirty="0" err="1">
                <a:ea typeface="Source Sans Pro"/>
              </a:rPr>
              <a:t>loại</a:t>
            </a:r>
            <a:r>
              <a:rPr lang="vi-VN" sz="2000" dirty="0">
                <a:ea typeface="Source Sans Pro"/>
              </a:rPr>
              <a:t>.</a:t>
            </a:r>
          </a:p>
          <a:p>
            <a:pPr lvl="1"/>
            <a:r>
              <a:rPr lang="vi-VN" sz="2000" dirty="0" err="1">
                <a:ea typeface="Source Sans Pro"/>
              </a:rPr>
              <a:t>Nhược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điểm</a:t>
            </a:r>
            <a:r>
              <a:rPr lang="vi-VN" sz="2000" dirty="0">
                <a:ea typeface="Source Sans Pro"/>
              </a:rPr>
              <a:t>: </a:t>
            </a:r>
            <a:r>
              <a:rPr lang="vi-VN" sz="2000" dirty="0" err="1">
                <a:ea typeface="Source Sans Pro"/>
              </a:rPr>
              <a:t>Độ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chính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xác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thấp</a:t>
            </a:r>
            <a:r>
              <a:rPr lang="vi-VN" sz="2000" dirty="0">
                <a:ea typeface="Source Sans Pro"/>
              </a:rPr>
              <a:t>.</a:t>
            </a:r>
          </a:p>
          <a:p>
            <a:endParaRPr lang="vi-VN" sz="2000">
              <a:ea typeface="Source Sans Pro"/>
            </a:endParaRPr>
          </a:p>
        </p:txBody>
      </p:sp>
      <p:grpSp>
        <p:nvGrpSpPr>
          <p:cNvPr id="365" name="Group 14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8648" y="1226111"/>
            <a:ext cx="1199122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16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20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67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18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4" name="Hình ảnh 4" descr="Ảnh có chứa đầy màu sắc, xanh lục, trẻ em, bánh&#10;&#10;Mô tả được tự động tạo">
            <a:extLst>
              <a:ext uri="{FF2B5EF4-FFF2-40B4-BE49-F238E27FC236}">
                <a16:creationId xmlns:a16="http://schemas.microsoft.com/office/drawing/2014/main" id="{2DDF1DC1-C76C-48C1-ADAA-7BA09F224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765" y="2104630"/>
            <a:ext cx="2666283" cy="2648741"/>
          </a:xfrm>
          <a:prstGeom prst="rect">
            <a:avLst/>
          </a:prstGeom>
        </p:spPr>
      </p:pic>
      <p:grpSp>
        <p:nvGrpSpPr>
          <p:cNvPr id="369" name="Group 22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15795" y="4452524"/>
            <a:ext cx="1082554" cy="1443428"/>
            <a:chOff x="10154385" y="4452524"/>
            <a:chExt cx="1443404" cy="1443428"/>
          </a:xfrm>
          <a:solidFill>
            <a:schemeClr val="tx1"/>
          </a:solidFill>
        </p:grpSpPr>
        <p:grpSp>
          <p:nvGrpSpPr>
            <p:cNvPr id="24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5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7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513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06A5222-55C5-4E8D-9996-4350E6E02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890" y="396117"/>
            <a:ext cx="4684404" cy="844532"/>
          </a:xfrm>
        </p:spPr>
        <p:txBody>
          <a:bodyPr anchor="b">
            <a:normAutofit/>
          </a:bodyPr>
          <a:lstStyle/>
          <a:p>
            <a:r>
              <a:rPr lang="vi-VN" sz="3700">
                <a:ea typeface="Source Sans Pro"/>
              </a:rPr>
              <a:t>2. Mô </a:t>
            </a:r>
            <a:r>
              <a:rPr lang="vi-VN" sz="3700" err="1">
                <a:ea typeface="Source Sans Pro"/>
              </a:rPr>
              <a:t>hình</a:t>
            </a:r>
            <a:r>
              <a:rPr lang="vi-VN" sz="3700">
                <a:ea typeface="Source Sans Pro"/>
              </a:rPr>
              <a:t> </a:t>
            </a:r>
            <a:r>
              <a:rPr lang="vi-VN" sz="3700" err="1">
                <a:ea typeface="Source Sans Pro"/>
              </a:rPr>
              <a:t>tổng</a:t>
            </a:r>
            <a:r>
              <a:rPr lang="vi-VN" sz="3700">
                <a:ea typeface="Source Sans Pro"/>
              </a:rPr>
              <a:t> quan.</a:t>
            </a:r>
            <a:endParaRPr lang="vi-VN" sz="3700"/>
          </a:p>
        </p:txBody>
      </p:sp>
      <p:grpSp>
        <p:nvGrpSpPr>
          <p:cNvPr id="22" name="Group 10">
            <a:extLst>
              <a:ext uri="{FF2B5EF4-FFF2-40B4-BE49-F238E27FC236}">
                <a16:creationId xmlns:a16="http://schemas.microsoft.com/office/drawing/2014/main" id="{20E21FE7-C859-4C40-AAB9-05C994892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93443" y="619275"/>
            <a:ext cx="699150" cy="932200"/>
            <a:chOff x="10791258" y="619275"/>
            <a:chExt cx="932200" cy="932200"/>
          </a:xfrm>
        </p:grpSpPr>
        <p:sp>
          <p:nvSpPr>
            <p:cNvPr id="12" name="Graphic 212">
              <a:extLst>
                <a:ext uri="{FF2B5EF4-FFF2-40B4-BE49-F238E27FC236}">
                  <a16:creationId xmlns:a16="http://schemas.microsoft.com/office/drawing/2014/main" id="{52D7FCC1-2D52-49CE-A986-EE6E0CA64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64" name="Graphic 212">
              <a:extLst>
                <a:ext uri="{FF2B5EF4-FFF2-40B4-BE49-F238E27FC236}">
                  <a16:creationId xmlns:a16="http://schemas.microsoft.com/office/drawing/2014/main" id="{28C3CACD-E5A7-4AAC-AE47-75CF7D30F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863E220-D76C-4EF2-B80E-666485DE0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890" y="1757117"/>
            <a:ext cx="7703829" cy="1579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sz="2000" dirty="0" err="1">
                <a:ea typeface="Source Sans Pro"/>
              </a:rPr>
              <a:t>Các</a:t>
            </a:r>
            <a:r>
              <a:rPr lang="vi-VN" sz="2000" dirty="0">
                <a:ea typeface="Source Sans Pro"/>
              </a:rPr>
              <a:t> phương </a:t>
            </a:r>
            <a:r>
              <a:rPr lang="vi-VN" sz="2000" dirty="0" err="1">
                <a:ea typeface="Source Sans Pro"/>
              </a:rPr>
              <a:t>pháp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nhận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diện</a:t>
            </a:r>
            <a:r>
              <a:rPr lang="vi-VN" sz="2000" dirty="0">
                <a:ea typeface="Source Sans Pro"/>
              </a:rPr>
              <a:t> khuôn </a:t>
            </a:r>
            <a:r>
              <a:rPr lang="vi-VN" sz="2000" dirty="0" err="1">
                <a:ea typeface="Source Sans Pro"/>
              </a:rPr>
              <a:t>mặt</a:t>
            </a:r>
            <a:r>
              <a:rPr lang="vi-VN" sz="2000" dirty="0">
                <a:ea typeface="Source Sans Pro"/>
              </a:rPr>
              <a:t>:</a:t>
            </a:r>
          </a:p>
          <a:p>
            <a:pPr lvl="1"/>
            <a:r>
              <a:rPr lang="vi-VN" sz="2000" dirty="0" err="1">
                <a:ea typeface="Source Sans Pro"/>
              </a:rPr>
              <a:t>Facial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landmark</a:t>
            </a:r>
            <a:r>
              <a:rPr lang="vi-VN" sz="2000" dirty="0">
                <a:ea typeface="Source Sans Pro"/>
              </a:rPr>
              <a:t> 3D: Thay </a:t>
            </a:r>
            <a:r>
              <a:rPr lang="vi-VN" sz="2000" dirty="0" err="1">
                <a:ea typeface="Source Sans Pro"/>
              </a:rPr>
              <a:t>vì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dùng</a:t>
            </a:r>
            <a:r>
              <a:rPr lang="vi-VN" sz="2000" dirty="0">
                <a:ea typeface="Source Sans Pro"/>
              </a:rPr>
              <a:t>  </a:t>
            </a:r>
            <a:r>
              <a:rPr lang="vi-VN" sz="2000" dirty="0" err="1">
                <a:ea typeface="Source Sans Pro"/>
              </a:rPr>
              <a:t>ảnh</a:t>
            </a:r>
            <a:r>
              <a:rPr lang="vi-VN" sz="2000" dirty="0">
                <a:ea typeface="Source Sans Pro"/>
              </a:rPr>
              <a:t> 2D </a:t>
            </a:r>
            <a:r>
              <a:rPr lang="vi-VN" sz="2000" dirty="0" err="1">
                <a:ea typeface="Source Sans Pro"/>
              </a:rPr>
              <a:t>thì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thuật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toán</a:t>
            </a:r>
            <a:r>
              <a:rPr lang="vi-VN" sz="2000" dirty="0">
                <a:ea typeface="Source Sans Pro"/>
              </a:rPr>
              <a:t> yêu </a:t>
            </a:r>
            <a:r>
              <a:rPr lang="vi-VN" sz="2000" dirty="0" err="1">
                <a:ea typeface="Source Sans Pro"/>
              </a:rPr>
              <a:t>cầu</a:t>
            </a:r>
            <a:r>
              <a:rPr lang="vi-VN" sz="2000" dirty="0">
                <a:ea typeface="Source Sans Pro"/>
              </a:rPr>
              <a:t> quay </a:t>
            </a:r>
            <a:r>
              <a:rPr lang="vi-VN" sz="2000" dirty="0" err="1">
                <a:ea typeface="Source Sans Pro"/>
              </a:rPr>
              <a:t>nhiều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góc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độ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khác</a:t>
            </a:r>
            <a:r>
              <a:rPr lang="vi-VN" sz="2000" dirty="0">
                <a:ea typeface="Source Sans Pro"/>
              </a:rPr>
              <a:t> nhau </a:t>
            </a:r>
            <a:r>
              <a:rPr lang="vi-VN" sz="2000" dirty="0" err="1">
                <a:ea typeface="Source Sans Pro"/>
              </a:rPr>
              <a:t>để</a:t>
            </a:r>
            <a:r>
              <a:rPr lang="vi-VN" sz="2000" dirty="0">
                <a:ea typeface="Source Sans Pro"/>
              </a:rPr>
              <a:t> đưa ra </a:t>
            </a:r>
            <a:r>
              <a:rPr lang="vi-VN" sz="2000" dirty="0">
                <a:ea typeface="+mn-lt"/>
                <a:cs typeface="+mn-lt"/>
              </a:rPr>
              <a:t>như </a:t>
            </a:r>
            <a:r>
              <a:rPr lang="vi-VN" sz="2000" dirty="0" err="1">
                <a:ea typeface="+mn-lt"/>
                <a:cs typeface="+mn-lt"/>
              </a:rPr>
              <a:t>các</a:t>
            </a:r>
            <a:r>
              <a:rPr lang="vi-VN" sz="2000" dirty="0">
                <a:ea typeface="+mn-lt"/>
                <a:cs typeface="+mn-lt"/>
              </a:rPr>
              <a:t> </a:t>
            </a:r>
            <a:r>
              <a:rPr lang="vi-VN" sz="2000" dirty="0" err="1">
                <a:ea typeface="+mn-lt"/>
                <a:cs typeface="+mn-lt"/>
              </a:rPr>
              <a:t>đường</a:t>
            </a:r>
            <a:r>
              <a:rPr lang="vi-VN" sz="2000" dirty="0">
                <a:ea typeface="+mn-lt"/>
                <a:cs typeface="+mn-lt"/>
              </a:rPr>
              <a:t> </a:t>
            </a:r>
            <a:r>
              <a:rPr lang="vi-VN" sz="2000" dirty="0" err="1">
                <a:ea typeface="+mn-lt"/>
                <a:cs typeface="+mn-lt"/>
              </a:rPr>
              <a:t>countour</a:t>
            </a:r>
            <a:r>
              <a:rPr lang="vi-VN" sz="2000" dirty="0">
                <a:ea typeface="+mn-lt"/>
                <a:cs typeface="+mn-lt"/>
              </a:rPr>
              <a:t> </a:t>
            </a:r>
            <a:r>
              <a:rPr lang="vi-VN" sz="2000" dirty="0" err="1">
                <a:ea typeface="+mn-lt"/>
                <a:cs typeface="+mn-lt"/>
              </a:rPr>
              <a:t>của</a:t>
            </a:r>
            <a:r>
              <a:rPr lang="vi-VN" sz="2000" dirty="0">
                <a:ea typeface="+mn-lt"/>
                <a:cs typeface="+mn-lt"/>
              </a:rPr>
              <a:t> </a:t>
            </a:r>
            <a:r>
              <a:rPr lang="vi-VN" sz="2000" dirty="0" err="1">
                <a:ea typeface="+mn-lt"/>
                <a:cs typeface="+mn-lt"/>
              </a:rPr>
              <a:t>mắt</a:t>
            </a:r>
            <a:r>
              <a:rPr lang="vi-VN" sz="2000" dirty="0">
                <a:ea typeface="+mn-lt"/>
                <a:cs typeface="+mn-lt"/>
              </a:rPr>
              <a:t>, </a:t>
            </a:r>
            <a:r>
              <a:rPr lang="vi-VN" sz="2000" dirty="0" err="1">
                <a:ea typeface="+mn-lt"/>
                <a:cs typeface="+mn-lt"/>
              </a:rPr>
              <a:t>mũi</a:t>
            </a:r>
            <a:r>
              <a:rPr lang="vi-VN" sz="2000" dirty="0">
                <a:ea typeface="+mn-lt"/>
                <a:cs typeface="+mn-lt"/>
              </a:rPr>
              <a:t>, </a:t>
            </a:r>
            <a:r>
              <a:rPr lang="vi-VN" sz="2000" dirty="0" err="1">
                <a:ea typeface="+mn-lt"/>
                <a:cs typeface="+mn-lt"/>
              </a:rPr>
              <a:t>cằm</a:t>
            </a:r>
            <a:r>
              <a:rPr lang="vi-VN" sz="2000" dirty="0">
                <a:ea typeface="+mn-lt"/>
                <a:cs typeface="+mn-lt"/>
              </a:rPr>
              <a:t>.</a:t>
            </a:r>
            <a:endParaRPr lang="vi-VN" sz="2000" dirty="0">
              <a:ea typeface="Source Sans Pro"/>
            </a:endParaRPr>
          </a:p>
        </p:txBody>
      </p:sp>
      <p:grpSp>
        <p:nvGrpSpPr>
          <p:cNvPr id="365" name="Group 14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8648" y="1226111"/>
            <a:ext cx="1199122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16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20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67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18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369" name="Group 22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15795" y="4452524"/>
            <a:ext cx="1082554" cy="1443428"/>
            <a:chOff x="10154385" y="4452524"/>
            <a:chExt cx="1443404" cy="1443428"/>
          </a:xfrm>
          <a:solidFill>
            <a:schemeClr val="tx1"/>
          </a:solidFill>
        </p:grpSpPr>
        <p:grpSp>
          <p:nvGrpSpPr>
            <p:cNvPr id="24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5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7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5" name="Hình ảnh 5" descr="Ảnh có chứa ảnh, đầy màu sắc, khác nhau, bó&#10;&#10;Mô tả được tự động tạo">
            <a:extLst>
              <a:ext uri="{FF2B5EF4-FFF2-40B4-BE49-F238E27FC236}">
                <a16:creationId xmlns:a16="http://schemas.microsoft.com/office/drawing/2014/main" id="{E5786964-B4D7-4262-8C35-995697668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3180617"/>
            <a:ext cx="5353050" cy="333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8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5" descr="Ảnh có chứa ảnh chụp màn hình, màn hình, ảnh, máy tính&#10;&#10;Mô tả được tự động tạo">
            <a:extLst>
              <a:ext uri="{FF2B5EF4-FFF2-40B4-BE49-F238E27FC236}">
                <a16:creationId xmlns:a16="http://schemas.microsoft.com/office/drawing/2014/main" id="{1461BB6F-4648-4E4C-B148-DA68FA6C4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3276600"/>
            <a:ext cx="6172200" cy="3476625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D06A5222-55C5-4E8D-9996-4350E6E0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ea typeface="Source Sans Pro"/>
              </a:rPr>
              <a:t>2. Mô </a:t>
            </a:r>
            <a:r>
              <a:rPr lang="vi-VN" dirty="0" err="1">
                <a:ea typeface="Source Sans Pro"/>
              </a:rPr>
              <a:t>hình</a:t>
            </a:r>
            <a:r>
              <a:rPr lang="vi-VN" dirty="0">
                <a:ea typeface="Source Sans Pro"/>
              </a:rPr>
              <a:t> </a:t>
            </a:r>
            <a:r>
              <a:rPr lang="vi-VN" dirty="0" err="1">
                <a:ea typeface="Source Sans Pro"/>
              </a:rPr>
              <a:t>tổng</a:t>
            </a:r>
            <a:r>
              <a:rPr lang="vi-VN" dirty="0">
                <a:ea typeface="Source Sans Pro"/>
              </a:rPr>
              <a:t> quan.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863E220-D76C-4EF2-B80E-666485DE0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770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sz="2400" dirty="0">
                <a:ea typeface="Source Sans Pro"/>
              </a:rPr>
              <a:t>Phương </a:t>
            </a:r>
            <a:r>
              <a:rPr lang="vi-VN" sz="2400" dirty="0" err="1">
                <a:ea typeface="Source Sans Pro"/>
              </a:rPr>
              <a:t>pháp</a:t>
            </a:r>
            <a:r>
              <a:rPr lang="vi-VN" sz="2400" dirty="0">
                <a:ea typeface="Source Sans Pro"/>
              </a:rPr>
              <a:t> </a:t>
            </a:r>
            <a:r>
              <a:rPr lang="vi-VN" sz="2400" dirty="0" err="1">
                <a:ea typeface="Source Sans Pro"/>
              </a:rPr>
              <a:t>nhận</a:t>
            </a:r>
            <a:r>
              <a:rPr lang="vi-VN" sz="2400" dirty="0">
                <a:ea typeface="Source Sans Pro"/>
              </a:rPr>
              <a:t> </a:t>
            </a:r>
            <a:r>
              <a:rPr lang="vi-VN" sz="2400" dirty="0" err="1">
                <a:ea typeface="Source Sans Pro"/>
              </a:rPr>
              <a:t>diện</a:t>
            </a:r>
            <a:r>
              <a:rPr lang="vi-VN" sz="2400" dirty="0">
                <a:ea typeface="Source Sans Pro"/>
              </a:rPr>
              <a:t> </a:t>
            </a:r>
            <a:r>
              <a:rPr lang="vi-VN" sz="2400" dirty="0" err="1">
                <a:ea typeface="Source Sans Pro"/>
              </a:rPr>
              <a:t>xử</a:t>
            </a:r>
            <a:r>
              <a:rPr lang="vi-VN" sz="2400" dirty="0">
                <a:ea typeface="Source Sans Pro"/>
              </a:rPr>
              <a:t> </a:t>
            </a:r>
            <a:r>
              <a:rPr lang="vi-VN" sz="2400" dirty="0" err="1">
                <a:ea typeface="Source Sans Pro"/>
              </a:rPr>
              <a:t>dụng</a:t>
            </a:r>
            <a:r>
              <a:rPr lang="vi-VN" sz="2400" dirty="0">
                <a:ea typeface="Source Sans Pro"/>
              </a:rPr>
              <a:t> </a:t>
            </a:r>
            <a:r>
              <a:rPr lang="vi-VN" sz="2400" dirty="0" err="1">
                <a:ea typeface="Source Sans Pro"/>
              </a:rPr>
              <a:t>mạng</a:t>
            </a:r>
            <a:r>
              <a:rPr lang="vi-VN" sz="2400" dirty="0">
                <a:ea typeface="Source Sans Pro"/>
              </a:rPr>
              <a:t> CNN:</a:t>
            </a:r>
          </a:p>
          <a:p>
            <a:pPr lvl="1"/>
            <a:r>
              <a:rPr lang="vi-VN" sz="2000" err="1">
                <a:ea typeface="Source Sans Pro"/>
              </a:rPr>
              <a:t>Learning-similarity</a:t>
            </a:r>
            <a:r>
              <a:rPr lang="vi-VN" sz="2000" dirty="0">
                <a:ea typeface="Source Sans Pro"/>
              </a:rPr>
              <a:t>:  Mô </a:t>
            </a:r>
            <a:r>
              <a:rPr lang="vi-VN" sz="2000" err="1">
                <a:ea typeface="Source Sans Pro"/>
              </a:rPr>
              <a:t>hình</a:t>
            </a:r>
            <a:r>
              <a:rPr lang="vi-VN" sz="2000" dirty="0">
                <a:ea typeface="Source Sans Pro"/>
              </a:rPr>
              <a:t> </a:t>
            </a:r>
            <a:r>
              <a:rPr lang="vi-VN" sz="2000" err="1">
                <a:ea typeface="Source Sans Pro"/>
              </a:rPr>
              <a:t>nhận</a:t>
            </a:r>
            <a:r>
              <a:rPr lang="vi-VN" sz="2000" dirty="0">
                <a:ea typeface="Source Sans Pro"/>
              </a:rPr>
              <a:t> </a:t>
            </a:r>
            <a:r>
              <a:rPr lang="vi-VN" sz="2000" err="1">
                <a:ea typeface="Source Sans Pro"/>
              </a:rPr>
              <a:t>diện</a:t>
            </a:r>
            <a:r>
              <a:rPr lang="vi-VN" sz="2000" dirty="0">
                <a:ea typeface="Source Sans Pro"/>
              </a:rPr>
              <a:t> khuôn </a:t>
            </a:r>
            <a:r>
              <a:rPr lang="vi-VN" sz="2000" err="1">
                <a:ea typeface="Source Sans Pro"/>
              </a:rPr>
              <a:t>mặt</a:t>
            </a:r>
            <a:r>
              <a:rPr lang="vi-VN" sz="2000" dirty="0">
                <a:ea typeface="Source Sans Pro"/>
              </a:rPr>
              <a:t>, sau </a:t>
            </a:r>
            <a:r>
              <a:rPr lang="vi-VN" sz="2000" err="1">
                <a:ea typeface="Source Sans Pro"/>
              </a:rPr>
              <a:t>đó</a:t>
            </a:r>
            <a:r>
              <a:rPr lang="vi-VN" sz="2000" dirty="0">
                <a:ea typeface="Source Sans Pro"/>
              </a:rPr>
              <a:t> </a:t>
            </a:r>
            <a:r>
              <a:rPr lang="vi-VN" sz="2000" err="1">
                <a:ea typeface="Source Sans Pro"/>
              </a:rPr>
              <a:t>tính</a:t>
            </a:r>
            <a:r>
              <a:rPr lang="vi-VN" sz="2000" dirty="0">
                <a:ea typeface="Source Sans Pro"/>
              </a:rPr>
              <a:t> </a:t>
            </a:r>
            <a:r>
              <a:rPr lang="vi-VN" sz="2000" err="1">
                <a:ea typeface="Source Sans Pro"/>
              </a:rPr>
              <a:t>feature</a:t>
            </a:r>
            <a:r>
              <a:rPr lang="vi-VN" sz="2000" dirty="0">
                <a:ea typeface="Source Sans Pro"/>
              </a:rPr>
              <a:t> </a:t>
            </a:r>
            <a:r>
              <a:rPr lang="vi-VN" sz="2000" err="1">
                <a:ea typeface="Source Sans Pro"/>
              </a:rPr>
              <a:t>embedding</a:t>
            </a:r>
            <a:r>
              <a:rPr lang="vi-VN" sz="2000" dirty="0">
                <a:ea typeface="Source Sans Pro"/>
              </a:rPr>
              <a:t> </a:t>
            </a:r>
            <a:r>
              <a:rPr lang="vi-VN" sz="2000" err="1">
                <a:ea typeface="Source Sans Pro"/>
              </a:rPr>
              <a:t>của</a:t>
            </a:r>
            <a:r>
              <a:rPr lang="vi-VN" sz="2000" dirty="0">
                <a:ea typeface="Source Sans Pro"/>
              </a:rPr>
              <a:t> khuôn </a:t>
            </a:r>
            <a:r>
              <a:rPr lang="vi-VN" sz="2000" err="1">
                <a:ea typeface="Source Sans Pro"/>
              </a:rPr>
              <a:t>mặt</a:t>
            </a:r>
            <a:r>
              <a:rPr lang="vi-VN" sz="2000" dirty="0">
                <a:ea typeface="Source Sans Pro"/>
              </a:rPr>
              <a:t>. Sau </a:t>
            </a:r>
            <a:r>
              <a:rPr lang="vi-VN" sz="2000" err="1">
                <a:ea typeface="Source Sans Pro"/>
              </a:rPr>
              <a:t>đó</a:t>
            </a:r>
            <a:r>
              <a:rPr lang="vi-VN" sz="2000" dirty="0">
                <a:ea typeface="Source Sans Pro"/>
              </a:rPr>
              <a:t> khi </a:t>
            </a:r>
            <a:r>
              <a:rPr lang="vi-VN" sz="2000" err="1">
                <a:ea typeface="Source Sans Pro"/>
              </a:rPr>
              <a:t>có</a:t>
            </a:r>
            <a:r>
              <a:rPr lang="vi-VN" sz="2000" dirty="0">
                <a:ea typeface="Source Sans Pro"/>
              </a:rPr>
              <a:t> khuôn </a:t>
            </a:r>
            <a:r>
              <a:rPr lang="vi-VN" sz="2000" err="1">
                <a:ea typeface="Source Sans Pro"/>
              </a:rPr>
              <a:t>mặt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err="1">
                <a:ea typeface="Source Sans Pro"/>
              </a:rPr>
              <a:t>mới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err="1">
                <a:ea typeface="Source Sans Pro"/>
              </a:rPr>
              <a:t>thì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err="1">
                <a:ea typeface="Source Sans Pro"/>
              </a:rPr>
              <a:t>tính</a:t>
            </a:r>
            <a:r>
              <a:rPr lang="vi-VN" sz="2000" dirty="0">
                <a:ea typeface="Source Sans Pro"/>
              </a:rPr>
              <a:t> </a:t>
            </a:r>
            <a:r>
              <a:rPr lang="vi-VN" sz="2000" err="1">
                <a:ea typeface="Source Sans Pro"/>
              </a:rPr>
              <a:t>feature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err="1">
                <a:ea typeface="Source Sans Pro"/>
              </a:rPr>
              <a:t>embedding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err="1">
                <a:ea typeface="Source Sans Pro"/>
              </a:rPr>
              <a:t>và</a:t>
            </a:r>
            <a:r>
              <a:rPr lang="vi-VN" sz="2000" dirty="0">
                <a:ea typeface="Source Sans Pro"/>
              </a:rPr>
              <a:t> so </a:t>
            </a:r>
            <a:r>
              <a:rPr lang="vi-VN" sz="2000" err="1">
                <a:ea typeface="Source Sans Pro"/>
              </a:rPr>
              <a:t>sánh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err="1">
                <a:ea typeface="Source Sans Pro"/>
              </a:rPr>
              <a:t>với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err="1">
                <a:ea typeface="Source Sans Pro"/>
              </a:rPr>
              <a:t>các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err="1">
                <a:ea typeface="Source Sans Pro"/>
              </a:rPr>
              <a:t>vector</a:t>
            </a:r>
            <a:r>
              <a:rPr lang="vi-VN" sz="2000" dirty="0">
                <a:ea typeface="Source Sans Pro"/>
              </a:rPr>
              <a:t> trong </a:t>
            </a:r>
            <a:r>
              <a:rPr lang="vi-VN" sz="2000" err="1">
                <a:ea typeface="Source Sans Pro"/>
              </a:rPr>
              <a:t>dataset</a:t>
            </a:r>
            <a:r>
              <a:rPr lang="vi-VN" sz="2000" dirty="0">
                <a:ea typeface="Source Sans Pro"/>
              </a:rPr>
              <a:t>. So </a:t>
            </a:r>
            <a:r>
              <a:rPr lang="vi-VN" sz="2000" err="1">
                <a:ea typeface="Source Sans Pro"/>
              </a:rPr>
              <a:t>sánh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err="1">
                <a:ea typeface="Source Sans Pro"/>
              </a:rPr>
              <a:t>bằng</a:t>
            </a:r>
            <a:r>
              <a:rPr lang="vi-VN" sz="2000" dirty="0">
                <a:ea typeface="Source Sans Pro"/>
              </a:rPr>
              <a:t> </a:t>
            </a:r>
            <a:r>
              <a:rPr lang="vi-VN" sz="2000" err="1">
                <a:ea typeface="Source Sans Pro"/>
              </a:rPr>
              <a:t>norm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err="1">
                <a:ea typeface="Source Sans Pro"/>
              </a:rPr>
              <a:t>chuẩn</a:t>
            </a:r>
            <a:r>
              <a:rPr lang="vi-VN" sz="2000" dirty="0">
                <a:ea typeface="Source Sans Pro"/>
              </a:rPr>
              <a:t> L1 </a:t>
            </a:r>
            <a:r>
              <a:rPr lang="vi-VN" sz="2000" err="1">
                <a:ea typeface="Source Sans Pro"/>
              </a:rPr>
              <a:t>hoặc</a:t>
            </a:r>
            <a:r>
              <a:rPr lang="vi-VN" sz="2000" dirty="0">
                <a:ea typeface="Source Sans Pro"/>
              </a:rPr>
              <a:t> L2 hay </a:t>
            </a:r>
            <a:r>
              <a:rPr lang="vi-VN" sz="2000" err="1">
                <a:ea typeface="Source Sans Pro"/>
              </a:rPr>
              <a:t>cosine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err="1">
                <a:ea typeface="Source Sans Pro"/>
              </a:rPr>
              <a:t>tùy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err="1">
                <a:ea typeface="Source Sans Pro"/>
              </a:rPr>
              <a:t>cách</a:t>
            </a:r>
            <a:r>
              <a:rPr lang="vi-VN" sz="2000" dirty="0">
                <a:ea typeface="Source Sans Pro"/>
              </a:rPr>
              <a:t> </a:t>
            </a:r>
            <a:r>
              <a:rPr lang="vi-VN" sz="2000" err="1">
                <a:ea typeface="Source Sans Pro"/>
              </a:rPr>
              <a:t>chọn</a:t>
            </a:r>
            <a:r>
              <a:rPr lang="vi-VN" sz="2000" dirty="0">
                <a:ea typeface="Source Sans Pro"/>
              </a:rPr>
              <a:t>  </a:t>
            </a:r>
            <a:r>
              <a:rPr lang="vi-VN" sz="2000" err="1">
                <a:ea typeface="Source Sans Pro"/>
              </a:rPr>
              <a:t>và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err="1">
                <a:ea typeface="Source Sans Pro"/>
              </a:rPr>
              <a:t>mỗi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err="1">
                <a:ea typeface="Source Sans Pro"/>
              </a:rPr>
              <a:t>cách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err="1">
                <a:ea typeface="Source Sans Pro"/>
              </a:rPr>
              <a:t>chọn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err="1">
                <a:ea typeface="Source Sans Pro"/>
              </a:rPr>
              <a:t>ngưỡng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err="1">
                <a:ea typeface="Source Sans Pro"/>
              </a:rPr>
              <a:t>threshold</a:t>
            </a:r>
            <a:r>
              <a:rPr lang="vi-VN" sz="2000" dirty="0">
                <a:ea typeface="Source Sans Pro"/>
              </a:rPr>
              <a:t> cho </a:t>
            </a:r>
            <a:r>
              <a:rPr lang="vi-VN" sz="2000" err="1">
                <a:ea typeface="Source Sans Pro"/>
              </a:rPr>
              <a:t>phù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err="1">
                <a:ea typeface="Source Sans Pro"/>
              </a:rPr>
              <a:t>hợp</a:t>
            </a:r>
            <a:endParaRPr lang="vi-VN" sz="2000">
              <a:ea typeface="Source Sans Pro"/>
            </a:endParaRPr>
          </a:p>
          <a:p>
            <a:pPr marL="457200" lvl="1" indent="0">
              <a:buNone/>
            </a:pPr>
            <a:endParaRPr lang="vi-VN" dirty="0">
              <a:ea typeface="Source Sans Pro"/>
            </a:endParaRPr>
          </a:p>
          <a:p>
            <a:pPr lvl="1"/>
            <a:endParaRPr lang="vi-VN" dirty="0">
              <a:ea typeface="Source Sans Pro"/>
            </a:endParaRPr>
          </a:p>
          <a:p>
            <a:pPr lvl="1"/>
            <a:endParaRPr lang="vi-VN" dirty="0">
              <a:ea typeface="Source Sans Pro"/>
            </a:endParaRPr>
          </a:p>
          <a:p>
            <a:endParaRPr lang="vi-VN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26530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06A5222-55C5-4E8D-9996-4350E6E0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ea typeface="Source Sans Pro"/>
              </a:rPr>
              <a:t>2. Mô </a:t>
            </a:r>
            <a:r>
              <a:rPr lang="vi-VN" dirty="0" err="1">
                <a:ea typeface="Source Sans Pro"/>
              </a:rPr>
              <a:t>hình</a:t>
            </a:r>
            <a:r>
              <a:rPr lang="vi-VN" dirty="0">
                <a:ea typeface="Source Sans Pro"/>
              </a:rPr>
              <a:t> </a:t>
            </a:r>
            <a:r>
              <a:rPr lang="vi-VN" dirty="0" err="1">
                <a:ea typeface="Source Sans Pro"/>
              </a:rPr>
              <a:t>tổng</a:t>
            </a:r>
            <a:r>
              <a:rPr lang="vi-VN" dirty="0">
                <a:ea typeface="Source Sans Pro"/>
              </a:rPr>
              <a:t> quan.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863E220-D76C-4EF2-B80E-666485DE0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vi-VN" sz="2400" dirty="0">
                <a:ea typeface="Source Sans Pro"/>
              </a:rPr>
              <a:t>Phương </a:t>
            </a:r>
            <a:r>
              <a:rPr lang="vi-VN" sz="2400" dirty="0" err="1">
                <a:ea typeface="Source Sans Pro"/>
              </a:rPr>
              <a:t>pháp</a:t>
            </a:r>
            <a:r>
              <a:rPr lang="vi-VN" sz="2400" dirty="0">
                <a:ea typeface="Source Sans Pro"/>
              </a:rPr>
              <a:t> </a:t>
            </a:r>
            <a:r>
              <a:rPr lang="vi-VN" sz="2400" dirty="0" err="1">
                <a:ea typeface="Source Sans Pro"/>
              </a:rPr>
              <a:t>nhận</a:t>
            </a:r>
            <a:r>
              <a:rPr lang="vi-VN" sz="2400" dirty="0">
                <a:ea typeface="Source Sans Pro"/>
              </a:rPr>
              <a:t> </a:t>
            </a:r>
            <a:r>
              <a:rPr lang="vi-VN" sz="2400" dirty="0" err="1">
                <a:ea typeface="Source Sans Pro"/>
              </a:rPr>
              <a:t>diện</a:t>
            </a:r>
            <a:r>
              <a:rPr lang="vi-VN" sz="2400" dirty="0">
                <a:ea typeface="Source Sans Pro"/>
              </a:rPr>
              <a:t> </a:t>
            </a:r>
            <a:r>
              <a:rPr lang="vi-VN" sz="2400" dirty="0" err="1">
                <a:ea typeface="Source Sans Pro"/>
              </a:rPr>
              <a:t>xử</a:t>
            </a:r>
            <a:r>
              <a:rPr lang="vi-VN" sz="2400" dirty="0">
                <a:ea typeface="Source Sans Pro"/>
              </a:rPr>
              <a:t> </a:t>
            </a:r>
            <a:r>
              <a:rPr lang="vi-VN" sz="2400" dirty="0" err="1">
                <a:ea typeface="Source Sans Pro"/>
              </a:rPr>
              <a:t>dụng</a:t>
            </a:r>
            <a:r>
              <a:rPr lang="vi-VN" sz="2400" dirty="0">
                <a:ea typeface="Source Sans Pro"/>
              </a:rPr>
              <a:t> </a:t>
            </a:r>
            <a:r>
              <a:rPr lang="vi-VN" sz="2400" dirty="0" err="1">
                <a:ea typeface="Source Sans Pro"/>
              </a:rPr>
              <a:t>mạng</a:t>
            </a:r>
            <a:r>
              <a:rPr lang="vi-VN" sz="2400" dirty="0">
                <a:ea typeface="Source Sans Pro"/>
              </a:rPr>
              <a:t> CNN:</a:t>
            </a:r>
          </a:p>
          <a:p>
            <a:pPr lvl="1"/>
            <a:r>
              <a:rPr lang="vi-VN" sz="2000" dirty="0" err="1">
                <a:ea typeface="Source Sans Pro"/>
              </a:rPr>
              <a:t>Siamese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network</a:t>
            </a:r>
            <a:r>
              <a:rPr lang="vi-VN" sz="2000" dirty="0">
                <a:ea typeface="Source Sans Pro"/>
              </a:rPr>
              <a:t>:</a:t>
            </a:r>
          </a:p>
          <a:p>
            <a:pPr lvl="1"/>
            <a:endParaRPr lang="vi-VN" dirty="0">
              <a:ea typeface="Source Sans Pro"/>
            </a:endParaRPr>
          </a:p>
          <a:p>
            <a:pPr lvl="1"/>
            <a:endParaRPr lang="vi-VN" dirty="0">
              <a:ea typeface="Source Sans Pro"/>
            </a:endParaRPr>
          </a:p>
          <a:p>
            <a:endParaRPr lang="vi-VN" dirty="0">
              <a:ea typeface="Source Sans Pro"/>
            </a:endParaRPr>
          </a:p>
        </p:txBody>
      </p:sp>
      <p:pic>
        <p:nvPicPr>
          <p:cNvPr id="4" name="Hình ảnh 4" descr="Ảnh có chứa đồng hồ&#10;&#10;Mô tả được tự động tạo">
            <a:extLst>
              <a:ext uri="{FF2B5EF4-FFF2-40B4-BE49-F238E27FC236}">
                <a16:creationId xmlns:a16="http://schemas.microsoft.com/office/drawing/2014/main" id="{EF49F7FC-4B4D-4C7B-9158-BEA688F8C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789001"/>
            <a:ext cx="5857875" cy="306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29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06A5222-55C5-4E8D-9996-4350E6E0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ea typeface="Source Sans Pro"/>
              </a:rPr>
              <a:t>2. Mô </a:t>
            </a:r>
            <a:r>
              <a:rPr lang="vi-VN" dirty="0" err="1">
                <a:ea typeface="Source Sans Pro"/>
              </a:rPr>
              <a:t>hình</a:t>
            </a:r>
            <a:r>
              <a:rPr lang="vi-VN" dirty="0">
                <a:ea typeface="Source Sans Pro"/>
              </a:rPr>
              <a:t> </a:t>
            </a:r>
            <a:r>
              <a:rPr lang="vi-VN" dirty="0" err="1">
                <a:ea typeface="Source Sans Pro"/>
              </a:rPr>
              <a:t>tổng</a:t>
            </a:r>
            <a:r>
              <a:rPr lang="vi-VN" dirty="0">
                <a:ea typeface="Source Sans Pro"/>
              </a:rPr>
              <a:t> quan.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863E220-D76C-4EF2-B80E-666485DE0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303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sz="2400" dirty="0">
                <a:ea typeface="Source Sans Pro"/>
              </a:rPr>
              <a:t>Phương </a:t>
            </a:r>
            <a:r>
              <a:rPr lang="vi-VN" sz="2400" dirty="0" err="1">
                <a:ea typeface="Source Sans Pro"/>
              </a:rPr>
              <a:t>pháp</a:t>
            </a:r>
            <a:r>
              <a:rPr lang="vi-VN" sz="2400" dirty="0">
                <a:ea typeface="Source Sans Pro"/>
              </a:rPr>
              <a:t> </a:t>
            </a:r>
            <a:r>
              <a:rPr lang="vi-VN" sz="2400" dirty="0" err="1">
                <a:ea typeface="Source Sans Pro"/>
              </a:rPr>
              <a:t>nhận</a:t>
            </a:r>
            <a:r>
              <a:rPr lang="vi-VN" sz="2400" dirty="0">
                <a:ea typeface="Source Sans Pro"/>
              </a:rPr>
              <a:t> </a:t>
            </a:r>
            <a:r>
              <a:rPr lang="vi-VN" sz="2400" dirty="0" err="1">
                <a:ea typeface="Source Sans Pro"/>
              </a:rPr>
              <a:t>diện</a:t>
            </a:r>
            <a:r>
              <a:rPr lang="vi-VN" sz="2400" dirty="0">
                <a:ea typeface="Source Sans Pro"/>
              </a:rPr>
              <a:t> </a:t>
            </a:r>
            <a:r>
              <a:rPr lang="vi-VN" sz="2400" dirty="0" err="1">
                <a:ea typeface="Source Sans Pro"/>
              </a:rPr>
              <a:t>xử</a:t>
            </a:r>
            <a:r>
              <a:rPr lang="vi-VN" sz="2400" dirty="0">
                <a:ea typeface="Source Sans Pro"/>
              </a:rPr>
              <a:t> </a:t>
            </a:r>
            <a:r>
              <a:rPr lang="vi-VN" sz="2400" dirty="0" err="1">
                <a:ea typeface="Source Sans Pro"/>
              </a:rPr>
              <a:t>dụng</a:t>
            </a:r>
            <a:r>
              <a:rPr lang="vi-VN" sz="2400" dirty="0">
                <a:ea typeface="Source Sans Pro"/>
              </a:rPr>
              <a:t> </a:t>
            </a:r>
            <a:r>
              <a:rPr lang="vi-VN" sz="2400" dirty="0" err="1">
                <a:ea typeface="Source Sans Pro"/>
              </a:rPr>
              <a:t>mạng</a:t>
            </a:r>
            <a:r>
              <a:rPr lang="vi-VN" sz="2400" dirty="0">
                <a:ea typeface="Source Sans Pro"/>
              </a:rPr>
              <a:t> CNN:</a:t>
            </a:r>
          </a:p>
          <a:p>
            <a:pPr lvl="1"/>
            <a:r>
              <a:rPr lang="vi-VN" sz="2000" dirty="0" err="1">
                <a:ea typeface="Source Sans Pro"/>
              </a:rPr>
              <a:t>One-shot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learning</a:t>
            </a:r>
            <a:r>
              <a:rPr lang="vi-VN" sz="2000" dirty="0">
                <a:ea typeface="Source Sans Pro"/>
              </a:rPr>
              <a:t>: Mô </a:t>
            </a:r>
            <a:r>
              <a:rPr lang="vi-VN" sz="2000" dirty="0" err="1">
                <a:ea typeface="Source Sans Pro"/>
              </a:rPr>
              <a:t>hình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nhận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diện</a:t>
            </a:r>
            <a:r>
              <a:rPr lang="vi-VN" sz="2000" dirty="0">
                <a:ea typeface="Source Sans Pro"/>
              </a:rPr>
              <a:t> khuôn </a:t>
            </a:r>
            <a:r>
              <a:rPr lang="vi-VN" sz="2000" dirty="0" err="1">
                <a:ea typeface="Source Sans Pro"/>
              </a:rPr>
              <a:t>mặt</a:t>
            </a:r>
            <a:r>
              <a:rPr lang="vi-VN" sz="2000" dirty="0">
                <a:ea typeface="Source Sans Pro"/>
              </a:rPr>
              <a:t>, sau </a:t>
            </a:r>
            <a:r>
              <a:rPr lang="vi-VN" sz="2000" dirty="0" err="1">
                <a:ea typeface="Source Sans Pro"/>
              </a:rPr>
              <a:t>đó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tính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feature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embedding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của</a:t>
            </a:r>
            <a:r>
              <a:rPr lang="vi-VN" sz="2000" dirty="0">
                <a:ea typeface="Source Sans Pro"/>
              </a:rPr>
              <a:t> khuôn </a:t>
            </a:r>
            <a:r>
              <a:rPr lang="vi-VN" sz="2000" dirty="0" err="1">
                <a:ea typeface="Source Sans Pro"/>
              </a:rPr>
              <a:t>mặt</a:t>
            </a:r>
            <a:r>
              <a:rPr lang="vi-VN" sz="2000" dirty="0">
                <a:ea typeface="Source Sans Pro"/>
              </a:rPr>
              <a:t>. Sau khi </a:t>
            </a:r>
            <a:r>
              <a:rPr lang="vi-VN" sz="2000" dirty="0" err="1">
                <a:ea typeface="Source Sans Pro"/>
              </a:rPr>
              <a:t>có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feature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thì</a:t>
            </a:r>
            <a:r>
              <a:rPr lang="vi-VN" sz="2000" dirty="0">
                <a:ea typeface="Source Sans Pro"/>
              </a:rPr>
              <a:t> đưa </a:t>
            </a:r>
            <a:r>
              <a:rPr lang="vi-VN" sz="2000" dirty="0" err="1">
                <a:ea typeface="Source Sans Pro"/>
              </a:rPr>
              <a:t>vào</a:t>
            </a:r>
            <a:r>
              <a:rPr lang="vi-VN" sz="2000" dirty="0">
                <a:ea typeface="Source Sans Pro"/>
              </a:rPr>
              <a:t> mô </a:t>
            </a:r>
            <a:r>
              <a:rPr lang="vi-VN" sz="2000" dirty="0" err="1">
                <a:ea typeface="Source Sans Pro"/>
              </a:rPr>
              <a:t>hình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machine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learning</a:t>
            </a:r>
            <a:r>
              <a:rPr lang="vi-VN" sz="2000" dirty="0">
                <a:ea typeface="Source Sans Pro"/>
              </a:rPr>
              <a:t> như SVM, </a:t>
            </a:r>
            <a:r>
              <a:rPr lang="vi-VN" sz="2000" dirty="0" err="1">
                <a:ea typeface="Source Sans Pro"/>
              </a:rPr>
              <a:t>kNN</a:t>
            </a:r>
            <a:r>
              <a:rPr lang="vi-VN" sz="2000" dirty="0">
                <a:ea typeface="Source Sans Pro"/>
              </a:rPr>
              <a:t>, </a:t>
            </a:r>
            <a:r>
              <a:rPr lang="vi-VN" sz="2000" dirty="0" err="1">
                <a:ea typeface="Source Sans Pro"/>
              </a:rPr>
              <a:t>Random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Forest</a:t>
            </a:r>
            <a:r>
              <a:rPr lang="vi-VN" sz="2000" dirty="0">
                <a:ea typeface="Source Sans Pro"/>
              </a:rPr>
              <a:t> </a:t>
            </a:r>
            <a:r>
              <a:rPr lang="vi-VN" sz="2000" dirty="0" err="1">
                <a:ea typeface="Source Sans Pro"/>
              </a:rPr>
              <a:t>để</a:t>
            </a:r>
            <a:r>
              <a:rPr lang="vi-VN" sz="2000" dirty="0">
                <a:ea typeface="Source Sans Pro"/>
              </a:rPr>
              <a:t> phân </a:t>
            </a:r>
            <a:r>
              <a:rPr lang="vi-VN" sz="2000" dirty="0" err="1">
                <a:ea typeface="Source Sans Pro"/>
              </a:rPr>
              <a:t>loại</a:t>
            </a:r>
            <a:r>
              <a:rPr lang="vi-VN" sz="2000" dirty="0">
                <a:ea typeface="Source Sans Pro"/>
              </a:rPr>
              <a:t>.</a:t>
            </a:r>
          </a:p>
          <a:p>
            <a:pPr lvl="1"/>
            <a:r>
              <a:rPr lang="vi-VN" sz="2000" dirty="0" err="1">
                <a:ea typeface="Source Sans Pro"/>
              </a:rPr>
              <a:t>Mỗi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lần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có</a:t>
            </a:r>
            <a:r>
              <a:rPr lang="vi-VN" sz="2000" dirty="0">
                <a:ea typeface="Source Sans Pro"/>
              </a:rPr>
              <a:t> thêm </a:t>
            </a:r>
            <a:r>
              <a:rPr lang="vi-VN" sz="2000" dirty="0" err="1">
                <a:ea typeface="Source Sans Pro"/>
              </a:rPr>
              <a:t>class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mới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thì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phải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train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dirty="0" err="1">
                <a:ea typeface="Source Sans Pro"/>
              </a:rPr>
              <a:t>lại</a:t>
            </a:r>
            <a:r>
              <a:rPr lang="vi-VN" sz="2000" dirty="0">
                <a:ea typeface="Source Sans Pro"/>
              </a:rPr>
              <a:t> </a:t>
            </a:r>
            <a:r>
              <a:rPr lang="vi-VN" sz="2000" b="1" dirty="0" err="1">
                <a:ea typeface="+mn-lt"/>
                <a:cs typeface="+mn-lt"/>
              </a:rPr>
              <a:t>clustering</a:t>
            </a:r>
            <a:r>
              <a:rPr lang="vi-VN" sz="2000" b="1" dirty="0">
                <a:ea typeface="+mn-lt"/>
                <a:cs typeface="+mn-lt"/>
              </a:rPr>
              <a:t> </a:t>
            </a:r>
            <a:r>
              <a:rPr lang="vi-VN" sz="2000" b="1" dirty="0" err="1">
                <a:ea typeface="+mn-lt"/>
                <a:cs typeface="+mn-lt"/>
              </a:rPr>
              <a:t>model</a:t>
            </a:r>
            <a:r>
              <a:rPr lang="vi-VN" sz="2000" dirty="0">
                <a:ea typeface="+mn-lt"/>
                <a:cs typeface="+mn-lt"/>
              </a:rPr>
              <a:t> =&gt; Nên </a:t>
            </a:r>
            <a:r>
              <a:rPr lang="vi-VN" sz="2000" dirty="0" err="1">
                <a:ea typeface="+mn-lt"/>
                <a:cs typeface="+mn-lt"/>
              </a:rPr>
              <a:t>chọn</a:t>
            </a:r>
            <a:r>
              <a:rPr lang="vi-VN" sz="2000" dirty="0">
                <a:ea typeface="+mn-lt"/>
                <a:cs typeface="+mn-lt"/>
              </a:rPr>
              <a:t> </a:t>
            </a:r>
            <a:r>
              <a:rPr lang="vi-VN" sz="2000" dirty="0" err="1">
                <a:ea typeface="+mn-lt"/>
                <a:cs typeface="+mn-lt"/>
              </a:rPr>
              <a:t>clustering</a:t>
            </a:r>
            <a:r>
              <a:rPr lang="vi-VN" sz="2000" dirty="0">
                <a:ea typeface="+mn-lt"/>
                <a:cs typeface="+mn-lt"/>
              </a:rPr>
              <a:t> </a:t>
            </a:r>
            <a:r>
              <a:rPr lang="vi-VN" sz="2000" dirty="0" err="1">
                <a:ea typeface="+mn-lt"/>
                <a:cs typeface="+mn-lt"/>
              </a:rPr>
              <a:t>unsupervised</a:t>
            </a:r>
            <a:r>
              <a:rPr lang="vi-VN" sz="2000" dirty="0">
                <a:ea typeface="+mn-lt"/>
                <a:cs typeface="+mn-lt"/>
              </a:rPr>
              <a:t> </a:t>
            </a:r>
            <a:r>
              <a:rPr lang="vi-VN" sz="2000" dirty="0" err="1">
                <a:ea typeface="+mn-lt"/>
                <a:cs typeface="+mn-lt"/>
              </a:rPr>
              <a:t>model</a:t>
            </a:r>
            <a:r>
              <a:rPr lang="vi-VN" sz="2000" dirty="0">
                <a:ea typeface="+mn-lt"/>
                <a:cs typeface="+mn-lt"/>
              </a:rPr>
              <a:t> .</a:t>
            </a:r>
            <a:endParaRPr lang="vi-VN" sz="2000" dirty="0">
              <a:ea typeface="Source Sans Pro"/>
            </a:endParaRPr>
          </a:p>
          <a:p>
            <a:pPr lvl="1"/>
            <a:endParaRPr lang="vi-VN" dirty="0">
              <a:ea typeface="Source Sans Pro"/>
            </a:endParaRPr>
          </a:p>
          <a:p>
            <a:endParaRPr lang="vi-VN" dirty="0">
              <a:ea typeface="Source Sans Pro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3C41DF1A-FFE2-40A2-8551-C56D5AF7ED47}"/>
              </a:ext>
            </a:extLst>
          </p:cNvPr>
          <p:cNvSpPr/>
          <p:nvPr/>
        </p:nvSpPr>
        <p:spPr>
          <a:xfrm>
            <a:off x="1047750" y="4619625"/>
            <a:ext cx="914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 err="1">
                <a:ea typeface="Source Sans Pro"/>
              </a:rPr>
              <a:t>face</a:t>
            </a:r>
            <a:r>
              <a:rPr lang="vi-VN" dirty="0">
                <a:ea typeface="Source Sans Pro"/>
              </a:rPr>
              <a:t> </a:t>
            </a:r>
            <a:r>
              <a:rPr lang="vi-VN" dirty="0" err="1">
                <a:ea typeface="Source Sans Pro"/>
              </a:rPr>
              <a:t>detect</a:t>
            </a:r>
            <a:endParaRPr lang="vi-VN" dirty="0" err="1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8F81CC7-BAE4-49B8-A5ED-C4CDD8E68E1A}"/>
              </a:ext>
            </a:extLst>
          </p:cNvPr>
          <p:cNvSpPr/>
          <p:nvPr/>
        </p:nvSpPr>
        <p:spPr>
          <a:xfrm>
            <a:off x="3009900" y="4619625"/>
            <a:ext cx="135255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ea typeface="Source Sans Pro"/>
              </a:rPr>
              <a:t>face</a:t>
            </a:r>
            <a:r>
              <a:rPr lang="vi-VN" dirty="0">
                <a:ea typeface="Source Sans Pro"/>
              </a:rPr>
              <a:t> </a:t>
            </a:r>
            <a:r>
              <a:rPr lang="vi-VN" dirty="0" err="1">
                <a:ea typeface="Source Sans Pro"/>
              </a:rPr>
              <a:t>embedding</a:t>
            </a: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1BBCA3BE-DA20-4B60-9877-185DC6539ABF}"/>
              </a:ext>
            </a:extLst>
          </p:cNvPr>
          <p:cNvSpPr/>
          <p:nvPr/>
        </p:nvSpPr>
        <p:spPr>
          <a:xfrm>
            <a:off x="5562600" y="4619625"/>
            <a:ext cx="914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>
                <a:ea typeface="Source Sans Pro"/>
              </a:rPr>
              <a:t>SVM</a:t>
            </a:r>
          </a:p>
        </p:txBody>
      </p: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E714C5A3-AC10-44D0-BDE0-6F08D1044D6F}"/>
              </a:ext>
            </a:extLst>
          </p:cNvPr>
          <p:cNvCxnSpPr/>
          <p:nvPr/>
        </p:nvCxnSpPr>
        <p:spPr>
          <a:xfrm>
            <a:off x="1962150" y="5067300"/>
            <a:ext cx="104775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F85DBB5E-827C-4968-8A5C-C52CD401BC77}"/>
              </a:ext>
            </a:extLst>
          </p:cNvPr>
          <p:cNvCxnSpPr>
            <a:cxnSpLocks/>
          </p:cNvCxnSpPr>
          <p:nvPr/>
        </p:nvCxnSpPr>
        <p:spPr>
          <a:xfrm>
            <a:off x="4362450" y="5067299"/>
            <a:ext cx="120015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DFC71268-FBA3-4396-98CE-C659773239BB}"/>
              </a:ext>
            </a:extLst>
          </p:cNvPr>
          <p:cNvCxnSpPr>
            <a:cxnSpLocks/>
          </p:cNvCxnSpPr>
          <p:nvPr/>
        </p:nvCxnSpPr>
        <p:spPr>
          <a:xfrm>
            <a:off x="6477000" y="5076824"/>
            <a:ext cx="104775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7613237E-119E-4BC6-B06F-85345CB25ED1}"/>
              </a:ext>
            </a:extLst>
          </p:cNvPr>
          <p:cNvSpPr/>
          <p:nvPr/>
        </p:nvSpPr>
        <p:spPr>
          <a:xfrm>
            <a:off x="7524750" y="4619625"/>
            <a:ext cx="914400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ea typeface="Source Sans Pro"/>
              </a:rPr>
              <a:t>FaceID</a:t>
            </a:r>
          </a:p>
        </p:txBody>
      </p:sp>
    </p:spTree>
    <p:extLst>
      <p:ext uri="{BB962C8B-B14F-4D97-AF65-F5344CB8AC3E}">
        <p14:creationId xmlns:p14="http://schemas.microsoft.com/office/powerpoint/2010/main" val="80643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6DFEE3B-012E-47E7-A25D-AD05BB2F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ea typeface="Source Sans Pro"/>
              </a:rPr>
              <a:t>3. Phương </a:t>
            </a:r>
            <a:r>
              <a:rPr lang="vi-VN" dirty="0" err="1">
                <a:ea typeface="Source Sans Pro"/>
              </a:rPr>
              <a:t>pháp</a:t>
            </a:r>
            <a:r>
              <a:rPr lang="vi-VN" dirty="0">
                <a:ea typeface="Source Sans Pro"/>
              </a:rPr>
              <a:t> </a:t>
            </a:r>
            <a:r>
              <a:rPr lang="vi-VN" dirty="0" err="1">
                <a:ea typeface="Source Sans Pro"/>
              </a:rPr>
              <a:t>thực</a:t>
            </a:r>
            <a:r>
              <a:rPr lang="vi-VN" dirty="0">
                <a:ea typeface="Source Sans Pro"/>
              </a:rPr>
              <a:t> </a:t>
            </a:r>
            <a:r>
              <a:rPr lang="vi-VN" dirty="0" err="1">
                <a:ea typeface="Source Sans Pro"/>
              </a:rPr>
              <a:t>hiện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8E80397-5B1E-4FCB-A0A7-7FBEB6540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vi-VN" dirty="0">
                <a:ea typeface="Source Sans Pro"/>
              </a:rPr>
              <a:t>a) </a:t>
            </a:r>
            <a:r>
              <a:rPr lang="vi-VN" dirty="0" err="1">
                <a:ea typeface="Source Sans Pro"/>
              </a:rPr>
              <a:t>Face</a:t>
            </a:r>
            <a:r>
              <a:rPr lang="vi-VN" dirty="0">
                <a:ea typeface="Source Sans Pro"/>
              </a:rPr>
              <a:t> </a:t>
            </a:r>
            <a:r>
              <a:rPr lang="vi-VN" dirty="0" err="1">
                <a:ea typeface="Source Sans Pro"/>
              </a:rPr>
              <a:t>Detect</a:t>
            </a:r>
            <a:r>
              <a:rPr lang="vi-VN" dirty="0">
                <a:ea typeface="Source Sans Pro"/>
              </a:rPr>
              <a:t>: </a:t>
            </a:r>
            <a:r>
              <a:rPr lang="vi-VN" dirty="0" err="1">
                <a:ea typeface="Source Sans Pro"/>
              </a:rPr>
              <a:t>Cần</a:t>
            </a:r>
            <a:r>
              <a:rPr lang="vi-VN" dirty="0">
                <a:ea typeface="Source Sans Pro"/>
              </a:rPr>
              <a:t> </a:t>
            </a:r>
            <a:r>
              <a:rPr lang="vi-VN" dirty="0" err="1">
                <a:ea typeface="Source Sans Pro"/>
              </a:rPr>
              <a:t>đảm</a:t>
            </a:r>
            <a:r>
              <a:rPr lang="vi-VN" dirty="0">
                <a:ea typeface="Source Sans Pro"/>
              </a:rPr>
              <a:t> </a:t>
            </a:r>
            <a:r>
              <a:rPr lang="vi-VN" dirty="0" err="1">
                <a:ea typeface="Source Sans Pro"/>
              </a:rPr>
              <a:t>bảo</a:t>
            </a:r>
            <a:r>
              <a:rPr lang="vi-VN" dirty="0">
                <a:ea typeface="Source Sans Pro"/>
              </a:rPr>
              <a:t> </a:t>
            </a:r>
            <a:r>
              <a:rPr lang="vi-VN" dirty="0" err="1">
                <a:ea typeface="Source Sans Pro"/>
              </a:rPr>
              <a:t>độ</a:t>
            </a:r>
            <a:r>
              <a:rPr lang="vi-VN" dirty="0">
                <a:ea typeface="Source Sans Pro"/>
              </a:rPr>
              <a:t> </a:t>
            </a:r>
            <a:r>
              <a:rPr lang="vi-VN" dirty="0" err="1">
                <a:ea typeface="Source Sans Pro"/>
              </a:rPr>
              <a:t>chính</a:t>
            </a:r>
            <a:r>
              <a:rPr lang="vi-VN" dirty="0">
                <a:ea typeface="Source Sans Pro"/>
              </a:rPr>
              <a:t> </a:t>
            </a:r>
            <a:r>
              <a:rPr lang="vi-VN" dirty="0" err="1">
                <a:ea typeface="Source Sans Pro"/>
              </a:rPr>
              <a:t>xác</a:t>
            </a:r>
            <a:r>
              <a:rPr lang="vi-VN" dirty="0">
                <a:ea typeface="Source Sans Pro"/>
              </a:rPr>
              <a:t> </a:t>
            </a:r>
            <a:r>
              <a:rPr lang="vi-VN" dirty="0" err="1">
                <a:ea typeface="Source Sans Pro"/>
              </a:rPr>
              <a:t>và</a:t>
            </a:r>
            <a:r>
              <a:rPr lang="vi-VN" dirty="0">
                <a:ea typeface="Source Sans Pro"/>
              </a:rPr>
              <a:t> </a:t>
            </a:r>
            <a:r>
              <a:rPr lang="vi-VN" dirty="0" err="1">
                <a:ea typeface="Source Sans Pro"/>
              </a:rPr>
              <a:t>khả</a:t>
            </a:r>
            <a:r>
              <a:rPr lang="vi-VN" dirty="0">
                <a:ea typeface="Source Sans Pro"/>
              </a:rPr>
              <a:t> năng </a:t>
            </a:r>
            <a:r>
              <a:rPr lang="vi-VN" dirty="0" err="1">
                <a:ea typeface="Source Sans Pro"/>
              </a:rPr>
              <a:t>real-time</a:t>
            </a:r>
            <a:r>
              <a:rPr lang="vi-VN" dirty="0">
                <a:ea typeface="Source Sans Pro"/>
              </a:rPr>
              <a:t>. </a:t>
            </a:r>
            <a:endParaRPr lang="vi-VN"/>
          </a:p>
          <a:p>
            <a:r>
              <a:rPr lang="vi-VN" dirty="0" err="1">
                <a:ea typeface="Source Sans Pro"/>
              </a:rPr>
              <a:t>Một</a:t>
            </a:r>
            <a:r>
              <a:rPr lang="vi-VN" dirty="0">
                <a:ea typeface="Source Sans Pro"/>
              </a:rPr>
              <a:t> </a:t>
            </a:r>
            <a:r>
              <a:rPr lang="vi-VN" dirty="0" err="1">
                <a:ea typeface="Source Sans Pro"/>
              </a:rPr>
              <a:t>số</a:t>
            </a:r>
            <a:r>
              <a:rPr lang="vi-VN" dirty="0">
                <a:ea typeface="Source Sans Pro"/>
              </a:rPr>
              <a:t> mô </a:t>
            </a:r>
            <a:r>
              <a:rPr lang="vi-VN" dirty="0" err="1">
                <a:ea typeface="Source Sans Pro"/>
              </a:rPr>
              <a:t>hình</a:t>
            </a:r>
            <a:r>
              <a:rPr lang="vi-VN" dirty="0">
                <a:ea typeface="Source Sans Pro"/>
              </a:rPr>
              <a:t>:</a:t>
            </a:r>
          </a:p>
          <a:p>
            <a:pPr lvl="1"/>
            <a:r>
              <a:rPr lang="vi-VN" dirty="0" err="1"/>
              <a:t>Haar</a:t>
            </a:r>
            <a:r>
              <a:rPr lang="vi-VN" dirty="0"/>
              <a:t> </a:t>
            </a:r>
            <a:r>
              <a:rPr lang="vi-VN" dirty="0" err="1"/>
              <a:t>Cascades</a:t>
            </a:r>
            <a:r>
              <a:rPr lang="vi-VN" dirty="0"/>
              <a:t> </a:t>
            </a:r>
            <a:r>
              <a:rPr lang="vi-VN" dirty="0" err="1"/>
              <a:t>Face</a:t>
            </a:r>
            <a:r>
              <a:rPr lang="vi-VN" dirty="0"/>
              <a:t> </a:t>
            </a:r>
            <a:r>
              <a:rPr lang="vi-VN" dirty="0" err="1"/>
              <a:t>Detector</a:t>
            </a:r>
            <a:r>
              <a:rPr lang="vi-VN" dirty="0"/>
              <a:t>.</a:t>
            </a:r>
            <a:endParaRPr lang="vi-VN" dirty="0">
              <a:ea typeface="Source Sans Pro"/>
            </a:endParaRPr>
          </a:p>
          <a:p>
            <a:pPr lvl="1"/>
            <a:r>
              <a:rPr lang="vi-VN" dirty="0">
                <a:ea typeface="Source Sans Pro"/>
              </a:rPr>
              <a:t>HOG </a:t>
            </a:r>
            <a:r>
              <a:rPr lang="vi-VN" dirty="0" err="1">
                <a:ea typeface="Source Sans Pro"/>
              </a:rPr>
              <a:t>Face</a:t>
            </a:r>
            <a:r>
              <a:rPr lang="vi-VN" dirty="0">
                <a:ea typeface="Source Sans Pro"/>
              </a:rPr>
              <a:t> </a:t>
            </a:r>
            <a:r>
              <a:rPr lang="vi-VN" dirty="0" err="1">
                <a:ea typeface="Source Sans Pro"/>
              </a:rPr>
              <a:t>Detector</a:t>
            </a:r>
            <a:r>
              <a:rPr lang="vi-VN" dirty="0">
                <a:ea typeface="Source Sans Pro"/>
              </a:rPr>
              <a:t>.</a:t>
            </a:r>
          </a:p>
          <a:p>
            <a:pPr lvl="1"/>
            <a:r>
              <a:rPr lang="vi-VN" dirty="0">
                <a:ea typeface="Source Sans Pro"/>
              </a:rPr>
              <a:t>MTCNN.</a:t>
            </a:r>
          </a:p>
          <a:p>
            <a:pPr lvl="1"/>
            <a:r>
              <a:rPr lang="vi-VN" dirty="0" err="1">
                <a:ea typeface="Source Sans Pro"/>
              </a:rPr>
              <a:t>Yolo</a:t>
            </a:r>
            <a:r>
              <a:rPr lang="vi-VN" dirty="0">
                <a:ea typeface="Source Sans Pro"/>
              </a:rPr>
              <a:t>- </a:t>
            </a:r>
            <a:r>
              <a:rPr lang="vi-VN" dirty="0" err="1">
                <a:ea typeface="Source Sans Pro"/>
              </a:rPr>
              <a:t>Face</a:t>
            </a:r>
            <a:endParaRPr lang="vi-VN">
              <a:ea typeface="Source Sans Pro"/>
            </a:endParaRPr>
          </a:p>
          <a:p>
            <a:pPr lvl="1"/>
            <a:r>
              <a:rPr lang="vi-VN" b="1" dirty="0">
                <a:hlinkClick r:id="rId2"/>
              </a:rPr>
              <a:t>Ultra-lightweight face detection model.</a:t>
            </a:r>
            <a:endParaRPr lang="vi-VN" b="1" dirty="0">
              <a:ea typeface="Source Sans Pro"/>
            </a:endParaRPr>
          </a:p>
          <a:p>
            <a:pPr lvl="1"/>
            <a:endParaRPr lang="vi-VN" dirty="0">
              <a:ea typeface="Source Sans Pro"/>
            </a:endParaRPr>
          </a:p>
          <a:p>
            <a:pPr lvl="1"/>
            <a:endParaRPr lang="vi-VN" b="1" dirty="0">
              <a:ea typeface="Source Sans Pro"/>
            </a:endParaRPr>
          </a:p>
          <a:p>
            <a:pPr lvl="1"/>
            <a:endParaRPr lang="vi-VN" dirty="0">
              <a:ea typeface="Source Sans Pro"/>
            </a:endParaRPr>
          </a:p>
          <a:p>
            <a:endParaRPr lang="vi-VN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753555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6DFEE3B-012E-47E7-A25D-AD05BB2F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ea typeface="Source Sans Pro"/>
              </a:rPr>
              <a:t>3. Phương </a:t>
            </a:r>
            <a:r>
              <a:rPr lang="vi-VN" dirty="0" err="1">
                <a:ea typeface="Source Sans Pro"/>
              </a:rPr>
              <a:t>pháp</a:t>
            </a:r>
            <a:r>
              <a:rPr lang="vi-VN" dirty="0">
                <a:ea typeface="Source Sans Pro"/>
              </a:rPr>
              <a:t> </a:t>
            </a:r>
            <a:r>
              <a:rPr lang="vi-VN" dirty="0" err="1">
                <a:ea typeface="Source Sans Pro"/>
              </a:rPr>
              <a:t>thực</a:t>
            </a:r>
            <a:r>
              <a:rPr lang="vi-VN" dirty="0">
                <a:ea typeface="Source Sans Pro"/>
              </a:rPr>
              <a:t> </a:t>
            </a:r>
            <a:r>
              <a:rPr lang="vi-VN" dirty="0" err="1">
                <a:ea typeface="Source Sans Pro"/>
              </a:rPr>
              <a:t>hiện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8E80397-5B1E-4FCB-A0A7-7FBEB6540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vi-VN" dirty="0">
                <a:ea typeface="Source Sans Pro"/>
              </a:rPr>
              <a:t>a) </a:t>
            </a:r>
            <a:r>
              <a:rPr lang="vi-VN" dirty="0" err="1">
                <a:ea typeface="Source Sans Pro"/>
              </a:rPr>
              <a:t>Face</a:t>
            </a:r>
            <a:r>
              <a:rPr lang="vi-VN" dirty="0">
                <a:ea typeface="Source Sans Pro"/>
              </a:rPr>
              <a:t> </a:t>
            </a:r>
            <a:r>
              <a:rPr lang="vi-VN" dirty="0" err="1">
                <a:ea typeface="Source Sans Pro"/>
              </a:rPr>
              <a:t>Detect</a:t>
            </a:r>
            <a:r>
              <a:rPr lang="vi-VN" dirty="0">
                <a:ea typeface="Source Sans Pro"/>
              </a:rPr>
              <a:t>: </a:t>
            </a:r>
            <a:endParaRPr lang="vi-VN">
              <a:ea typeface="Source Sans Pro"/>
            </a:endParaRPr>
          </a:p>
          <a:p>
            <a:pPr marL="457200" lvl="1" indent="0">
              <a:buNone/>
            </a:pPr>
            <a:r>
              <a:rPr lang="vi-VN" b="1" dirty="0" err="1"/>
              <a:t>Ultra-lightweight</a:t>
            </a:r>
            <a:r>
              <a:rPr lang="vi-VN" b="1" dirty="0"/>
              <a:t> </a:t>
            </a:r>
            <a:r>
              <a:rPr lang="vi-VN" b="1" dirty="0" err="1"/>
              <a:t>face</a:t>
            </a:r>
            <a:r>
              <a:rPr lang="vi-VN" b="1" dirty="0"/>
              <a:t> </a:t>
            </a:r>
            <a:r>
              <a:rPr lang="vi-VN" b="1" dirty="0" err="1"/>
              <a:t>detection</a:t>
            </a:r>
            <a:r>
              <a:rPr lang="vi-VN" b="1" dirty="0"/>
              <a:t> </a:t>
            </a:r>
            <a:r>
              <a:rPr lang="vi-VN" b="1" dirty="0" err="1"/>
              <a:t>model</a:t>
            </a:r>
            <a:r>
              <a:rPr lang="vi-VN" b="1" dirty="0"/>
              <a:t>:</a:t>
            </a:r>
            <a:endParaRPr lang="vi-VN" b="1" dirty="0">
              <a:ea typeface="Source Sans Pro"/>
            </a:endParaRPr>
          </a:p>
          <a:p>
            <a:pPr lvl="1"/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RFB (</a:t>
            </a:r>
            <a:r>
              <a:rPr lang="vi-VN" dirty="0" err="1"/>
              <a:t>Receptive</a:t>
            </a:r>
            <a:r>
              <a:rPr lang="vi-VN" dirty="0"/>
              <a:t> </a:t>
            </a:r>
            <a:r>
              <a:rPr lang="vi-VN" dirty="0" err="1"/>
              <a:t>Field</a:t>
            </a:r>
            <a:r>
              <a:rPr lang="vi-VN" dirty="0"/>
              <a:t> </a:t>
            </a:r>
            <a:r>
              <a:rPr lang="vi-VN" dirty="0" err="1"/>
              <a:t>Block</a:t>
            </a:r>
            <a:r>
              <a:rPr lang="vi-VN" dirty="0"/>
              <a:t> </a:t>
            </a:r>
            <a:r>
              <a:rPr lang="vi-VN" dirty="0" err="1"/>
              <a:t>Net</a:t>
            </a:r>
            <a:r>
              <a:rPr lang="vi-VN" dirty="0"/>
              <a:t>)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backbone</a:t>
            </a:r>
            <a:endParaRPr lang="vi-VN" dirty="0" err="1">
              <a:ea typeface="Source Sans Pro"/>
            </a:endParaRPr>
          </a:p>
          <a:p>
            <a:pPr marL="457200" lvl="1" indent="0">
              <a:buNone/>
            </a:pPr>
            <a:endParaRPr lang="vi-VN" dirty="0">
              <a:ea typeface="Source Sans Pro"/>
            </a:endParaRPr>
          </a:p>
          <a:p>
            <a:pPr lvl="1"/>
            <a:endParaRPr lang="vi-VN" b="1" dirty="0">
              <a:ea typeface="Source Sans Pro"/>
            </a:endParaRPr>
          </a:p>
          <a:p>
            <a:pPr lvl="1"/>
            <a:endParaRPr lang="vi-VN" dirty="0">
              <a:ea typeface="Source Sans Pro"/>
            </a:endParaRPr>
          </a:p>
          <a:p>
            <a:pPr lvl="1"/>
            <a:endParaRPr lang="vi-VN" b="1" dirty="0">
              <a:ea typeface="Source Sans Pro"/>
            </a:endParaRPr>
          </a:p>
          <a:p>
            <a:pPr lvl="1"/>
            <a:endParaRPr lang="vi-VN" dirty="0">
              <a:ea typeface="Source Sans Pro"/>
            </a:endParaRPr>
          </a:p>
          <a:p>
            <a:endParaRPr lang="vi-VN" dirty="0">
              <a:ea typeface="Source Sans Pro"/>
            </a:endParaRPr>
          </a:p>
        </p:txBody>
      </p:sp>
      <p:pic>
        <p:nvPicPr>
          <p:cNvPr id="4" name="Hình ảnh 4" descr="Ảnh có chứa ảnh chụp màn hình&#10;&#10;Mô tả được tự động tạo">
            <a:extLst>
              <a:ext uri="{FF2B5EF4-FFF2-40B4-BE49-F238E27FC236}">
                <a16:creationId xmlns:a16="http://schemas.microsoft.com/office/drawing/2014/main" id="{F58B2D57-68AD-48B2-9700-83778663F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3280797"/>
            <a:ext cx="4591050" cy="280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81809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AnalogousFromDarkSeedLeftStep">
      <a:dk1>
        <a:srgbClr val="000000"/>
      </a:dk1>
      <a:lt1>
        <a:srgbClr val="FFFFFF"/>
      </a:lt1>
      <a:dk2>
        <a:srgbClr val="412433"/>
      </a:dk2>
      <a:lt2>
        <a:srgbClr val="E2E8E5"/>
      </a:lt2>
      <a:accent1>
        <a:srgbClr val="E52B80"/>
      </a:accent1>
      <a:accent2>
        <a:srgbClr val="D319BB"/>
      </a:accent2>
      <a:accent3>
        <a:srgbClr val="AF2BE5"/>
      </a:accent3>
      <a:accent4>
        <a:srgbClr val="6636D9"/>
      </a:accent4>
      <a:accent5>
        <a:srgbClr val="2F45E5"/>
      </a:accent5>
      <a:accent6>
        <a:srgbClr val="197DD3"/>
      </a:accent6>
      <a:hlink>
        <a:srgbClr val="6F6ACD"/>
      </a:hlink>
      <a:folHlink>
        <a:srgbClr val="7F7F7F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Trình chiếu Trên màn hình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14</vt:i4>
      </vt:variant>
    </vt:vector>
  </HeadingPairs>
  <TitlesOfParts>
    <vt:vector size="15" baseType="lpstr">
      <vt:lpstr>FunkyShapesDarkVTI</vt:lpstr>
      <vt:lpstr>Hệ thống nhận diện khuôn mặt</vt:lpstr>
      <vt:lpstr>1. Giới thiệu</vt:lpstr>
      <vt:lpstr>2. Mô hình tổng quan.</vt:lpstr>
      <vt:lpstr>2. Mô hình tổng quan.</vt:lpstr>
      <vt:lpstr>2. Mô hình tổng quan.</vt:lpstr>
      <vt:lpstr>2. Mô hình tổng quan.</vt:lpstr>
      <vt:lpstr>2. Mô hình tổng quan.</vt:lpstr>
      <vt:lpstr>3. Phương pháp thực hiện</vt:lpstr>
      <vt:lpstr>3. Phương pháp thực hiện</vt:lpstr>
      <vt:lpstr>3. Phương pháp thực hiện</vt:lpstr>
      <vt:lpstr>3. Phương pháp thực hiện</vt:lpstr>
      <vt:lpstr>3. Phương pháp thực hiện</vt:lpstr>
      <vt:lpstr>3. Phương pháp thực hiện</vt:lpstr>
      <vt:lpstr>4. Kịch bản cho production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/>
  <cp:lastModifiedBy/>
  <cp:revision>692</cp:revision>
  <dcterms:created xsi:type="dcterms:W3CDTF">2020-09-06T07:53:59Z</dcterms:created>
  <dcterms:modified xsi:type="dcterms:W3CDTF">2020-09-06T09:39:44Z</dcterms:modified>
</cp:coreProperties>
</file>