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sldIdLst>
    <p:sldId id="25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81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7" r:id="rId20"/>
    <p:sldId id="295" r:id="rId21"/>
    <p:sldId id="292" r:id="rId22"/>
    <p:sldId id="296" r:id="rId23"/>
    <p:sldId id="29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C735B-D602-49E8-BA34-F8A5DCD75A5A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10827-1C2C-4FD3-8A9D-F27BA763A6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1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4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0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3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8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2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7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89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8EEECC9-81AE-4198-88F1-3551CCB681F2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7D924FC-C31B-4464-AF5E-70271025FA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8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ttuan8.com/bai-14-long-short-term-memory-lstm/" TargetMode="External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api_docs/python/tf/keras/preprocessing/sequence/pad_sequences" TargetMode="External"/><Relationship Id="rId5" Type="http://schemas.openxmlformats.org/officeDocument/2006/relationships/hyperlink" Target="https://developers.google.com/youtube/v3/quickstart/python" TargetMode="External"/><Relationship Id="rId4" Type="http://schemas.openxmlformats.org/officeDocument/2006/relationships/hyperlink" Target="https://nttuan8.com/bai-13-recurrent-neural-network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399" y="587828"/>
            <a:ext cx="7367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Youtube’s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dult </a:t>
            </a: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ontents detection 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6691" y="2526820"/>
            <a:ext cx="5055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 smtClean="0">
                <a:latin typeface="Freestyle Script" panose="030804020302050B0404" pitchFamily="66" charset="0"/>
                <a:cs typeface="Times New Roman" panose="02020603050405020304" pitchFamily="18" charset="0"/>
              </a:rPr>
              <a:t>based </a:t>
            </a:r>
            <a:r>
              <a:rPr lang="en-GB" sz="8800" dirty="0">
                <a:latin typeface="Freestyle Script" panose="030804020302050B0404" pitchFamily="66" charset="0"/>
                <a:cs typeface="Times New Roman" panose="02020603050405020304" pitchFamily="18" charset="0"/>
              </a:rPr>
              <a:t>o</a:t>
            </a:r>
            <a:r>
              <a:rPr lang="en-GB" sz="8800" dirty="0" smtClean="0">
                <a:latin typeface="Freestyle Script" panose="030804020302050B0404" pitchFamily="66" charset="0"/>
                <a:cs typeface="Times New Roman" panose="02020603050405020304" pitchFamily="18" charset="0"/>
              </a:rPr>
              <a:t>n </a:t>
            </a:r>
            <a:endParaRPr lang="en-GB" sz="8800" dirty="0">
              <a:latin typeface="Freestyle Script" panose="030804020302050B0404" pitchFamily="66" charset="0"/>
              <a:cs typeface="Times New Roman" panose="02020603050405020304" pitchFamily="18" charset="0"/>
            </a:endParaRPr>
          </a:p>
          <a:p>
            <a:endParaRPr lang="en-US" sz="8800" dirty="0">
              <a:latin typeface="Freestyle Script" panose="030804020302050B04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4067" y="4246067"/>
            <a:ext cx="6531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titles and descriptions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5835" y="616279"/>
            <a:ext cx="4088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-------------------/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5" y="5415618"/>
            <a:ext cx="6413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/-------------------------------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834" y="420078"/>
            <a:ext cx="65575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1719156"/>
            <a:ext cx="9914709" cy="70294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62" y="2797848"/>
            <a:ext cx="9914710" cy="358531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163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7015"/>
            <a:ext cx="71731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Constructions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266" y="1463040"/>
            <a:ext cx="651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LSTM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930" y="2242066"/>
            <a:ext cx="4271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 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 </a:t>
            </a:r>
          </a:p>
          <a:p>
            <a:pPr marL="342900" indent="-342900"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149" y="2109371"/>
            <a:ext cx="6008914" cy="37284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02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7015"/>
            <a:ext cx="71731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Constructions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331" y="1423850"/>
            <a:ext cx="342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Forget Gate 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00" y="2318657"/>
            <a:ext cx="5356282" cy="33114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24" y="3579222"/>
            <a:ext cx="4167051" cy="6531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7015"/>
            <a:ext cx="71731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Constructions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331" y="1476102"/>
            <a:ext cx="3422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Input Gate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98" y="2318658"/>
            <a:ext cx="5264459" cy="33865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269247"/>
            <a:ext cx="4167051" cy="10774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39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7015"/>
            <a:ext cx="71731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Constructions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" y="1526290"/>
            <a:ext cx="342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cell state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318657"/>
            <a:ext cx="5567422" cy="36380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197" y="3562622"/>
            <a:ext cx="3722914" cy="8526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8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7015"/>
            <a:ext cx="71731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Constructions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331" y="1656920"/>
            <a:ext cx="342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2455817"/>
            <a:ext cx="4980524" cy="29795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1" y="3427805"/>
            <a:ext cx="3682037" cy="10278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66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7015"/>
            <a:ext cx="71731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Constructions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5918" y="2834642"/>
            <a:ext cx="100975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LSTM ‘s Variants will be used in this project :</a:t>
            </a:r>
            <a:endParaRPr lang="en-GB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a) GRU.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b) Bidirectional LSTM.</a:t>
            </a:r>
          </a:p>
        </p:txBody>
      </p:sp>
    </p:spTree>
    <p:extLst>
      <p:ext uri="{BB962C8B-B14F-4D97-AF65-F5344CB8AC3E}">
        <p14:creationId xmlns:p14="http://schemas.microsoft.com/office/powerpoint/2010/main" val="15379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7015"/>
            <a:ext cx="71731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Constructions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6076" y="1330345"/>
            <a:ext cx="642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pPr marL="342900" indent="-342900">
              <a:buFontTx/>
              <a:buChar char="-"/>
            </a:pPr>
            <a:endParaRPr lang="en-GB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1930509"/>
            <a:ext cx="7080250" cy="43344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5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7015"/>
            <a:ext cx="71731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Constructions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4216" y="1487102"/>
            <a:ext cx="6426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Bidirectional LSTM</a:t>
            </a:r>
          </a:p>
          <a:p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Choosing the right word: Using bidirectional LSTM tagger for writing  support systems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8" y="2096526"/>
            <a:ext cx="4428309" cy="44303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9464" y="380890"/>
            <a:ext cx="71731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Training Results</a:t>
            </a:r>
            <a:endParaRPr lang="en-US" sz="48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9951" y="1171933"/>
            <a:ext cx="738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: 0.001 , embedding size : 256,  vocabulary size : 20000, output size :3 , batch size :128, epoch : 5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19" y="2358391"/>
            <a:ext cx="4876800" cy="35052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59" y="2358391"/>
            <a:ext cx="5010150" cy="34861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183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" y="407015"/>
            <a:ext cx="36837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389" y="1330345"/>
            <a:ext cx="1196993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The project will cover some concepts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get data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3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9464" y="380890"/>
            <a:ext cx="71731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Training Results</a:t>
            </a:r>
            <a:endParaRPr lang="en-US" sz="48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90593"/>
              </p:ext>
            </p:extLst>
          </p:nvPr>
        </p:nvGraphicFramePr>
        <p:xfrm>
          <a:off x="1325153" y="3122016"/>
          <a:ext cx="9463315" cy="190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612">
                  <a:extLst>
                    <a:ext uri="{9D8B030D-6E8A-4147-A177-3AD203B41FA5}">
                      <a16:colId xmlns:a16="http://schemas.microsoft.com/office/drawing/2014/main" val="3878738133"/>
                    </a:ext>
                  </a:extLst>
                </a:gridCol>
                <a:gridCol w="6686703">
                  <a:extLst>
                    <a:ext uri="{9D8B030D-6E8A-4147-A177-3AD203B41FA5}">
                      <a16:colId xmlns:a16="http://schemas.microsoft.com/office/drawing/2014/main" val="4276410035"/>
                    </a:ext>
                  </a:extLst>
                </a:gridCol>
              </a:tblGrid>
              <a:tr h="587186">
                <a:tc>
                  <a:txBody>
                    <a:bodyPr/>
                    <a:lstStyle/>
                    <a:p>
                      <a:r>
                        <a:rPr lang="en-GB" dirty="0" smtClean="0"/>
                        <a:t>Model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los</a:t>
                      </a:r>
                      <a:r>
                        <a:rPr lang="en-GB" baseline="0" dirty="0" smtClean="0"/>
                        <a:t>s and Test Accuracy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945321"/>
                  </a:ext>
                </a:extLst>
              </a:tr>
              <a:tr h="587186">
                <a:tc>
                  <a:txBody>
                    <a:bodyPr/>
                    <a:lstStyle/>
                    <a:p>
                      <a:r>
                        <a:rPr lang="en-GB" dirty="0" smtClean="0"/>
                        <a:t>GRU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040238"/>
                  </a:ext>
                </a:extLst>
              </a:tr>
              <a:tr h="727167">
                <a:tc>
                  <a:txBody>
                    <a:bodyPr/>
                    <a:lstStyle/>
                    <a:p>
                      <a:r>
                        <a:rPr lang="en-GB" dirty="0" smtClean="0"/>
                        <a:t>Bidirectional</a:t>
                      </a:r>
                      <a:r>
                        <a:rPr lang="en-GB" baseline="0" dirty="0" smtClean="0"/>
                        <a:t> LSTM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388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59951" y="1171933"/>
            <a:ext cx="738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: 0.001 , embedding size : 256,  vocabulary size : 20000, output size :3 , batch size :128, epoch : 5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04" y="3815742"/>
            <a:ext cx="6217239" cy="3456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491" y="4495081"/>
            <a:ext cx="5680657" cy="2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9464" y="380890"/>
            <a:ext cx="71731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Training Results</a:t>
            </a:r>
            <a:endParaRPr lang="en-US" sz="48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713" y="2017877"/>
            <a:ext cx="5070541" cy="37428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546290" y="1316391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6" y="2017877"/>
            <a:ext cx="5317419" cy="37428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4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9464" y="380890"/>
            <a:ext cx="71731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Training Results</a:t>
            </a:r>
            <a:endParaRPr lang="en-US" sz="48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6290" y="1211887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Bi-LSTM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0" y="1071154"/>
            <a:ext cx="6574143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40526" y="354764"/>
            <a:ext cx="138727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Comments :Applications and Expansion 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3406" y="1998620"/>
            <a:ext cx="102674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explained easily as the dataset is quite simple, the length of each sample after concatenation 2 columns (title and description ) is still short . Consequently, the dataset is not complicated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be applied for </a:t>
            </a: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 video </a:t>
            </a:r>
            <a:r>
              <a:rPr lang="en-GB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titles and descriptions. For example adult contents is available for 18+ , horror is available for 16+ or violence is for 21+ 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834" y="4624251"/>
            <a:ext cx="1089442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References:</a:t>
            </a:r>
          </a:p>
          <a:p>
            <a:pPr algn="r"/>
            <a:r>
              <a:rPr lang="en-GB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https://colah.github.io/posts/2015-08-Understanding-LSTMs</a:t>
            </a:r>
            <a:r>
              <a:rPr lang="en-GB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/</a:t>
            </a:r>
            <a:endParaRPr lang="en-GB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GB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https://nttuan8.com/bai-14-long-short-term-memory-lstm</a:t>
            </a:r>
            <a:r>
              <a:rPr lang="en-GB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GB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GB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GB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nttuan8.com/bai-13-recurrent-neural-network/</a:t>
            </a:r>
            <a:endParaRPr lang="en-GB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GB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GB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5"/>
              </a:rPr>
              <a:t>developers.google.com/youtube/v3/quickstart/python</a:t>
            </a:r>
            <a:endParaRPr lang="en-GB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GB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GB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6"/>
              </a:rPr>
              <a:t>www.tensorflow.org/api_docs/python/tf/keras/preprocessing/sequence/pad_sequences</a:t>
            </a:r>
            <a:endParaRPr lang="en-GB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r"/>
            <a:endParaRPr lang="en-GB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78286" y="5421085"/>
            <a:ext cx="5684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0708" y="420078"/>
            <a:ext cx="368372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review.</a:t>
            </a:r>
            <a:endParaRPr lang="en-US" sz="5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6834" y="1343408"/>
            <a:ext cx="1022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is a subfield of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intelligence. The goal of NLP is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computers understand the unstructured text and retrieve meaningful pieces of information from it.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834" y="2266738"/>
            <a:ext cx="4641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applications of NLP: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9427" y="3017520"/>
            <a:ext cx="28868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0251" y="3017520"/>
            <a:ext cx="20681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Autocomplete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834" y="420078"/>
            <a:ext cx="65575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Project’s Introduction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6834" y="1447912"/>
            <a:ext cx="773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Nowadays, children are getting familiar with social network.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6834" y="2135889"/>
            <a:ext cx="1080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those social network that contain inappropriate contents for children.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34" y="2823866"/>
            <a:ext cx="465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decided to help with our project.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834" y="3511843"/>
            <a:ext cx="800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collected and pre-processed data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Youtube’s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videos.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834" y="4199820"/>
            <a:ext cx="801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Next, we divided data into 3 classes: adult, violence and horror.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154" y="4887797"/>
            <a:ext cx="546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 will be used for training model.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154" y="5453966"/>
            <a:ext cx="923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model will be applied to classify titles and descriptions of videos.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83234" y="825026"/>
            <a:ext cx="65575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857" y="2362312"/>
            <a:ext cx="53386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API v3 to collect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algn="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collected the total of about 21803 data, </a:t>
            </a:r>
          </a:p>
          <a:p>
            <a:pPr algn="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3 classes : adult, violence and horror.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about 7000 data for each class.</a:t>
            </a:r>
          </a:p>
          <a:p>
            <a:pPr algn="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size :70%</a:t>
            </a:r>
          </a:p>
          <a:p>
            <a:pPr algn="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size : 15%</a:t>
            </a:r>
          </a:p>
          <a:p>
            <a:pPr algn="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size :15%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8" y="825026"/>
            <a:ext cx="5263239" cy="54712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2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834" y="420078"/>
            <a:ext cx="65575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931" y="2845635"/>
            <a:ext cx="10733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involved steps: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null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non-alphabet characters and convert word to lowercases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stop-words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 / Stemming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to sequences - pad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931" y="1555912"/>
            <a:ext cx="77283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Why do we need to pre-process text data ?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986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834" y="420078"/>
            <a:ext cx="65575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3405" y="1455153"/>
            <a:ext cx="935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endParaRPr lang="en-GB" sz="32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5" y="2728235"/>
            <a:ext cx="4859383" cy="19246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31428" y="3321224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834" y="420078"/>
            <a:ext cx="65575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453" y="1352478"/>
            <a:ext cx="107246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Remove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links    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starts with </a:t>
            </a:r>
            <a:r>
              <a:rPr lang="en-GB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 …</a:t>
            </a:r>
          </a:p>
          <a:p>
            <a:endParaRPr lang="en-GB" sz="28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Lemmatization / Stemming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53" y="3433716"/>
            <a:ext cx="3776798" cy="19789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29" y="3433716"/>
            <a:ext cx="6737980" cy="19789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852474" y="5443048"/>
            <a:ext cx="296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</a:t>
            </a: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1635" y="5443048"/>
            <a:ext cx="216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Stemming</a:t>
            </a: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6834" y="420078"/>
            <a:ext cx="65575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1379" y="2082072"/>
            <a:ext cx="908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(from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keras.preprocessing.text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A tokenizer object is created to map each word in dataset with an index in a dictionary .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5461046"/>
            <a:ext cx="8843554" cy="44401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293223" y="1343408"/>
            <a:ext cx="350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31" y="3015843"/>
            <a:ext cx="8866240" cy="219332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3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2479</TotalTime>
  <Words>592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Freestyle Script</vt:lpstr>
      <vt:lpstr>Tahoma</vt:lpstr>
      <vt:lpstr>Times New Roman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Minh Nguyen</dc:creator>
  <cp:lastModifiedBy>Hoang Minh Nguyen</cp:lastModifiedBy>
  <cp:revision>73</cp:revision>
  <dcterms:created xsi:type="dcterms:W3CDTF">2020-08-07T03:02:14Z</dcterms:created>
  <dcterms:modified xsi:type="dcterms:W3CDTF">2020-09-06T13:12:30Z</dcterms:modified>
</cp:coreProperties>
</file>