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1c861c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1c861c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1c861c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1c861c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1c861c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1c861c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1c861c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1c861c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1c861c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1c861c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9de7a322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9de7a322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41c861c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41c861c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1c861c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1c861c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41c861c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41c861c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1c861c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1c861c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9de7a322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9de7a322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41c861c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41c861c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9de7a322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9de7a322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41c861c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41c861c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9de7a322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9de7a322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1c861c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1c861c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9de7a322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9de7a322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de7a322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de7a322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de7a322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de7a322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1c861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1c861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1c861c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1c861c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1c861c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1c861c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41c861c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41c861c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x1dkjhNN9XweCMdzYtFsitlifsXNZ1Y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Dự báo doanh số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52300" y="30373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Duong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254518" cy="34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90925"/>
            <a:ext cx="6462638" cy="34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3"/>
          <p:cNvSpPr txBox="1"/>
          <p:nvPr/>
        </p:nvSpPr>
        <p:spPr>
          <a:xfrm>
            <a:off x="1842150" y="4724325"/>
            <a:ext cx="5496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Biểu đồ phân bố số lượng số lượng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69" name="Google Shape;369;p24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190973" cy="3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76" name="Google Shape;376;p25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</a:t>
            </a:r>
            <a:r>
              <a:rPr lang="vi"/>
              <a:t>. CustomerID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190973" cy="3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c. </a:t>
            </a:r>
            <a:r>
              <a:rPr lang="vi"/>
              <a:t>CustomerID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05025"/>
            <a:ext cx="32956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 txBox="1"/>
          <p:nvPr/>
        </p:nvSpPr>
        <p:spPr>
          <a:xfrm>
            <a:off x="1303800" y="1429100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Kiểm tra ID khách hàng bị khuyết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4756400" y="2251050"/>
            <a:ext cx="3330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Loại bỏ 283 dữ liệu bị khuyết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1303800" y="1278075"/>
            <a:ext cx="70305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84550"/>
            <a:ext cx="7284024" cy="38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1303800" y="1278075"/>
            <a:ext cx="23328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350" y="1278075"/>
            <a:ext cx="3610850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1303800" y="1278075"/>
            <a:ext cx="3393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303" y="1070825"/>
            <a:ext cx="3538000" cy="36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1303800" y="1278075"/>
            <a:ext cx="3393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50" y="1125675"/>
            <a:ext cx="3623764" cy="3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1303800" y="1278075"/>
            <a:ext cx="3393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700" y="1305200"/>
            <a:ext cx="3349225" cy="34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Bài toán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36650"/>
            <a:ext cx="69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000"/>
              <a:t>Đ</a:t>
            </a:r>
            <a:r>
              <a:rPr lang="vi" sz="2000"/>
              <a:t>ưa ra dự đoán lượng bán ra (doanh số) theo tháng của một sản phẩm tại một cửa hàng bán lẻ online.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1355775" y="640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Phân tích mô hình</a:t>
            </a:r>
            <a:endParaRPr/>
          </a:p>
        </p:txBody>
      </p:sp>
      <p:sp>
        <p:nvSpPr>
          <p:cNvPr id="427" name="Google Shape;427;p32"/>
          <p:cNvSpPr txBox="1"/>
          <p:nvPr>
            <p:ph idx="1" type="body"/>
          </p:nvPr>
        </p:nvSpPr>
        <p:spPr>
          <a:xfrm>
            <a:off x="1303800" y="1278075"/>
            <a:ext cx="25929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Dự đoán mô hình với thuật toán KNeiborRegressor</a:t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200" y="1402776"/>
            <a:ext cx="4882199" cy="25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375" y="1982649"/>
            <a:ext cx="3011625" cy="1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303800" y="577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Tối ưu mô hình</a:t>
            </a:r>
            <a:endParaRPr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1303800" y="1278075"/>
            <a:ext cx="22500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Tối ưu với thuật toán KNeiborRegressor với n_nerbor = 7</a:t>
            </a:r>
            <a:endParaRPr/>
          </a:p>
        </p:txBody>
      </p:sp>
      <p:pic>
        <p:nvPicPr>
          <p:cNvPr id="436" name="Google Shape;4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75" y="2269825"/>
            <a:ext cx="3027125" cy="16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075" y="1714500"/>
            <a:ext cx="5010524" cy="26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/>
          <p:nvPr>
            <p:ph type="title"/>
          </p:nvPr>
        </p:nvSpPr>
        <p:spPr>
          <a:xfrm>
            <a:off x="1303800" y="577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Tối ưu mô hình</a:t>
            </a:r>
            <a:endParaRPr/>
          </a:p>
        </p:txBody>
      </p:sp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1303800" y="1278075"/>
            <a:ext cx="23751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Tối ưu với thuật toán KNeiborRegressor với n_nerbor = 7 và scale dữ liệu</a:t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00" y="1729500"/>
            <a:ext cx="4942600" cy="260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00" y="2204825"/>
            <a:ext cx="3381113" cy="26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Đánh giá mô hình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1303800" y="1200875"/>
            <a:ext cx="70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Như vậy, với lựa chọn Input là: Tuần và giá thì model dự đoán đúng nhất là ScaledKNR với n_neibor = 7</a:t>
            </a:r>
            <a:endParaRPr/>
          </a:p>
        </p:txBody>
      </p:sp>
      <p:pic>
        <p:nvPicPr>
          <p:cNvPr id="452" name="Google Shape;4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00" y="1786125"/>
            <a:ext cx="4942600" cy="260357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1303800" y="4335075"/>
            <a:ext cx="70305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Mô hình tìm được không sát so với thực tế, như vậy dữ liệu Input không đủ để tìm ra mô hình chính xác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6400"/>
              <a:t>Cảm ơn các bạn</a:t>
            </a:r>
            <a:endParaRPr sz="6400"/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1388625" y="3030675"/>
            <a:ext cx="6366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Xin chào và hẹn gặp lại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Input, output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320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Input: Một tuần và đơn giá của sản phẩm tuần đó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2000"/>
              <a:t>Output: Doanh số trong tuần đó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38" y="2447300"/>
            <a:ext cx="19907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Dataset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68400"/>
            <a:ext cx="70305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Lịch sử bán hàng của cửa hàng trong vòng một năm (từ tháng 12/2010 - 12/2011)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50" y="2190075"/>
            <a:ext cx="6508475" cy="2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Tiền xử lý dữ liệu</a:t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1232425" y="1347675"/>
            <a:ext cx="1598525" cy="4043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Dữ liệu bán hàng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3648426" y="1279500"/>
            <a:ext cx="1307025" cy="540675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Mã sản phẩm</a:t>
            </a: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3712825" y="2080550"/>
            <a:ext cx="1110775" cy="81310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/>
              <a:t>Dữ liệu mã đã chọn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307" name="Google Shape;307;p17"/>
          <p:cNvCxnSpPr>
            <a:stCxn id="304" idx="5"/>
            <a:endCxn id="305" idx="1"/>
          </p:cNvCxnSpPr>
          <p:nvPr/>
        </p:nvCxnSpPr>
        <p:spPr>
          <a:xfrm>
            <a:off x="2671098" y="1549838"/>
            <a:ext cx="9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7"/>
          <p:cNvCxnSpPr>
            <a:stCxn id="305" idx="2"/>
            <a:endCxn id="306" idx="0"/>
          </p:cNvCxnSpPr>
          <p:nvPr/>
        </p:nvCxnSpPr>
        <p:spPr>
          <a:xfrm flipH="1">
            <a:off x="4268338" y="1820175"/>
            <a:ext cx="336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17"/>
          <p:cNvSpPr/>
          <p:nvPr/>
        </p:nvSpPr>
        <p:spPr>
          <a:xfrm>
            <a:off x="3613925" y="3103405"/>
            <a:ext cx="1344250" cy="868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Xử lý: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1. Số hóa đơn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2. ID khách hàng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3. Đơn giá</a:t>
            </a:r>
            <a:endParaRPr sz="1100"/>
          </a:p>
        </p:txBody>
      </p:sp>
      <p:cxnSp>
        <p:nvCxnSpPr>
          <p:cNvPr id="310" name="Google Shape;310;p17"/>
          <p:cNvCxnSpPr>
            <a:stCxn id="306" idx="2"/>
            <a:endCxn id="309" idx="0"/>
          </p:cNvCxnSpPr>
          <p:nvPr/>
        </p:nvCxnSpPr>
        <p:spPr>
          <a:xfrm>
            <a:off x="4268213" y="2893650"/>
            <a:ext cx="177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7"/>
          <p:cNvSpPr/>
          <p:nvPr/>
        </p:nvSpPr>
        <p:spPr>
          <a:xfrm>
            <a:off x="3621875" y="4198125"/>
            <a:ext cx="1344250" cy="495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Đánh giá thuật toán</a:t>
            </a:r>
            <a:endParaRPr/>
          </a:p>
        </p:txBody>
      </p:sp>
      <p:cxnSp>
        <p:nvCxnSpPr>
          <p:cNvPr id="312" name="Google Shape;312;p17"/>
          <p:cNvCxnSpPr>
            <a:stCxn id="309" idx="2"/>
            <a:endCxn id="311" idx="0"/>
          </p:cNvCxnSpPr>
          <p:nvPr/>
        </p:nvCxnSpPr>
        <p:spPr>
          <a:xfrm>
            <a:off x="4286050" y="3972255"/>
            <a:ext cx="81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7"/>
          <p:cNvSpPr/>
          <p:nvPr/>
        </p:nvSpPr>
        <p:spPr>
          <a:xfrm>
            <a:off x="5383550" y="4198125"/>
            <a:ext cx="1344250" cy="495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Lựa chọn thuật toán</a:t>
            </a:r>
            <a:endParaRPr/>
          </a:p>
        </p:txBody>
      </p:sp>
      <p:cxnSp>
        <p:nvCxnSpPr>
          <p:cNvPr id="314" name="Google Shape;314;p17"/>
          <p:cNvCxnSpPr>
            <a:stCxn id="311" idx="3"/>
            <a:endCxn id="313" idx="1"/>
          </p:cNvCxnSpPr>
          <p:nvPr/>
        </p:nvCxnSpPr>
        <p:spPr>
          <a:xfrm>
            <a:off x="4966125" y="4445750"/>
            <a:ext cx="4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7"/>
          <p:cNvSpPr/>
          <p:nvPr/>
        </p:nvSpPr>
        <p:spPr>
          <a:xfrm>
            <a:off x="7088600" y="4198125"/>
            <a:ext cx="1344250" cy="495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Lựa chọn thuật toán</a:t>
            </a:r>
            <a:endParaRPr/>
          </a:p>
        </p:txBody>
      </p:sp>
      <p:cxnSp>
        <p:nvCxnSpPr>
          <p:cNvPr id="316" name="Google Shape;316;p17"/>
          <p:cNvCxnSpPr>
            <a:stCxn id="313" idx="3"/>
            <a:endCxn id="315" idx="1"/>
          </p:cNvCxnSpPr>
          <p:nvPr/>
        </p:nvCxnSpPr>
        <p:spPr>
          <a:xfrm>
            <a:off x="6727800" y="4445750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Tiền xử lý dữ liệu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vi"/>
              <a:t>.1 Lựa chọn “StockCode”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10" y="1656100"/>
            <a:ext cx="7244990" cy="2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1423700" y="43527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Lựa chọn ngẫu nhiên sản phẩm có mã: 22423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938550" y="4066600"/>
            <a:ext cx="367902" cy="213840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Tiền xử lý dữ liệu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4.3 Xử lý thuộc tính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10" y="1579900"/>
            <a:ext cx="7244990" cy="2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/>
        </p:nvSpPr>
        <p:spPr>
          <a:xfrm>
            <a:off x="1423700" y="44289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Lựa chọn ngẫu nhiên sản phẩm có mã: 22423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1938550" y="4066600"/>
            <a:ext cx="367902" cy="213840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a. InvoiceNo</a:t>
            </a:r>
            <a:r>
              <a:rPr lang="vi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25" y="1429100"/>
            <a:ext cx="6250037" cy="3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1303800" y="598575"/>
            <a:ext cx="7030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4.3 Xử lý thuộc tính</a:t>
            </a:r>
            <a:endParaRPr sz="1900"/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1303800" y="1075400"/>
            <a:ext cx="70305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. Quantity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9100"/>
            <a:ext cx="6254518" cy="34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