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-157356"/>
            <a:ext cx="9144000" cy="14729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Phân loại văn bản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43285"/>
            <a:ext cx="12191999" cy="487475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/>
          <p:nvPr/>
        </p:nvSpPr>
        <p:spPr>
          <a:xfrm>
            <a:off x="-541176" y="6083560"/>
            <a:ext cx="3303037" cy="63448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Vũ Văn Thái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INPUT, OUTPUT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Input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 put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9106" y="2799788"/>
            <a:ext cx="6145306" cy="521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8388" y="4585447"/>
            <a:ext cx="5620871" cy="493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TIỀN XỬ LÝ DỮ LIỆU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Xóa các đoạn html                            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Chuẩn hóa bảng Unicode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Chuẩn hóa kiểu gõ dấu TV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Thực hiện tách từ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Đưa văn bản về dạng viết thường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Xóa bỏ các kí tự đặc biệt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082" y="5082988"/>
            <a:ext cx="9574305" cy="954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5447" y="1825626"/>
            <a:ext cx="6535271" cy="448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825625"/>
            <a:ext cx="3747247" cy="448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XÂY DỰNG MÔ HÌNH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Xây dựng tập dữ liệu train/test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Thống kê dữ liệu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NAIVE BAYES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Thời gian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Độ chính xác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2624" y="2696696"/>
            <a:ext cx="7288306" cy="732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7095" y="4878481"/>
            <a:ext cx="7294852" cy="41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Thời gian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Độ chính xác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3576" y="2635625"/>
            <a:ext cx="8377518" cy="510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3576" y="4854388"/>
            <a:ext cx="5983942" cy="605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LOGISTIC REGRESSION 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Thời gian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Độ chính xác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9753" y="4906215"/>
            <a:ext cx="5373780" cy="44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3918" y="2729753"/>
            <a:ext cx="6186207" cy="699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NHẬN XÉT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Mô hình Logistic Regression và SVM cho kết quả vượt trội hơn Naive Bayes. Điều này do khả năng học của 2 mô hình này tốt hơn một mô hình naive bayes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Tăng số lượng dữ liệu huấn luyện cho các mô hình sẽ giúp các mô hình trên đây học tốt hơn đó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