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794CE"/>
    <a:srgbClr val="B7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8"/>
    <p:restoredTop sz="92919"/>
  </p:normalViewPr>
  <p:slideViewPr>
    <p:cSldViewPr snapToGrid="0" snapToObjects="1">
      <p:cViewPr>
        <p:scale>
          <a:sx n="46" d="100"/>
          <a:sy n="46" d="100"/>
        </p:scale>
        <p:origin x="10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BD56-C867-2649-8DE4-BC5CEB44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2C5D1-E169-0D44-90CA-6FD59D100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BBD7-E56B-B14C-B601-EA74EB58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50B6-3E27-4E44-9D02-BA58DBAB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6F08-4F46-934A-9E80-60804B3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6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2F99-AC1C-2747-BB07-F9D07C84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E70D1-D719-8645-87E7-60AF07A12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5EA96-035B-344E-B623-CC2B02DB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AEB1-4F41-5A4A-9CDB-649C62C4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58CC-10C6-B349-82A0-B6F59AC2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20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25187-8CC7-B44E-8496-F46B46672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66E0-94C4-844A-B1A8-B04E182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6449-8D99-D247-A6B7-2B275F27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AE41-3191-3E45-A59A-7D2566C2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13CF-3548-3441-838A-AE70955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38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B392-4962-2348-B9A4-5EA8869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8FB6-5052-E547-A0AA-661FFC47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DD6D-AB5E-6445-991F-D40251D0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962A-1063-D34F-A0A4-5BA8DB87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204F6-51B1-4641-B8B1-26F7F537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01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1F38-7F26-A44E-BD35-4F3CC0A4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E56B-F386-CC47-930D-DC35E178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72FA9-8AA6-AE4B-8B27-FE4109A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CC3F-2A59-1147-8314-04BD14E3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484C-E6AD-F847-A406-B292DB68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9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C8C4-C812-634D-8954-8350D5B6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108D-0E2D-AE41-9D4A-D17DBC37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113C-981E-9241-BA6D-8E9483F4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8C29-EE63-5842-9BD9-FF46E5AE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B942-897C-D047-BDC5-C32B3848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E067-708F-8645-83F7-D179A744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3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7895-CC8A-8A4F-B7AD-9A551726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1E0C-44D7-D64E-B87C-6E160355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33E76-354B-4145-A40F-9E4FFAD7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5E3DD-A696-7E4D-8D87-5D282FD0F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1E95B-16A7-474B-B92F-7508C45E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2CC64-B675-8A4A-A664-2EAF3627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B6689-E79F-3845-A870-1EB2852D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C0F28-F82B-964F-AEE7-DDC9E4C5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61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5A6D-E9E5-D547-BA31-9F3F108D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04D7D-FD7B-5549-B105-209956E3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FC024-664F-DA46-829B-673C3052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1E9BB-775C-DF42-AB15-145816A7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25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D78AB-B6F0-5E40-9033-9E8C8178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C21D-0D65-B344-ACB1-684061CC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B1F13-1EBE-994F-A3C5-D55CC6D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89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87E-5342-D745-A66C-BCC73405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F6B8-B970-9A4B-94E5-97B112CC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FA542-4359-304D-ADDD-8340C3F5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44EE6-7511-3340-A0C9-3A58B9A2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5F65-CD2C-7846-9E96-BDC2921C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E14D-880D-9B45-84B6-9163E03B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6996-8333-4348-AB67-33ECD094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3B51-D33D-8A4D-A4F7-743DD061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489D-A59F-664F-B5F7-CBC7660F3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C1588-E51A-464A-9007-2DF07FE0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09C1-4812-4247-B3F4-F62875A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D14F-F492-BE4F-BA55-0990DC70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7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B034-09B4-A949-B9DA-8F815A78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D8E07-C647-0843-AC8A-450FE618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C50A-9D99-C440-BA0D-0B5C7BD05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8543-F348-D743-A586-9EC8197EB1BA}" type="datetimeFigureOut">
              <a:rPr lang="en-AU" smtClean="0"/>
              <a:t>14/9/21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21F0-0C79-344A-8FBD-2CE99F990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FE38-FD23-3640-96BD-DE03EA162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C912-9BF2-0E4F-BA3F-6AD85A622E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12E9-D822-0341-B502-2C9A0BD0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13" y="751552"/>
            <a:ext cx="5817682" cy="4870076"/>
          </a:xfrm>
          <a:prstGeom prst="rect">
            <a:avLst/>
          </a:prstGeom>
        </p:spPr>
      </p:pic>
      <p:pic>
        <p:nvPicPr>
          <p:cNvPr id="9" name="Graphic 8" descr="Funny face with no fill">
            <a:extLst>
              <a:ext uri="{FF2B5EF4-FFF2-40B4-BE49-F238E27FC236}">
                <a16:creationId xmlns:a16="http://schemas.microsoft.com/office/drawing/2014/main" id="{3B2A0A5E-208E-5242-8482-FCD2E86E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664" y="3361268"/>
            <a:ext cx="1506828" cy="15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99078D-4A74-4E4D-A697-1BE67EB3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8080" y="2467342"/>
            <a:ext cx="2475999" cy="207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2D68D-8C94-634F-8487-DF7435D8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054" y="2586719"/>
            <a:ext cx="2475999" cy="20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A9543B-161F-2E45-B413-27E3C0182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0" r="13561"/>
          <a:stretch/>
        </p:blipFill>
        <p:spPr>
          <a:xfrm>
            <a:off x="3959845" y="1750979"/>
            <a:ext cx="6176376" cy="40769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858862-1A55-674C-9A87-F7A85EF683CF}"/>
              </a:ext>
            </a:extLst>
          </p:cNvPr>
          <p:cNvSpPr/>
          <p:nvPr/>
        </p:nvSpPr>
        <p:spPr>
          <a:xfrm>
            <a:off x="525293" y="795567"/>
            <a:ext cx="114423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spc="600" dirty="0">
                <a:ln w="0">
                  <a:solidFill>
                    <a:schemeClr val="bg1"/>
                  </a:solidFill>
                </a:ln>
                <a:solidFill>
                  <a:srgbClr val="5794C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kemon Solid Normal" pitchFamily="82" charset="2"/>
              </a:rPr>
              <a:t>Final App for IOS 101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A9E2F-B6A1-F048-ACF5-9D6BFF8918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21"/>
          <a:stretch/>
        </p:blipFill>
        <p:spPr>
          <a:xfrm>
            <a:off x="2042809" y="1750979"/>
            <a:ext cx="2247776" cy="35443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DADDD9-4C4B-874E-B435-96C1E07E925A}"/>
              </a:ext>
            </a:extLst>
          </p:cNvPr>
          <p:cNvSpPr/>
          <p:nvPr/>
        </p:nvSpPr>
        <p:spPr>
          <a:xfrm>
            <a:off x="641912" y="5789065"/>
            <a:ext cx="112375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spc="600" dirty="0">
                <a:ln w="0">
                  <a:solidFill>
                    <a:schemeClr val="bg1"/>
                  </a:solidFill>
                </a:ln>
                <a:solidFill>
                  <a:srgbClr val="5794C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kemon Solid Normal" pitchFamily="82" charset="2"/>
              </a:rPr>
              <a:t>Credit: NgocAnh &amp; Jayden</a:t>
            </a:r>
          </a:p>
        </p:txBody>
      </p:sp>
    </p:spTree>
    <p:extLst>
      <p:ext uri="{BB962C8B-B14F-4D97-AF65-F5344CB8AC3E}">
        <p14:creationId xmlns:p14="http://schemas.microsoft.com/office/powerpoint/2010/main" val="27092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12E9-D822-0341-B502-2C9A0BD0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46" y="379018"/>
            <a:ext cx="6708006" cy="5615381"/>
          </a:xfrm>
          <a:prstGeom prst="rect">
            <a:avLst/>
          </a:prstGeom>
        </p:spPr>
      </p:pic>
      <p:pic>
        <p:nvPicPr>
          <p:cNvPr id="9" name="Graphic 8" descr="Funny face with no fill">
            <a:extLst>
              <a:ext uri="{FF2B5EF4-FFF2-40B4-BE49-F238E27FC236}">
                <a16:creationId xmlns:a16="http://schemas.microsoft.com/office/drawing/2014/main" id="{3B2A0A5E-208E-5242-8482-FCD2E86E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664" y="3361268"/>
            <a:ext cx="1506828" cy="150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FC7FB-AF02-B245-918C-5C427EEC0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00" y="1778000"/>
            <a:ext cx="3048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4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12E9-D822-0341-B502-2C9A0BD0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46" y="379018"/>
            <a:ext cx="6708006" cy="5615381"/>
          </a:xfrm>
          <a:prstGeom prst="rect">
            <a:avLst/>
          </a:prstGeom>
        </p:spPr>
      </p:pic>
      <p:pic>
        <p:nvPicPr>
          <p:cNvPr id="9" name="Graphic 8" descr="Funny face with no fill">
            <a:extLst>
              <a:ext uri="{FF2B5EF4-FFF2-40B4-BE49-F238E27FC236}">
                <a16:creationId xmlns:a16="http://schemas.microsoft.com/office/drawing/2014/main" id="{3B2A0A5E-208E-5242-8482-FCD2E86E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664" y="3361268"/>
            <a:ext cx="1506828" cy="1506828"/>
          </a:xfrm>
          <a:prstGeom prst="rect">
            <a:avLst/>
          </a:prstGeom>
        </p:spPr>
      </p:pic>
      <p:pic>
        <p:nvPicPr>
          <p:cNvPr id="1026" name="Picture 2" descr="Piplup 6 IVs (Shiny) - PokemonGet - Ottieni tutti i Pokemon più Rari in  Sole Luna - Rubino e Zaffiro - X e Y">
            <a:extLst>
              <a:ext uri="{FF2B5EF4-FFF2-40B4-BE49-F238E27FC236}">
                <a16:creationId xmlns:a16="http://schemas.microsoft.com/office/drawing/2014/main" id="{605EBF3C-55DF-564C-9D7D-3D69F671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2" y="794658"/>
            <a:ext cx="5816600" cy="58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1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12E9-D822-0341-B502-2C9A0BD0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83" y="-475219"/>
            <a:ext cx="8954052" cy="7495583"/>
          </a:xfrm>
          <a:prstGeom prst="rect">
            <a:avLst/>
          </a:prstGeom>
        </p:spPr>
      </p:pic>
      <p:pic>
        <p:nvPicPr>
          <p:cNvPr id="2" name="Picture 2" descr="Swift icon color should be orange · Issue #4 · websemantics/file-icons-js ·  GitHub">
            <a:extLst>
              <a:ext uri="{FF2B5EF4-FFF2-40B4-BE49-F238E27FC236}">
                <a16:creationId xmlns:a16="http://schemas.microsoft.com/office/drawing/2014/main" id="{8603C96B-2E79-5C4F-BEC2-0951A6B35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10" y="2604653"/>
            <a:ext cx="3731998" cy="13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plup 6 IVs (Shiny) - PokemonGet - Ottieni tutti i Pokemon più Rari in  Sole Luna - Rubino e Zaffiro - X e Y">
            <a:extLst>
              <a:ext uri="{FF2B5EF4-FFF2-40B4-BE49-F238E27FC236}">
                <a16:creationId xmlns:a16="http://schemas.microsoft.com/office/drawing/2014/main" id="{605EBF3C-55DF-564C-9D7D-3D69F671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97" y="1829863"/>
            <a:ext cx="4942182" cy="494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te Pikachu PNG Clipart | PNG All">
            <a:extLst>
              <a:ext uri="{FF2B5EF4-FFF2-40B4-BE49-F238E27FC236}">
                <a16:creationId xmlns:a16="http://schemas.microsoft.com/office/drawing/2014/main" id="{52B2BB9C-66D2-B94F-8CC0-A9FE8895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6" y="3149067"/>
            <a:ext cx="2955346" cy="230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12E9-D822-0341-B502-2C9A0BD0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46" y="379018"/>
            <a:ext cx="6708006" cy="5615381"/>
          </a:xfrm>
          <a:prstGeom prst="rect">
            <a:avLst/>
          </a:prstGeom>
        </p:spPr>
      </p:pic>
      <p:pic>
        <p:nvPicPr>
          <p:cNvPr id="9" name="Graphic 8" descr="Funny face with no fill">
            <a:extLst>
              <a:ext uri="{FF2B5EF4-FFF2-40B4-BE49-F238E27FC236}">
                <a16:creationId xmlns:a16="http://schemas.microsoft.com/office/drawing/2014/main" id="{3B2A0A5E-208E-5242-8482-FCD2E86E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664" y="3361268"/>
            <a:ext cx="1506828" cy="150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53D5C-84B3-C043-A74B-DB4804667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384" y="975413"/>
            <a:ext cx="5027387" cy="44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12E9-D822-0341-B502-2C9A0BD090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7186" y="424448"/>
            <a:ext cx="6708006" cy="5615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53D5C-84B3-C043-A74B-DB480466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80" y="2226116"/>
            <a:ext cx="5027387" cy="44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12E9-D822-0341-B502-2C9A0BD0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46" y="379018"/>
            <a:ext cx="6708006" cy="5615381"/>
          </a:xfrm>
          <a:prstGeom prst="rect">
            <a:avLst/>
          </a:prstGeom>
        </p:spPr>
      </p:pic>
      <p:pic>
        <p:nvPicPr>
          <p:cNvPr id="9" name="Graphic 8" descr="Funny face with no fill">
            <a:extLst>
              <a:ext uri="{FF2B5EF4-FFF2-40B4-BE49-F238E27FC236}">
                <a16:creationId xmlns:a16="http://schemas.microsoft.com/office/drawing/2014/main" id="{3B2A0A5E-208E-5242-8482-FCD2E86E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664" y="3361268"/>
            <a:ext cx="1506828" cy="150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53D5C-84B3-C043-A74B-DB4804667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384" y="975413"/>
            <a:ext cx="5027387" cy="44225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41B0AD-3DC3-4B45-9B90-EF7430A17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0" y="914400"/>
            <a:ext cx="5715000" cy="502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7AE1A-A5FC-454B-91C8-B0332E8E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0" y="406400"/>
            <a:ext cx="5588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3CEBB-DE4E-8D42-9C4A-2584C53E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58862-1A55-674C-9A87-F7A85EF683CF}"/>
              </a:ext>
            </a:extLst>
          </p:cNvPr>
          <p:cNvSpPr/>
          <p:nvPr/>
        </p:nvSpPr>
        <p:spPr>
          <a:xfrm>
            <a:off x="1673180" y="1990134"/>
            <a:ext cx="75000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spc="600" dirty="0">
                <a:ln w="0">
                  <a:solidFill>
                    <a:schemeClr val="bg1"/>
                  </a:solidFill>
                </a:ln>
                <a:solidFill>
                  <a:srgbClr val="5794C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kemon Solid Normal" pitchFamily="82" charset="2"/>
              </a:rPr>
              <a:t>Hi</a:t>
            </a:r>
          </a:p>
          <a:p>
            <a:pPr algn="ctr"/>
            <a:r>
              <a:rPr lang="en-GB" sz="5400" spc="600" dirty="0">
                <a:ln w="0">
                  <a:solidFill>
                    <a:schemeClr val="bg1"/>
                  </a:solidFill>
                </a:ln>
                <a:solidFill>
                  <a:srgbClr val="5794C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kemon Solid Normal" pitchFamily="82" charset="2"/>
              </a:rPr>
              <a:t>CodingMentor!</a:t>
            </a:r>
          </a:p>
        </p:txBody>
      </p:sp>
    </p:spTree>
    <p:extLst>
      <p:ext uri="{BB962C8B-B14F-4D97-AF65-F5344CB8AC3E}">
        <p14:creationId xmlns:p14="http://schemas.microsoft.com/office/powerpoint/2010/main" val="21158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Macintosh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Pokemon Solid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Nguyen</dc:creator>
  <cp:lastModifiedBy>Tommy Nguyen</cp:lastModifiedBy>
  <cp:revision>7</cp:revision>
  <dcterms:created xsi:type="dcterms:W3CDTF">2021-09-04T08:31:54Z</dcterms:created>
  <dcterms:modified xsi:type="dcterms:W3CDTF">2021-09-14T12:34:27Z</dcterms:modified>
</cp:coreProperties>
</file>