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441" r:id="rId3"/>
    <p:sldId id="442" r:id="rId4"/>
    <p:sldId id="444" r:id="rId5"/>
    <p:sldId id="479" r:id="rId6"/>
    <p:sldId id="488" r:id="rId7"/>
    <p:sldId id="470" r:id="rId8"/>
    <p:sldId id="480" r:id="rId9"/>
    <p:sldId id="481" r:id="rId10"/>
    <p:sldId id="483" r:id="rId11"/>
    <p:sldId id="484" r:id="rId12"/>
    <p:sldId id="467" r:id="rId13"/>
    <p:sldId id="482" r:id="rId14"/>
    <p:sldId id="487" r:id="rId15"/>
    <p:sldId id="485" r:id="rId16"/>
    <p:sldId id="486" r:id="rId17"/>
    <p:sldId id="443" r:id="rId18"/>
    <p:sldId id="455" r:id="rId19"/>
    <p:sldId id="271" r:id="rId20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851C5"/>
    <a:srgbClr val="2751C5"/>
    <a:srgbClr val="009EDB"/>
    <a:srgbClr val="0E2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375C6-9970-4A03-9392-CB8223235834}" v="719" dt="2022-07-07T07:58:20.803"/>
    <p1510:client id="{1A24E35C-6C3E-40C4-AAED-9357E347A7D7}" v="509" dt="2022-07-07T08:29:11.485"/>
    <p1510:client id="{2D08EB92-7F7F-4EE3-9AE2-C7929D8753E0}" v="14" dt="2022-07-07T07:31:13.506"/>
    <p1510:client id="{3F691DA4-EEA9-4EEE-A329-2F7AA189E1F9}" v="189" dt="2022-07-07T09:36:23.120"/>
    <p1510:client id="{8617E40E-F545-4C88-BF8F-0475BF11C6D2}" v="384" dt="2022-07-07T09:32:22.534"/>
    <p1510:client id="{8AAD0079-37FE-4186-9674-AE0C09905D07}" v="404" dt="2022-07-07T09:24:51.199"/>
    <p1510:client id="{B11DBECE-C9A6-4984-82BC-7530EC095172}" v="197" dt="2022-07-07T07:47:35.5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Kiểu Sáng 1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Kiểu Trung bình 1 - Màu chủ đề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at" userId="9eccbf0deb306bcf" providerId="Windows Live" clId="Web-{8617E40E-F545-4C88-BF8F-0475BF11C6D2}"/>
    <pc:docChg chg="modSld">
      <pc:chgData name="Nguyen Dat" userId="9eccbf0deb306bcf" providerId="Windows Live" clId="Web-{8617E40E-F545-4C88-BF8F-0475BF11C6D2}" dt="2022-07-07T09:32:20.502" v="370"/>
      <pc:docMkLst>
        <pc:docMk/>
      </pc:docMkLst>
      <pc:sldChg chg="modSp">
        <pc:chgData name="Nguyen Dat" userId="9eccbf0deb306bcf" providerId="Windows Live" clId="Web-{8617E40E-F545-4C88-BF8F-0475BF11C6D2}" dt="2022-07-07T09:32:20.502" v="370"/>
        <pc:sldMkLst>
          <pc:docMk/>
          <pc:sldMk cId="3743687242" sldId="488"/>
        </pc:sldMkLst>
        <pc:graphicFrameChg chg="mod modGraphic">
          <ac:chgData name="Nguyen Dat" userId="9eccbf0deb306bcf" providerId="Windows Live" clId="Web-{8617E40E-F545-4C88-BF8F-0475BF11C6D2}" dt="2022-07-07T09:32:20.502" v="370"/>
          <ac:graphicFrameMkLst>
            <pc:docMk/>
            <pc:sldMk cId="3743687242" sldId="488"/>
            <ac:graphicFrameMk id="3" creationId="{00000000-0000-0000-0000-000000000000}"/>
          </ac:graphicFrameMkLst>
        </pc:graphicFrameChg>
      </pc:sldChg>
    </pc:docChg>
  </pc:docChgLst>
  <pc:docChgLst>
    <pc:chgData name="Hoang Viet Do" userId="e2eb6b5bc1244b19" providerId="Windows Live" clId="Web-{B11DBECE-C9A6-4984-82BC-7530EC095172}"/>
    <pc:docChg chg="modSld sldOrd">
      <pc:chgData name="Hoang Viet Do" userId="e2eb6b5bc1244b19" providerId="Windows Live" clId="Web-{B11DBECE-C9A6-4984-82BC-7530EC095172}" dt="2022-07-07T07:47:34.775" v="102" actId="20577"/>
      <pc:docMkLst>
        <pc:docMk/>
      </pc:docMkLst>
      <pc:sldChg chg="modSp">
        <pc:chgData name="Hoang Viet Do" userId="e2eb6b5bc1244b19" providerId="Windows Live" clId="Web-{B11DBECE-C9A6-4984-82BC-7530EC095172}" dt="2022-07-07T07:45:10.176" v="51" actId="20577"/>
        <pc:sldMkLst>
          <pc:docMk/>
          <pc:sldMk cId="0" sldId="256"/>
        </pc:sldMkLst>
        <pc:spChg chg="mod">
          <ac:chgData name="Hoang Viet Do" userId="e2eb6b5bc1244b19" providerId="Windows Live" clId="Web-{B11DBECE-C9A6-4984-82BC-7530EC095172}" dt="2022-07-07T07:45:10.176" v="51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">
        <pc:chgData name="Hoang Viet Do" userId="e2eb6b5bc1244b19" providerId="Windows Live" clId="Web-{B11DBECE-C9A6-4984-82BC-7530EC095172}" dt="2022-07-07T07:41:30.137" v="12" actId="20577"/>
        <pc:sldMkLst>
          <pc:docMk/>
          <pc:sldMk cId="1387878423" sldId="441"/>
        </pc:sldMkLst>
        <pc:spChg chg="mod">
          <ac:chgData name="Hoang Viet Do" userId="e2eb6b5bc1244b19" providerId="Windows Live" clId="Web-{B11DBECE-C9A6-4984-82BC-7530EC095172}" dt="2022-07-07T07:41:30.137" v="12" actId="20577"/>
          <ac:spMkLst>
            <pc:docMk/>
            <pc:sldMk cId="1387878423" sldId="441"/>
            <ac:spMk id="5" creationId="{7BF29E1B-B140-8049-B0E0-84F692751D27}"/>
          </ac:spMkLst>
        </pc:spChg>
      </pc:sldChg>
      <pc:sldChg chg="modSp">
        <pc:chgData name="Hoang Viet Do" userId="e2eb6b5bc1244b19" providerId="Windows Live" clId="Web-{B11DBECE-C9A6-4984-82BC-7530EC095172}" dt="2022-07-07T07:47:34.775" v="102" actId="20577"/>
        <pc:sldMkLst>
          <pc:docMk/>
          <pc:sldMk cId="3495838407" sldId="442"/>
        </pc:sldMkLst>
        <pc:spChg chg="mod">
          <ac:chgData name="Hoang Viet Do" userId="e2eb6b5bc1244b19" providerId="Windows Live" clId="Web-{B11DBECE-C9A6-4984-82BC-7530EC095172}" dt="2022-07-07T07:46:10.022" v="72" actId="20577"/>
          <ac:spMkLst>
            <pc:docMk/>
            <pc:sldMk cId="3495838407" sldId="442"/>
            <ac:spMk id="2" creationId="{05D7CCE5-225A-F746-A275-2224521CDBDA}"/>
          </ac:spMkLst>
        </pc:spChg>
        <pc:spChg chg="mod">
          <ac:chgData name="Hoang Viet Do" userId="e2eb6b5bc1244b19" providerId="Windows Live" clId="Web-{B11DBECE-C9A6-4984-82BC-7530EC095172}" dt="2022-07-07T07:47:34.775" v="102" actId="20577"/>
          <ac:spMkLst>
            <pc:docMk/>
            <pc:sldMk cId="3495838407" sldId="442"/>
            <ac:spMk id="3" creationId="{9D769FD7-F52E-E54F-86E8-B53BAE9BFF38}"/>
          </ac:spMkLst>
        </pc:spChg>
      </pc:sldChg>
      <pc:sldChg chg="ord">
        <pc:chgData name="Hoang Viet Do" userId="e2eb6b5bc1244b19" providerId="Windows Live" clId="Web-{B11DBECE-C9A6-4984-82BC-7530EC095172}" dt="2022-07-07T07:43:45.673" v="48"/>
        <pc:sldMkLst>
          <pc:docMk/>
          <pc:sldMk cId="3062071461" sldId="444"/>
        </pc:sldMkLst>
      </pc:sldChg>
      <pc:sldChg chg="addSp delSp modSp mod setBg">
        <pc:chgData name="Hoang Viet Do" userId="e2eb6b5bc1244b19" providerId="Windows Live" clId="Web-{B11DBECE-C9A6-4984-82BC-7530EC095172}" dt="2022-07-07T07:42:28.639" v="27" actId="20577"/>
        <pc:sldMkLst>
          <pc:docMk/>
          <pc:sldMk cId="2482696332" sldId="470"/>
        </pc:sldMkLst>
        <pc:spChg chg="mod ord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2" creationId="{00000000-0000-0000-0000-000000000000}"/>
          </ac:spMkLst>
        </pc:spChg>
        <pc:spChg chg="add mod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4" creationId="{E6C0B6BE-77B0-FFA1-6C13-663F8B5C6AF0}"/>
          </ac:spMkLst>
        </pc:spChg>
        <pc:spChg chg="mod">
          <ac:chgData name="Hoang Viet Do" userId="e2eb6b5bc1244b19" providerId="Windows Live" clId="Web-{B11DBECE-C9A6-4984-82BC-7530EC095172}" dt="2022-07-07T07:42:28.639" v="27" actId="20577"/>
          <ac:spMkLst>
            <pc:docMk/>
            <pc:sldMk cId="2482696332" sldId="470"/>
            <ac:spMk id="5" creationId="{00000000-0000-0000-0000-000000000000}"/>
          </ac:spMkLst>
        </pc:spChg>
        <pc:spChg chg="del">
          <ac:chgData name="Hoang Viet Do" userId="e2eb6b5bc1244b19" providerId="Windows Live" clId="Web-{B11DBECE-C9A6-4984-82BC-7530EC095172}" dt="2022-07-07T07:40:29.212" v="2"/>
          <ac:spMkLst>
            <pc:docMk/>
            <pc:sldMk cId="2482696332" sldId="470"/>
            <ac:spMk id="6" creationId="{00000000-0000-0000-0000-000000000000}"/>
          </ac:spMkLst>
        </pc:spChg>
        <pc:spChg chg="add del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12" creationId="{2B97F24A-32CE-4C1C-A50D-3016B394DCFB}"/>
          </ac:spMkLst>
        </pc:spChg>
        <pc:spChg chg="add del">
          <ac:chgData name="Hoang Viet Do" userId="e2eb6b5bc1244b19" providerId="Windows Live" clId="Web-{B11DBECE-C9A6-4984-82BC-7530EC095172}" dt="2022-07-07T07:41:04.448" v="9"/>
          <ac:spMkLst>
            <pc:docMk/>
            <pc:sldMk cId="2482696332" sldId="470"/>
            <ac:spMk id="14" creationId="{CD8B4F24-440B-49E9-B85D-733523DC064B}"/>
          </ac:spMkLst>
        </pc:spChg>
        <pc:picChg chg="add mod">
          <ac:chgData name="Hoang Viet Do" userId="e2eb6b5bc1244b19" providerId="Windows Live" clId="Web-{B11DBECE-C9A6-4984-82BC-7530EC095172}" dt="2022-07-07T07:41:04.448" v="9"/>
          <ac:picMkLst>
            <pc:docMk/>
            <pc:sldMk cId="2482696332" sldId="470"/>
            <ac:picMk id="7" creationId="{9AA2D515-3516-C0C0-2D24-A217DD8FAC3F}"/>
          </ac:picMkLst>
        </pc:picChg>
      </pc:sldChg>
    </pc:docChg>
  </pc:docChgLst>
  <pc:docChgLst>
    <pc:chgData name="Guest User" providerId="Windows Live" clId="Web-{2D08EB92-7F7F-4EE3-9AE2-C7929D8753E0}"/>
    <pc:docChg chg="modSld">
      <pc:chgData name="Guest User" userId="" providerId="Windows Live" clId="Web-{2D08EB92-7F7F-4EE3-9AE2-C7929D8753E0}" dt="2022-07-07T07:31:13.506" v="7" actId="20577"/>
      <pc:docMkLst>
        <pc:docMk/>
      </pc:docMkLst>
      <pc:sldChg chg="modSp">
        <pc:chgData name="Guest User" userId="" providerId="Windows Live" clId="Web-{2D08EB92-7F7F-4EE3-9AE2-C7929D8753E0}" dt="2022-07-07T07:31:13.506" v="7" actId="20577"/>
        <pc:sldMkLst>
          <pc:docMk/>
          <pc:sldMk cId="0" sldId="256"/>
        </pc:sldMkLst>
        <pc:spChg chg="mod">
          <ac:chgData name="Guest User" userId="" providerId="Windows Live" clId="Web-{2D08EB92-7F7F-4EE3-9AE2-C7929D8753E0}" dt="2022-07-07T07:31:13.506" v="7" actId="20577"/>
          <ac:spMkLst>
            <pc:docMk/>
            <pc:sldMk cId="0" sldId="256"/>
            <ac:spMk id="49" creationId="{F5476CBF-1F3C-FF45-8F2B-B2FD2B958663}"/>
          </ac:spMkLst>
        </pc:spChg>
      </pc:sldChg>
    </pc:docChg>
  </pc:docChgLst>
  <pc:docChgLst>
    <pc:chgData name="Hoang Viet Do" userId="e2eb6b5bc1244b19" providerId="Windows Live" clId="Web-{3F691DA4-EEA9-4EEE-A329-2F7AA189E1F9}"/>
    <pc:docChg chg="addSld delSld modSld sldOrd">
      <pc:chgData name="Hoang Viet Do" userId="e2eb6b5bc1244b19" providerId="Windows Live" clId="Web-{3F691DA4-EEA9-4EEE-A329-2F7AA189E1F9}" dt="2022-07-07T09:36:23.120" v="157" actId="20577"/>
      <pc:docMkLst>
        <pc:docMk/>
      </pc:docMkLst>
      <pc:sldChg chg="addSp delSp modSp">
        <pc:chgData name="Hoang Viet Do" userId="e2eb6b5bc1244b19" providerId="Windows Live" clId="Web-{3F691DA4-EEA9-4EEE-A329-2F7AA189E1F9}" dt="2022-07-07T09:30:49.920" v="62" actId="1076"/>
        <pc:sldMkLst>
          <pc:docMk/>
          <pc:sldMk cId="138103118" sldId="482"/>
        </pc:sldMkLst>
        <pc:spChg chg="del mod">
          <ac:chgData name="Hoang Viet Do" userId="e2eb6b5bc1244b19" providerId="Windows Live" clId="Web-{3F691DA4-EEA9-4EEE-A329-2F7AA189E1F9}" dt="2022-07-07T09:30:31.920" v="57"/>
          <ac:spMkLst>
            <pc:docMk/>
            <pc:sldMk cId="138103118" sldId="482"/>
            <ac:spMk id="3" creationId="{00000000-0000-0000-0000-000000000000}"/>
          </ac:spMkLst>
        </pc:spChg>
        <pc:spChg chg="mod">
          <ac:chgData name="Hoang Viet Do" userId="e2eb6b5bc1244b19" providerId="Windows Live" clId="Web-{3F691DA4-EEA9-4EEE-A329-2F7AA189E1F9}" dt="2022-07-07T09:28:40.853" v="6" actId="1076"/>
          <ac:spMkLst>
            <pc:docMk/>
            <pc:sldMk cId="138103118" sldId="482"/>
            <ac:spMk id="4" creationId="{E6C0B6BE-77B0-FFA1-6C13-663F8B5C6AF0}"/>
          </ac:spMkLst>
        </pc:spChg>
        <pc:spChg chg="add mod">
          <ac:chgData name="Hoang Viet Do" userId="e2eb6b5bc1244b19" providerId="Windows Live" clId="Web-{3F691DA4-EEA9-4EEE-A329-2F7AA189E1F9}" dt="2022-07-07T09:30:49.920" v="62" actId="1076"/>
          <ac:spMkLst>
            <pc:docMk/>
            <pc:sldMk cId="138103118" sldId="482"/>
            <ac:spMk id="88" creationId="{F4464B04-3CF4-813A-BF86-13C3083149D9}"/>
          </ac:spMkLst>
        </pc:spChg>
      </pc:sldChg>
      <pc:sldChg chg="modSp">
        <pc:chgData name="Hoang Viet Do" userId="e2eb6b5bc1244b19" providerId="Windows Live" clId="Web-{3F691DA4-EEA9-4EEE-A329-2F7AA189E1F9}" dt="2022-07-07T09:28:00.523" v="2" actId="1076"/>
        <pc:sldMkLst>
          <pc:docMk/>
          <pc:sldMk cId="659620441" sldId="484"/>
        </pc:sldMkLst>
        <pc:spChg chg="mod">
          <ac:chgData name="Hoang Viet Do" userId="e2eb6b5bc1244b19" providerId="Windows Live" clId="Web-{3F691DA4-EEA9-4EEE-A329-2F7AA189E1F9}" dt="2022-07-07T09:28:00.523" v="2" actId="1076"/>
          <ac:spMkLst>
            <pc:docMk/>
            <pc:sldMk cId="659620441" sldId="484"/>
            <ac:spMk id="9" creationId="{ED7BD1C6-906C-3CD3-18E0-9220E5F65D1A}"/>
          </ac:spMkLst>
        </pc:spChg>
        <pc:picChg chg="mod">
          <ac:chgData name="Hoang Viet Do" userId="e2eb6b5bc1244b19" providerId="Windows Live" clId="Web-{3F691DA4-EEA9-4EEE-A329-2F7AA189E1F9}" dt="2022-07-07T09:27:55.711" v="1" actId="1076"/>
          <ac:picMkLst>
            <pc:docMk/>
            <pc:sldMk cId="659620441" sldId="484"/>
            <ac:picMk id="3" creationId="{587B3254-1335-134F-2149-C662188AB5C2}"/>
          </ac:picMkLst>
        </pc:picChg>
      </pc:sldChg>
      <pc:sldChg chg="addSp delSp modSp mod setBg addAnim delAnim">
        <pc:chgData name="Hoang Viet Do" userId="e2eb6b5bc1244b19" providerId="Windows Live" clId="Web-{3F691DA4-EEA9-4EEE-A329-2F7AA189E1F9}" dt="2022-07-07T09:36:23.120" v="157" actId="20577"/>
        <pc:sldMkLst>
          <pc:docMk/>
          <pc:sldMk cId="310429264" sldId="485"/>
        </pc:sldMkLst>
        <pc:spChg chg="mod ord">
          <ac:chgData name="Hoang Viet Do" userId="e2eb6b5bc1244b19" providerId="Windows Live" clId="Web-{3F691DA4-EEA9-4EEE-A329-2F7AA189E1F9}" dt="2022-07-07T09:33:51.568" v="118"/>
          <ac:spMkLst>
            <pc:docMk/>
            <pc:sldMk cId="310429264" sldId="485"/>
            <ac:spMk id="2" creationId="{00000000-0000-0000-0000-000000000000}"/>
          </ac:spMkLst>
        </pc:spChg>
        <pc:spChg chg="add mod">
          <ac:chgData name="Hoang Viet Do" userId="e2eb6b5bc1244b19" providerId="Windows Live" clId="Web-{3F691DA4-EEA9-4EEE-A329-2F7AA189E1F9}" dt="2022-07-07T09:36:23.120" v="157" actId="20577"/>
          <ac:spMkLst>
            <pc:docMk/>
            <pc:sldMk cId="310429264" sldId="485"/>
            <ac:spMk id="3" creationId="{B79B228C-69B0-1299-7CE2-83343F4F8563}"/>
          </ac:spMkLst>
        </pc:spChg>
        <pc:spChg chg="mod">
          <ac:chgData name="Hoang Viet Do" userId="e2eb6b5bc1244b19" providerId="Windows Live" clId="Web-{3F691DA4-EEA9-4EEE-A329-2F7AA189E1F9}" dt="2022-07-07T09:33:51.568" v="118"/>
          <ac:spMkLst>
            <pc:docMk/>
            <pc:sldMk cId="310429264" sldId="485"/>
            <ac:spMk id="4" creationId="{E6C0B6BE-77B0-FFA1-6C13-663F8B5C6AF0}"/>
          </ac:spMkLst>
        </pc:spChg>
        <pc:spChg chg="mod">
          <ac:chgData name="Hoang Viet Do" userId="e2eb6b5bc1244b19" providerId="Windows Live" clId="Web-{3F691DA4-EEA9-4EEE-A329-2F7AA189E1F9}" dt="2022-07-07T09:33:51.568" v="118"/>
          <ac:spMkLst>
            <pc:docMk/>
            <pc:sldMk cId="310429264" sldId="485"/>
            <ac:spMk id="5" creationId="{00000000-0000-0000-0000-000000000000}"/>
          </ac:spMkLst>
        </pc:spChg>
        <pc:spChg chg="add del">
          <ac:chgData name="Hoang Viet Do" userId="e2eb6b5bc1244b19" providerId="Windows Live" clId="Web-{3F691DA4-EEA9-4EEE-A329-2F7AA189E1F9}" dt="2022-07-07T09:33:26.520" v="106"/>
          <ac:spMkLst>
            <pc:docMk/>
            <pc:sldMk cId="310429264" sldId="485"/>
            <ac:spMk id="16" creationId="{4B030A0D-0DAD-4A99-89BB-419527D6A64B}"/>
          </ac:spMkLst>
        </pc:spChg>
        <pc:spChg chg="add del">
          <ac:chgData name="Hoang Viet Do" userId="e2eb6b5bc1244b19" providerId="Windows Live" clId="Web-{3F691DA4-EEA9-4EEE-A329-2F7AA189E1F9}" dt="2022-07-07T09:33:26.520" v="106"/>
          <ac:spMkLst>
            <pc:docMk/>
            <pc:sldMk cId="310429264" sldId="485"/>
            <ac:spMk id="17" creationId="{7C98A213-5994-475E-B327-DC6EC27FBA8B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18" creationId="{EF685764-DEAE-4F2E-B34E-2CD0C706C09F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19" creationId="{BDAC14FC-3D01-41D4-8BC1-62A951C07C22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0" creationId="{A72E9B9E-DD58-4578-A08D-8CF4859096BE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1" creationId="{480BF6F1-09CE-4FCF-82D2-F2992C3D96A3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2" creationId="{71AF47AF-3894-4226-BA66-5E9EA1FD5114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4" creationId="{BD2D504F-A5A4-4C78-9C63-D0AFF65CBDDD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6" creationId="{4CBE949B-6278-4F68-838B-CC06A3CBCD83}"/>
          </ac:spMkLst>
        </pc:spChg>
        <pc:spChg chg="add del">
          <ac:chgData name="Hoang Viet Do" userId="e2eb6b5bc1244b19" providerId="Windows Live" clId="Web-{3F691DA4-EEA9-4EEE-A329-2F7AA189E1F9}" dt="2022-07-07T09:33:27.739" v="108"/>
          <ac:spMkLst>
            <pc:docMk/>
            <pc:sldMk cId="310429264" sldId="485"/>
            <ac:spMk id="28" creationId="{23C906BC-2E5B-47EE-B072-E1985898651F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0" creationId="{B7B42F36-B3C1-4247-AF36-090F0134ED59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1" creationId="{FEF131A2-E574-4D95-A322-C5FF0B64E821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2" creationId="{696B4F8D-F261-41C2-B0A1-B0899F667F0C}"/>
          </ac:spMkLst>
        </pc:spChg>
        <pc:spChg chg="add del">
          <ac:chgData name="Hoang Viet Do" userId="e2eb6b5bc1244b19" providerId="Windows Live" clId="Web-{3F691DA4-EEA9-4EEE-A329-2F7AA189E1F9}" dt="2022-07-07T09:33:36.239" v="112"/>
          <ac:spMkLst>
            <pc:docMk/>
            <pc:sldMk cId="310429264" sldId="485"/>
            <ac:spMk id="33" creationId="{A3C7563A-4B20-4E0B-8548-374928B55F30}"/>
          </ac:spMkLst>
        </pc:spChg>
        <pc:spChg chg="add del">
          <ac:chgData name="Hoang Viet Do" userId="e2eb6b5bc1244b19" providerId="Windows Live" clId="Web-{3F691DA4-EEA9-4EEE-A329-2F7AA189E1F9}" dt="2022-07-07T09:33:40.380" v="114"/>
          <ac:spMkLst>
            <pc:docMk/>
            <pc:sldMk cId="310429264" sldId="485"/>
            <ac:spMk id="35" creationId="{EB270761-CC40-4F3F-A916-7E3BC3989348}"/>
          </ac:spMkLst>
        </pc:spChg>
        <pc:spChg chg="add del">
          <ac:chgData name="Hoang Viet Do" userId="e2eb6b5bc1244b19" providerId="Windows Live" clId="Web-{3F691DA4-EEA9-4EEE-A329-2F7AA189E1F9}" dt="2022-07-07T09:33:40.380" v="114"/>
          <ac:spMkLst>
            <pc:docMk/>
            <pc:sldMk cId="310429264" sldId="485"/>
            <ac:spMk id="36" creationId="{3C012B17-4DEF-423C-B283-17831FBF5638}"/>
          </ac:spMkLst>
        </pc:spChg>
        <pc:spChg chg="add del">
          <ac:chgData name="Hoang Viet Do" userId="e2eb6b5bc1244b19" providerId="Windows Live" clId="Web-{3F691DA4-EEA9-4EEE-A329-2F7AA189E1F9}" dt="2022-07-07T09:33:47.036" v="116"/>
          <ac:spMkLst>
            <pc:docMk/>
            <pc:sldMk cId="310429264" sldId="485"/>
            <ac:spMk id="38" creationId="{FDC05A7B-3060-4D55-AD98-5814F79D46C2}"/>
          </ac:spMkLst>
        </pc:spChg>
        <pc:spChg chg="add del">
          <ac:chgData name="Hoang Viet Do" userId="e2eb6b5bc1244b19" providerId="Windows Live" clId="Web-{3F691DA4-EEA9-4EEE-A329-2F7AA189E1F9}" dt="2022-07-07T09:33:47.036" v="116"/>
          <ac:spMkLst>
            <pc:docMk/>
            <pc:sldMk cId="310429264" sldId="485"/>
            <ac:spMk id="39" creationId="{A3473CF9-37EB-43E7-89EF-D2D1C53D1DAC}"/>
          </ac:spMkLst>
        </pc:spChg>
        <pc:spChg chg="add del">
          <ac:chgData name="Hoang Viet Do" userId="e2eb6b5bc1244b19" providerId="Windows Live" clId="Web-{3F691DA4-EEA9-4EEE-A329-2F7AA189E1F9}" dt="2022-07-07T09:33:47.036" v="116"/>
          <ac:spMkLst>
            <pc:docMk/>
            <pc:sldMk cId="310429264" sldId="485"/>
            <ac:spMk id="40" creationId="{586B4EF9-43BA-4655-A6FF-1D8E21574C95}"/>
          </ac:spMkLst>
        </pc:spChg>
        <pc:picChg chg="mod ord">
          <ac:chgData name="Hoang Viet Do" userId="e2eb6b5bc1244b19" providerId="Windows Live" clId="Web-{3F691DA4-EEA9-4EEE-A329-2F7AA189E1F9}" dt="2022-07-07T09:35:51.572" v="144" actId="1076"/>
          <ac:picMkLst>
            <pc:docMk/>
            <pc:sldMk cId="310429264" sldId="485"/>
            <ac:picMk id="7" creationId="{00000000-0000-0000-0000-000000000000}"/>
          </ac:picMkLst>
        </pc:picChg>
        <pc:picChg chg="mod ord">
          <ac:chgData name="Hoang Viet Do" userId="e2eb6b5bc1244b19" providerId="Windows Live" clId="Web-{3F691DA4-EEA9-4EEE-A329-2F7AA189E1F9}" dt="2022-07-07T09:35:57.697" v="148" actId="1076"/>
          <ac:picMkLst>
            <pc:docMk/>
            <pc:sldMk cId="310429264" sldId="485"/>
            <ac:picMk id="8" creationId="{00000000-0000-0000-0000-000000000000}"/>
          </ac:picMkLst>
        </pc:picChg>
        <pc:picChg chg="mod ord">
          <ac:chgData name="Hoang Viet Do" userId="e2eb6b5bc1244b19" providerId="Windows Live" clId="Web-{3F691DA4-EEA9-4EEE-A329-2F7AA189E1F9}" dt="2022-07-07T09:35:55.135" v="147" actId="1076"/>
          <ac:picMkLst>
            <pc:docMk/>
            <pc:sldMk cId="310429264" sldId="485"/>
            <ac:picMk id="9" creationId="{00000000-0000-0000-0000-000000000000}"/>
          </ac:picMkLst>
        </pc:picChg>
        <pc:cxnChg chg="add del">
          <ac:chgData name="Hoang Viet Do" userId="e2eb6b5bc1244b19" providerId="Windows Live" clId="Web-{3F691DA4-EEA9-4EEE-A329-2F7AA189E1F9}" dt="2022-07-07T09:33:24.020" v="104"/>
          <ac:cxnSpMkLst>
            <pc:docMk/>
            <pc:sldMk cId="310429264" sldId="485"/>
            <ac:cxnSpMk id="14" creationId="{8F880EF2-DF79-4D9D-8F11-E91D48C79741}"/>
          </ac:cxnSpMkLst>
        </pc:cxnChg>
        <pc:cxnChg chg="add del">
          <ac:chgData name="Hoang Viet Do" userId="e2eb6b5bc1244b19" providerId="Windows Live" clId="Web-{3F691DA4-EEA9-4EEE-A329-2F7AA189E1F9}" dt="2022-07-07T09:33:51.568" v="118"/>
          <ac:cxnSpMkLst>
            <pc:docMk/>
            <pc:sldMk cId="310429264" sldId="485"/>
            <ac:cxnSpMk id="42" creationId="{8F880EF2-DF79-4D9D-8F11-E91D48C79741}"/>
          </ac:cxnSpMkLst>
        </pc:cxnChg>
      </pc:sldChg>
      <pc:sldChg chg="modSp ord">
        <pc:chgData name="Hoang Viet Do" userId="e2eb6b5bc1244b19" providerId="Windows Live" clId="Web-{3F691DA4-EEA9-4EEE-A329-2F7AA189E1F9}" dt="2022-07-07T09:32:07.423" v="79"/>
        <pc:sldMkLst>
          <pc:docMk/>
          <pc:sldMk cId="2540475550" sldId="486"/>
        </pc:sldMkLst>
        <pc:spChg chg="mod">
          <ac:chgData name="Hoang Viet Do" userId="e2eb6b5bc1244b19" providerId="Windows Live" clId="Web-{3F691DA4-EEA9-4EEE-A329-2F7AA189E1F9}" dt="2022-07-07T09:31:50.282" v="78" actId="1076"/>
          <ac:spMkLst>
            <pc:docMk/>
            <pc:sldMk cId="2540475550" sldId="486"/>
            <ac:spMk id="4" creationId="{E6C0B6BE-77B0-FFA1-6C13-663F8B5C6AF0}"/>
          </ac:spMkLst>
        </pc:spChg>
        <pc:picChg chg="mod">
          <ac:chgData name="Hoang Viet Do" userId="e2eb6b5bc1244b19" providerId="Windows Live" clId="Web-{3F691DA4-EEA9-4EEE-A329-2F7AA189E1F9}" dt="2022-07-07T09:31:38.125" v="77" actId="1076"/>
          <ac:picMkLst>
            <pc:docMk/>
            <pc:sldMk cId="2540475550" sldId="486"/>
            <ac:picMk id="3" creationId="{00000000-0000-0000-0000-000000000000}"/>
          </ac:picMkLst>
        </pc:picChg>
      </pc:sldChg>
      <pc:sldChg chg="addSp modSp add del mod replId setBg">
        <pc:chgData name="Hoang Viet Do" userId="e2eb6b5bc1244b19" providerId="Windows Live" clId="Web-{3F691DA4-EEA9-4EEE-A329-2F7AA189E1F9}" dt="2022-07-07T09:35:23.946" v="138"/>
        <pc:sldMkLst>
          <pc:docMk/>
          <pc:sldMk cId="2531431607" sldId="489"/>
        </pc:sldMkLst>
        <pc:spChg chg="mod or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2" creationId="{00000000-0000-0000-0000-000000000000}"/>
          </ac:spMkLst>
        </pc:spChg>
        <pc:spChg chg="mo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4" creationId="{E6C0B6BE-77B0-FFA1-6C13-663F8B5C6AF0}"/>
          </ac:spMkLst>
        </pc:spChg>
        <pc:spChg chg="mo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5" creationId="{00000000-0000-0000-0000-000000000000}"/>
          </ac:spMkLst>
        </pc:spChg>
        <pc:spChg chg="ad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14" creationId="{7C98A213-5994-475E-B327-DC6EC27FBA8B}"/>
          </ac:spMkLst>
        </pc:spChg>
        <pc:spChg chg="add">
          <ac:chgData name="Hoang Viet Do" userId="e2eb6b5bc1244b19" providerId="Windows Live" clId="Web-{3F691DA4-EEA9-4EEE-A329-2F7AA189E1F9}" dt="2022-07-07T09:34:19.537" v="121"/>
          <ac:spMkLst>
            <pc:docMk/>
            <pc:sldMk cId="2531431607" sldId="489"/>
            <ac:spMk id="16" creationId="{4B030A0D-0DAD-4A99-89BB-419527D6A64B}"/>
          </ac:spMkLst>
        </pc:spChg>
        <pc:picChg chg="mod">
          <ac:chgData name="Hoang Viet Do" userId="e2eb6b5bc1244b19" providerId="Windows Live" clId="Web-{3F691DA4-EEA9-4EEE-A329-2F7AA189E1F9}" dt="2022-07-07T09:34:19.537" v="121"/>
          <ac:picMkLst>
            <pc:docMk/>
            <pc:sldMk cId="2531431607" sldId="489"/>
            <ac:picMk id="7" creationId="{00000000-0000-0000-0000-000000000000}"/>
          </ac:picMkLst>
        </pc:picChg>
        <pc:picChg chg="mod ord">
          <ac:chgData name="Hoang Viet Do" userId="e2eb6b5bc1244b19" providerId="Windows Live" clId="Web-{3F691DA4-EEA9-4EEE-A329-2F7AA189E1F9}" dt="2022-07-07T09:34:19.537" v="121"/>
          <ac:picMkLst>
            <pc:docMk/>
            <pc:sldMk cId="2531431607" sldId="489"/>
            <ac:picMk id="8" creationId="{00000000-0000-0000-0000-000000000000}"/>
          </ac:picMkLst>
        </pc:picChg>
        <pc:picChg chg="mod">
          <ac:chgData name="Hoang Viet Do" userId="e2eb6b5bc1244b19" providerId="Windows Live" clId="Web-{3F691DA4-EEA9-4EEE-A329-2F7AA189E1F9}" dt="2022-07-07T09:34:19.537" v="121"/>
          <ac:picMkLst>
            <pc:docMk/>
            <pc:sldMk cId="2531431607" sldId="489"/>
            <ac:picMk id="9" creationId="{00000000-0000-0000-0000-000000000000}"/>
          </ac:picMkLst>
        </pc:picChg>
      </pc:sldChg>
      <pc:sldChg chg="addSp delSp modSp add del mod replId setBg addAnim">
        <pc:chgData name="Hoang Viet Do" userId="e2eb6b5bc1244b19" providerId="Windows Live" clId="Web-{3F691DA4-EEA9-4EEE-A329-2F7AA189E1F9}" dt="2022-07-07T09:35:23.462" v="137"/>
        <pc:sldMkLst>
          <pc:docMk/>
          <pc:sldMk cId="1127522538" sldId="490"/>
        </pc:sldMkLst>
        <pc:spChg chg="mod or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2" creationId="{00000000-0000-0000-0000-000000000000}"/>
          </ac:spMkLst>
        </pc:spChg>
        <pc:spChg chg="mo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4" creationId="{E6C0B6BE-77B0-FFA1-6C13-663F8B5C6AF0}"/>
          </ac:spMkLst>
        </pc:spChg>
        <pc:spChg chg="mo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5" creationId="{00000000-0000-0000-0000-000000000000}"/>
          </ac:spMkLst>
        </pc:spChg>
        <pc:spChg chg="ad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18" creationId="{F7EDEA10-087E-4352-A848-7D9888DC6745}"/>
          </ac:spMkLst>
        </pc:spChg>
        <pc:spChg chg="add">
          <ac:chgData name="Hoang Viet Do" userId="e2eb6b5bc1244b19" providerId="Windows Live" clId="Web-{3F691DA4-EEA9-4EEE-A329-2F7AA189E1F9}" dt="2022-07-07T09:34:45.304" v="129"/>
          <ac:spMkLst>
            <pc:docMk/>
            <pc:sldMk cId="1127522538" sldId="490"/>
            <ac:spMk id="20" creationId="{605D77EC-B84E-48F8-9EC4-93E851C0FA25}"/>
          </ac:spMkLst>
        </pc:spChg>
        <pc:picChg chg="add mod">
          <ac:chgData name="Hoang Viet Do" userId="e2eb6b5bc1244b19" providerId="Windows Live" clId="Web-{3F691DA4-EEA9-4EEE-A329-2F7AA189E1F9}" dt="2022-07-07T09:34:45.304" v="129"/>
          <ac:picMkLst>
            <pc:docMk/>
            <pc:sldMk cId="1127522538" sldId="490"/>
            <ac:picMk id="6" creationId="{EC48133D-2E90-46AB-0B80-67A32BEEEBA2}"/>
          </ac:picMkLst>
        </pc:picChg>
        <pc:picChg chg="del">
          <ac:chgData name="Hoang Viet Do" userId="e2eb6b5bc1244b19" providerId="Windows Live" clId="Web-{3F691DA4-EEA9-4EEE-A329-2F7AA189E1F9}" dt="2022-07-07T09:34:35.710" v="123"/>
          <ac:picMkLst>
            <pc:docMk/>
            <pc:sldMk cId="1127522538" sldId="490"/>
            <ac:picMk id="7" creationId="{00000000-0000-0000-0000-000000000000}"/>
          </ac:picMkLst>
        </pc:picChg>
        <pc:picChg chg="del">
          <ac:chgData name="Hoang Viet Do" userId="e2eb6b5bc1244b19" providerId="Windows Live" clId="Web-{3F691DA4-EEA9-4EEE-A329-2F7AA189E1F9}" dt="2022-07-07T09:34:36.538" v="124"/>
          <ac:picMkLst>
            <pc:docMk/>
            <pc:sldMk cId="1127522538" sldId="490"/>
            <ac:picMk id="8" creationId="{00000000-0000-0000-0000-000000000000}"/>
          </ac:picMkLst>
        </pc:picChg>
        <pc:picChg chg="del">
          <ac:chgData name="Hoang Viet Do" userId="e2eb6b5bc1244b19" providerId="Windows Live" clId="Web-{3F691DA4-EEA9-4EEE-A329-2F7AA189E1F9}" dt="2022-07-07T09:34:37.866" v="125"/>
          <ac:picMkLst>
            <pc:docMk/>
            <pc:sldMk cId="1127522538" sldId="490"/>
            <ac:picMk id="9" creationId="{00000000-0000-0000-0000-000000000000}"/>
          </ac:picMkLst>
        </pc:picChg>
        <pc:picChg chg="add mod">
          <ac:chgData name="Hoang Viet Do" userId="e2eb6b5bc1244b19" providerId="Windows Live" clId="Web-{3F691DA4-EEA9-4EEE-A329-2F7AA189E1F9}" dt="2022-07-07T09:34:45.304" v="129"/>
          <ac:picMkLst>
            <pc:docMk/>
            <pc:sldMk cId="1127522538" sldId="490"/>
            <ac:picMk id="11" creationId="{A897E997-B6D6-9059-94CE-B3B8AFA8C4BB}"/>
          </ac:picMkLst>
        </pc:picChg>
        <pc:picChg chg="add mod ord">
          <ac:chgData name="Hoang Viet Do" userId="e2eb6b5bc1244b19" providerId="Windows Live" clId="Web-{3F691DA4-EEA9-4EEE-A329-2F7AA189E1F9}" dt="2022-07-07T09:34:45.304" v="129"/>
          <ac:picMkLst>
            <pc:docMk/>
            <pc:sldMk cId="1127522538" sldId="490"/>
            <ac:picMk id="13" creationId="{96AC950E-669B-6223-8F34-3ED0195CC76B}"/>
          </ac:picMkLst>
        </pc:picChg>
      </pc:sldChg>
    </pc:docChg>
  </pc:docChgLst>
  <pc:docChgLst>
    <pc:chgData name="Người dùng Khách" providerId="Windows Live" clId="Web-{197375C6-9970-4A03-9392-CB8223235834}"/>
    <pc:docChg chg="modSld">
      <pc:chgData name="Người dùng Khách" userId="" providerId="Windows Live" clId="Web-{197375C6-9970-4A03-9392-CB8223235834}" dt="2022-07-07T07:58:18.021" v="361" actId="20577"/>
      <pc:docMkLst>
        <pc:docMk/>
      </pc:docMkLst>
      <pc:sldChg chg="modSp">
        <pc:chgData name="Người dùng Khách" userId="" providerId="Windows Live" clId="Web-{197375C6-9970-4A03-9392-CB8223235834}" dt="2022-07-07T07:31:36.517" v="55" actId="20577"/>
        <pc:sldMkLst>
          <pc:docMk/>
          <pc:sldMk cId="0" sldId="256"/>
        </pc:sldMkLst>
        <pc:spChg chg="mod">
          <ac:chgData name="Người dùng Khách" userId="" providerId="Windows Live" clId="Web-{197375C6-9970-4A03-9392-CB8223235834}" dt="2022-07-07T07:31:36.517" v="55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">
        <pc:chgData name="Người dùng Khách" userId="" providerId="Windows Live" clId="Web-{197375C6-9970-4A03-9392-CB8223235834}" dt="2022-07-07T07:57:34.129" v="355" actId="20577"/>
        <pc:sldMkLst>
          <pc:docMk/>
          <pc:sldMk cId="1387878423" sldId="441"/>
        </pc:sldMkLst>
        <pc:spChg chg="mod">
          <ac:chgData name="Người dùng Khách" userId="" providerId="Windows Live" clId="Web-{197375C6-9970-4A03-9392-CB8223235834}" dt="2022-07-07T07:57:34.129" v="355" actId="20577"/>
          <ac:spMkLst>
            <pc:docMk/>
            <pc:sldMk cId="1387878423" sldId="441"/>
            <ac:spMk id="5" creationId="{7BF29E1B-B140-8049-B0E0-84F692751D27}"/>
          </ac:spMkLst>
        </pc:spChg>
      </pc:sldChg>
      <pc:sldChg chg="modSp">
        <pc:chgData name="Người dùng Khách" userId="" providerId="Windows Live" clId="Web-{197375C6-9970-4A03-9392-CB8223235834}" dt="2022-07-07T07:58:18.021" v="361" actId="20577"/>
        <pc:sldMkLst>
          <pc:docMk/>
          <pc:sldMk cId="3495838407" sldId="442"/>
        </pc:sldMkLst>
        <pc:spChg chg="mod">
          <ac:chgData name="Người dùng Khách" userId="" providerId="Windows Live" clId="Web-{197375C6-9970-4A03-9392-CB8223235834}" dt="2022-07-07T07:58:18.021" v="361" actId="20577"/>
          <ac:spMkLst>
            <pc:docMk/>
            <pc:sldMk cId="3495838407" sldId="442"/>
            <ac:spMk id="3" creationId="{9D769FD7-F52E-E54F-86E8-B53BAE9BFF38}"/>
          </ac:spMkLst>
        </pc:spChg>
      </pc:sldChg>
    </pc:docChg>
  </pc:docChgLst>
  <pc:docChgLst>
    <pc:chgData name="Hoang Viet Do" userId="e2eb6b5bc1244b19" providerId="Windows Live" clId="Web-{1A24E35C-6C3E-40C4-AAED-9357E347A7D7}"/>
    <pc:docChg chg="addSld delSld modSld">
      <pc:chgData name="Hoang Viet Do" userId="e2eb6b5bc1244b19" providerId="Windows Live" clId="Web-{1A24E35C-6C3E-40C4-AAED-9357E347A7D7}" dt="2022-07-07T08:29:11.485" v="426"/>
      <pc:docMkLst>
        <pc:docMk/>
      </pc:docMkLst>
      <pc:sldChg chg="addSp delSp modSp delAnim">
        <pc:chgData name="Hoang Viet Do" userId="e2eb6b5bc1244b19" providerId="Windows Live" clId="Web-{1A24E35C-6C3E-40C4-AAED-9357E347A7D7}" dt="2022-07-07T08:01:02.063" v="153" actId="1076"/>
        <pc:sldMkLst>
          <pc:docMk/>
          <pc:sldMk cId="3062071461" sldId="444"/>
        </pc:sldMkLst>
        <pc:spChg chg="add del mod">
          <ac:chgData name="Hoang Viet Do" userId="e2eb6b5bc1244b19" providerId="Windows Live" clId="Web-{1A24E35C-6C3E-40C4-AAED-9357E347A7D7}" dt="2022-07-07T07:55:30.535" v="70"/>
          <ac:spMkLst>
            <pc:docMk/>
            <pc:sldMk cId="3062071461" sldId="444"/>
            <ac:spMk id="3" creationId="{0AC44742-0888-86D5-132E-9FE18DA6E166}"/>
          </ac:spMkLst>
        </pc:spChg>
        <pc:spChg chg="mod">
          <ac:chgData name="Hoang Viet Do" userId="e2eb6b5bc1244b19" providerId="Windows Live" clId="Web-{1A24E35C-6C3E-40C4-AAED-9357E347A7D7}" dt="2022-07-07T07:52:55.826" v="18" actId="20577"/>
          <ac:spMkLst>
            <pc:docMk/>
            <pc:sldMk cId="3062071461" sldId="444"/>
            <ac:spMk id="5" creationId="{5E726CE2-CF2B-BE4C-84F5-4695F4764754}"/>
          </ac:spMkLst>
        </pc:spChg>
        <pc:spChg chg="del">
          <ac:chgData name="Hoang Viet Do" userId="e2eb6b5bc1244b19" providerId="Windows Live" clId="Web-{1A24E35C-6C3E-40C4-AAED-9357E347A7D7}" dt="2022-07-07T07:53:09.108" v="28"/>
          <ac:spMkLst>
            <pc:docMk/>
            <pc:sldMk cId="3062071461" sldId="444"/>
            <ac:spMk id="6" creationId="{4E119F29-7A77-484C-A879-8484C73CCB62}"/>
          </ac:spMkLst>
        </pc:spChg>
        <pc:spChg chg="del">
          <ac:chgData name="Hoang Viet Do" userId="e2eb6b5bc1244b19" providerId="Windows Live" clId="Web-{1A24E35C-6C3E-40C4-AAED-9357E347A7D7}" dt="2022-07-07T07:52:58.888" v="21"/>
          <ac:spMkLst>
            <pc:docMk/>
            <pc:sldMk cId="3062071461" sldId="444"/>
            <ac:spMk id="12" creationId="{00000000-0000-0000-0000-000000000000}"/>
          </ac:spMkLst>
        </pc:spChg>
        <pc:spChg chg="del">
          <ac:chgData name="Hoang Viet Do" userId="e2eb6b5bc1244b19" providerId="Windows Live" clId="Web-{1A24E35C-6C3E-40C4-AAED-9357E347A7D7}" dt="2022-07-07T07:52:58.888" v="20"/>
          <ac:spMkLst>
            <pc:docMk/>
            <pc:sldMk cId="3062071461" sldId="444"/>
            <ac:spMk id="13" creationId="{00000000-0000-0000-0000-000000000000}"/>
          </ac:spMkLst>
        </pc:spChg>
        <pc:spChg chg="del">
          <ac:chgData name="Hoang Viet Do" userId="e2eb6b5bc1244b19" providerId="Windows Live" clId="Web-{1A24E35C-6C3E-40C4-AAED-9357E347A7D7}" dt="2022-07-07T07:52:58.888" v="19"/>
          <ac:spMkLst>
            <pc:docMk/>
            <pc:sldMk cId="3062071461" sldId="444"/>
            <ac:spMk id="14" creationId="{00000000-0000-0000-0000-000000000000}"/>
          </ac:spMkLst>
        </pc:spChg>
        <pc:spChg chg="add mod">
          <ac:chgData name="Hoang Viet Do" userId="e2eb6b5bc1244b19" providerId="Windows Live" clId="Web-{1A24E35C-6C3E-40C4-AAED-9357E347A7D7}" dt="2022-07-07T08:00:57.719" v="152" actId="14100"/>
          <ac:spMkLst>
            <pc:docMk/>
            <pc:sldMk cId="3062071461" sldId="444"/>
            <ac:spMk id="15" creationId="{B50E86AD-5D2E-AE08-9414-FF32D6F0F719}"/>
          </ac:spMkLst>
        </pc:spChg>
        <pc:spChg chg="add del">
          <ac:chgData name="Hoang Viet Do" userId="e2eb6b5bc1244b19" providerId="Windows Live" clId="Web-{1A24E35C-6C3E-40C4-AAED-9357E347A7D7}" dt="2022-07-07T07:55:07.221" v="64"/>
          <ac:spMkLst>
            <pc:docMk/>
            <pc:sldMk cId="3062071461" sldId="444"/>
            <ac:spMk id="16" creationId="{AA328BB6-047E-D188-B907-141C5C858E62}"/>
          </ac:spMkLst>
        </pc:spChg>
        <pc:spChg chg="add del mod">
          <ac:chgData name="Hoang Viet Do" userId="e2eb6b5bc1244b19" providerId="Windows Live" clId="Web-{1A24E35C-6C3E-40C4-AAED-9357E347A7D7}" dt="2022-07-07T07:55:32.347" v="71"/>
          <ac:spMkLst>
            <pc:docMk/>
            <pc:sldMk cId="3062071461" sldId="444"/>
            <ac:spMk id="17" creationId="{98F2CAA2-F080-3FAE-A117-9B95839C2B30}"/>
          </ac:spMkLst>
        </pc:spChg>
        <pc:graphicFrameChg chg="add del mod modGraphic">
          <ac:chgData name="Hoang Viet Do" userId="e2eb6b5bc1244b19" providerId="Windows Live" clId="Web-{1A24E35C-6C3E-40C4-AAED-9357E347A7D7}" dt="2022-07-07T08:00:29.640" v="141"/>
          <ac:graphicFrameMkLst>
            <pc:docMk/>
            <pc:sldMk cId="3062071461" sldId="444"/>
            <ac:graphicFrameMk id="18" creationId="{F1BB12E8-F754-43E7-3E64-D9C3DCBB8350}"/>
          </ac:graphicFrameMkLst>
        </pc:graphicFrameChg>
        <pc:picChg chg="add mod">
          <ac:chgData name="Hoang Viet Do" userId="e2eb6b5bc1244b19" providerId="Windows Live" clId="Web-{1A24E35C-6C3E-40C4-AAED-9357E347A7D7}" dt="2022-07-07T08:01:02.063" v="153" actId="1076"/>
          <ac:picMkLst>
            <pc:docMk/>
            <pc:sldMk cId="3062071461" sldId="444"/>
            <ac:picMk id="19" creationId="{C72B3F81-BDE0-1889-61E0-DF87DEBAA430}"/>
          </ac:picMkLst>
        </pc:picChg>
        <pc:cxnChg chg="del">
          <ac:chgData name="Hoang Viet Do" userId="e2eb6b5bc1244b19" providerId="Windows Live" clId="Web-{1A24E35C-6C3E-40C4-AAED-9357E347A7D7}" dt="2022-07-07T07:53:04.670" v="27"/>
          <ac:cxnSpMkLst>
            <pc:docMk/>
            <pc:sldMk cId="3062071461" sldId="444"/>
            <ac:cxnSpMk id="7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5"/>
          <ac:cxnSpMkLst>
            <pc:docMk/>
            <pc:sldMk cId="3062071461" sldId="444"/>
            <ac:cxnSpMk id="8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4"/>
          <ac:cxnSpMkLst>
            <pc:docMk/>
            <pc:sldMk cId="3062071461" sldId="444"/>
            <ac:cxnSpMk id="9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3"/>
          <ac:cxnSpMkLst>
            <pc:docMk/>
            <pc:sldMk cId="3062071461" sldId="444"/>
            <ac:cxnSpMk id="10" creationId="{00000000-0000-0000-0000-000000000000}"/>
          </ac:cxnSpMkLst>
        </pc:cxnChg>
        <pc:cxnChg chg="del">
          <ac:chgData name="Hoang Viet Do" userId="e2eb6b5bc1244b19" providerId="Windows Live" clId="Web-{1A24E35C-6C3E-40C4-AAED-9357E347A7D7}" dt="2022-07-07T07:52:58.888" v="22"/>
          <ac:cxnSpMkLst>
            <pc:docMk/>
            <pc:sldMk cId="3062071461" sldId="444"/>
            <ac:cxnSpMk id="11" creationId="{00000000-0000-0000-0000-000000000000}"/>
          </ac:cxnSpMkLst>
        </pc:cxnChg>
      </pc:sldChg>
      <pc:sldChg chg="modSp">
        <pc:chgData name="Hoang Viet Do" userId="e2eb6b5bc1244b19" providerId="Windows Live" clId="Web-{1A24E35C-6C3E-40C4-AAED-9357E347A7D7}" dt="2022-07-07T08:03:00.833" v="180" actId="20577"/>
        <pc:sldMkLst>
          <pc:docMk/>
          <pc:sldMk cId="2482696332" sldId="470"/>
        </pc:sldMkLst>
        <pc:spChg chg="mod">
          <ac:chgData name="Hoang Viet Do" userId="e2eb6b5bc1244b19" providerId="Windows Live" clId="Web-{1A24E35C-6C3E-40C4-AAED-9357E347A7D7}" dt="2022-07-07T08:01:59.674" v="170" actId="20577"/>
          <ac:spMkLst>
            <pc:docMk/>
            <pc:sldMk cId="2482696332" sldId="470"/>
            <ac:spMk id="4" creationId="{E6C0B6BE-77B0-FFA1-6C13-663F8B5C6AF0}"/>
          </ac:spMkLst>
        </pc:spChg>
        <pc:spChg chg="mod">
          <ac:chgData name="Hoang Viet Do" userId="e2eb6b5bc1244b19" providerId="Windows Live" clId="Web-{1A24E35C-6C3E-40C4-AAED-9357E347A7D7}" dt="2022-07-07T08:03:00.833" v="180" actId="20577"/>
          <ac:spMkLst>
            <pc:docMk/>
            <pc:sldMk cId="2482696332" sldId="470"/>
            <ac:spMk id="5" creationId="{00000000-0000-0000-0000-000000000000}"/>
          </ac:spMkLst>
        </pc:spChg>
      </pc:sldChg>
      <pc:sldChg chg="modSp add del replId">
        <pc:chgData name="Hoang Viet Do" userId="e2eb6b5bc1244b19" providerId="Windows Live" clId="Web-{1A24E35C-6C3E-40C4-AAED-9357E347A7D7}" dt="2022-07-07T07:52:49.451" v="12"/>
        <pc:sldMkLst>
          <pc:docMk/>
          <pc:sldMk cId="1142044155" sldId="479"/>
        </pc:sldMkLst>
        <pc:spChg chg="mod">
          <ac:chgData name="Hoang Viet Do" userId="e2eb6b5bc1244b19" providerId="Windows Live" clId="Web-{1A24E35C-6C3E-40C4-AAED-9357E347A7D7}" dt="2022-07-07T07:52:33.809" v="11" actId="20577"/>
          <ac:spMkLst>
            <pc:docMk/>
            <pc:sldMk cId="1142044155" sldId="479"/>
            <ac:spMk id="3" creationId="{9D769FD7-F52E-E54F-86E8-B53BAE9BFF38}"/>
          </ac:spMkLst>
        </pc:spChg>
      </pc:sldChg>
      <pc:sldChg chg="add replId">
        <pc:chgData name="Hoang Viet Do" userId="e2eb6b5bc1244b19" providerId="Windows Live" clId="Web-{1A24E35C-6C3E-40C4-AAED-9357E347A7D7}" dt="2022-07-07T08:00:25.718" v="140"/>
        <pc:sldMkLst>
          <pc:docMk/>
          <pc:sldMk cId="1189515993" sldId="479"/>
        </pc:sldMkLst>
      </pc:sldChg>
      <pc:sldChg chg="addSp delSp modSp add replId">
        <pc:chgData name="Hoang Viet Do" userId="e2eb6b5bc1244b19" providerId="Windows Live" clId="Web-{1A24E35C-6C3E-40C4-AAED-9357E347A7D7}" dt="2022-07-07T08:10:50.382" v="233" actId="20577"/>
        <pc:sldMkLst>
          <pc:docMk/>
          <pc:sldMk cId="2099011842" sldId="480"/>
        </pc:sldMkLst>
        <pc:spChg chg="mod">
          <ac:chgData name="Hoang Viet Do" userId="e2eb6b5bc1244b19" providerId="Windows Live" clId="Web-{1A24E35C-6C3E-40C4-AAED-9357E347A7D7}" dt="2022-07-07T08:10:50.382" v="233" actId="20577"/>
          <ac:spMkLst>
            <pc:docMk/>
            <pc:sldMk cId="2099011842" sldId="480"/>
            <ac:spMk id="4" creationId="{E6C0B6BE-77B0-FFA1-6C13-663F8B5C6AF0}"/>
          </ac:spMkLst>
        </pc:spChg>
        <pc:spChg chg="mod">
          <ac:chgData name="Hoang Viet Do" userId="e2eb6b5bc1244b19" providerId="Windows Live" clId="Web-{1A24E35C-6C3E-40C4-AAED-9357E347A7D7}" dt="2022-07-07T08:03:05.005" v="181" actId="20577"/>
          <ac:spMkLst>
            <pc:docMk/>
            <pc:sldMk cId="2099011842" sldId="480"/>
            <ac:spMk id="5" creationId="{00000000-0000-0000-0000-000000000000}"/>
          </ac:spMkLst>
        </pc:spChg>
        <pc:spChg chg="add del mod">
          <ac:chgData name="Hoang Viet Do" userId="e2eb6b5bc1244b19" providerId="Windows Live" clId="Web-{1A24E35C-6C3E-40C4-AAED-9357E347A7D7}" dt="2022-07-07T08:09:40.145" v="207"/>
          <ac:spMkLst>
            <pc:docMk/>
            <pc:sldMk cId="2099011842" sldId="480"/>
            <ac:spMk id="8" creationId="{5F348960-9AF8-14F3-0CE6-10F3F034432F}"/>
          </ac:spMkLst>
        </pc:spChg>
        <pc:picChg chg="add mod">
          <ac:chgData name="Hoang Viet Do" userId="e2eb6b5bc1244b19" providerId="Windows Live" clId="Web-{1A24E35C-6C3E-40C4-AAED-9357E347A7D7}" dt="2022-07-07T08:08:21.564" v="196" actId="1076"/>
          <ac:picMkLst>
            <pc:docMk/>
            <pc:sldMk cId="2099011842" sldId="480"/>
            <ac:picMk id="3" creationId="{4FC50E9A-62D5-C941-8E62-15A245230D8A}"/>
          </ac:picMkLst>
        </pc:picChg>
        <pc:picChg chg="add mod">
          <ac:chgData name="Hoang Viet Do" userId="e2eb6b5bc1244b19" providerId="Windows Live" clId="Web-{1A24E35C-6C3E-40C4-AAED-9357E347A7D7}" dt="2022-07-07T08:08:40.080" v="199" actId="1076"/>
          <ac:picMkLst>
            <pc:docMk/>
            <pc:sldMk cId="2099011842" sldId="480"/>
            <ac:picMk id="6" creationId="{CF3DE148-997C-55AE-E679-096247DB5B03}"/>
          </ac:picMkLst>
        </pc:picChg>
        <pc:picChg chg="del">
          <ac:chgData name="Hoang Viet Do" userId="e2eb6b5bc1244b19" providerId="Windows Live" clId="Web-{1A24E35C-6C3E-40C4-AAED-9357E347A7D7}" dt="2022-07-07T08:02:31.379" v="172"/>
          <ac:picMkLst>
            <pc:docMk/>
            <pc:sldMk cId="2099011842" sldId="480"/>
            <ac:picMk id="7" creationId="{9AA2D515-3516-C0C0-2D24-A217DD8FAC3F}"/>
          </ac:picMkLst>
        </pc:picChg>
      </pc:sldChg>
      <pc:sldChg chg="addSp modSp add replId">
        <pc:chgData name="Hoang Viet Do" userId="e2eb6b5bc1244b19" providerId="Windows Live" clId="Web-{1A24E35C-6C3E-40C4-AAED-9357E347A7D7}" dt="2022-07-07T08:12:38.823" v="271"/>
        <pc:sldMkLst>
          <pc:docMk/>
          <pc:sldMk cId="2750268428" sldId="481"/>
        </pc:sldMkLst>
        <pc:spChg chg="mod ord">
          <ac:chgData name="Hoang Viet Do" userId="e2eb6b5bc1244b19" providerId="Windows Live" clId="Web-{1A24E35C-6C3E-40C4-AAED-9357E347A7D7}" dt="2022-07-07T08:12:38.823" v="271"/>
          <ac:spMkLst>
            <pc:docMk/>
            <pc:sldMk cId="2750268428" sldId="481"/>
            <ac:spMk id="4" creationId="{E6C0B6BE-77B0-FFA1-6C13-663F8B5C6AF0}"/>
          </ac:spMkLst>
        </pc:spChg>
        <pc:spChg chg="mod">
          <ac:chgData name="Hoang Viet Do" userId="e2eb6b5bc1244b19" providerId="Windows Live" clId="Web-{1A24E35C-6C3E-40C4-AAED-9357E347A7D7}" dt="2022-07-07T08:11:06.226" v="238" actId="20577"/>
          <ac:spMkLst>
            <pc:docMk/>
            <pc:sldMk cId="2750268428" sldId="481"/>
            <ac:spMk id="5" creationId="{00000000-0000-0000-0000-000000000000}"/>
          </ac:spMkLst>
        </pc:spChg>
        <pc:picChg chg="add mod">
          <ac:chgData name="Hoang Viet Do" userId="e2eb6b5bc1244b19" providerId="Windows Live" clId="Web-{1A24E35C-6C3E-40C4-AAED-9357E347A7D7}" dt="2022-07-07T08:12:33.260" v="270" actId="1076"/>
          <ac:picMkLst>
            <pc:docMk/>
            <pc:sldMk cId="2750268428" sldId="481"/>
            <ac:picMk id="3" creationId="{7A677367-BC5F-AB6C-A4C4-DBFBABA1B347}"/>
          </ac:picMkLst>
        </pc:picChg>
        <pc:picChg chg="add mod">
          <ac:chgData name="Hoang Viet Do" userId="e2eb6b5bc1244b19" providerId="Windows Live" clId="Web-{1A24E35C-6C3E-40C4-AAED-9357E347A7D7}" dt="2022-07-07T08:12:30.057" v="269" actId="1076"/>
          <ac:picMkLst>
            <pc:docMk/>
            <pc:sldMk cId="2750268428" sldId="481"/>
            <ac:picMk id="6" creationId="{F8ADD9AF-12ED-CEB5-EE82-6BE17412CBE4}"/>
          </ac:picMkLst>
        </pc:picChg>
      </pc:sldChg>
      <pc:sldChg chg="addSp delSp modSp add replId">
        <pc:chgData name="Hoang Viet Do" userId="e2eb6b5bc1244b19" providerId="Windows Live" clId="Web-{1A24E35C-6C3E-40C4-AAED-9357E347A7D7}" dt="2022-07-07T08:29:11.485" v="426"/>
        <pc:sldMkLst>
          <pc:docMk/>
          <pc:sldMk cId="138103118" sldId="482"/>
        </pc:sldMkLst>
        <pc:spChg chg="add del mod">
          <ac:chgData name="Hoang Viet Do" userId="e2eb6b5bc1244b19" providerId="Windows Live" clId="Web-{1A24E35C-6C3E-40C4-AAED-9357E347A7D7}" dt="2022-07-07T08:22:31.314" v="323"/>
          <ac:spMkLst>
            <pc:docMk/>
            <pc:sldMk cId="138103118" sldId="482"/>
            <ac:spMk id="3" creationId="{14516D3C-138E-17B0-E7EB-D3D4A4015CB1}"/>
          </ac:spMkLst>
        </pc:spChg>
        <pc:spChg chg="mod">
          <ac:chgData name="Hoang Viet Do" userId="e2eb6b5bc1244b19" providerId="Windows Live" clId="Web-{1A24E35C-6C3E-40C4-AAED-9357E347A7D7}" dt="2022-07-07T08:18:47.774" v="319" actId="20577"/>
          <ac:spMkLst>
            <pc:docMk/>
            <pc:sldMk cId="138103118" sldId="482"/>
            <ac:spMk id="5" creationId="{00000000-0000-0000-0000-000000000000}"/>
          </ac:spMkLst>
        </pc:spChg>
        <pc:graphicFrameChg chg="add mod modGraphic">
          <ac:chgData name="Hoang Viet Do" userId="e2eb6b5bc1244b19" providerId="Windows Live" clId="Web-{1A24E35C-6C3E-40C4-AAED-9357E347A7D7}" dt="2022-07-07T08:29:11.485" v="426"/>
          <ac:graphicFrameMkLst>
            <pc:docMk/>
            <pc:sldMk cId="138103118" sldId="482"/>
            <ac:graphicFrameMk id="6" creationId="{43487E68-5A3E-34A2-2746-009905607328}"/>
          </ac:graphicFrameMkLst>
        </pc:graphicFrameChg>
      </pc:sldChg>
      <pc:sldChg chg="addSp delSp modSp add replId">
        <pc:chgData name="Hoang Viet Do" userId="e2eb6b5bc1244b19" providerId="Windows Live" clId="Web-{1A24E35C-6C3E-40C4-AAED-9357E347A7D7}" dt="2022-07-07T08:14:34.671" v="299" actId="1076"/>
        <pc:sldMkLst>
          <pc:docMk/>
          <pc:sldMk cId="1316453521" sldId="483"/>
        </pc:sldMkLst>
        <pc:spChg chg="mod">
          <ac:chgData name="Hoang Viet Do" userId="e2eb6b5bc1244b19" providerId="Windows Live" clId="Web-{1A24E35C-6C3E-40C4-AAED-9357E347A7D7}" dt="2022-07-07T08:14:28.312" v="298" actId="20577"/>
          <ac:spMkLst>
            <pc:docMk/>
            <pc:sldMk cId="1316453521" sldId="483"/>
            <ac:spMk id="4" creationId="{E6C0B6BE-77B0-FFA1-6C13-663F8B5C6AF0}"/>
          </ac:spMkLst>
        </pc:spChg>
        <pc:picChg chg="del">
          <ac:chgData name="Hoang Viet Do" userId="e2eb6b5bc1244b19" providerId="Windows Live" clId="Web-{1A24E35C-6C3E-40C4-AAED-9357E347A7D7}" dt="2022-07-07T08:13:37.653" v="273"/>
          <ac:picMkLst>
            <pc:docMk/>
            <pc:sldMk cId="1316453521" sldId="483"/>
            <ac:picMk id="3" creationId="{7A677367-BC5F-AB6C-A4C4-DBFBABA1B347}"/>
          </ac:picMkLst>
        </pc:picChg>
        <pc:picChg chg="del">
          <ac:chgData name="Hoang Viet Do" userId="e2eb6b5bc1244b19" providerId="Windows Live" clId="Web-{1A24E35C-6C3E-40C4-AAED-9357E347A7D7}" dt="2022-07-07T08:13:38.325" v="274"/>
          <ac:picMkLst>
            <pc:docMk/>
            <pc:sldMk cId="1316453521" sldId="483"/>
            <ac:picMk id="6" creationId="{F8ADD9AF-12ED-CEB5-EE82-6BE17412CBE4}"/>
          </ac:picMkLst>
        </pc:picChg>
        <pc:picChg chg="add mod">
          <ac:chgData name="Hoang Viet Do" userId="e2eb6b5bc1244b19" providerId="Windows Live" clId="Web-{1A24E35C-6C3E-40C4-AAED-9357E347A7D7}" dt="2022-07-07T08:14:34.671" v="299" actId="1076"/>
          <ac:picMkLst>
            <pc:docMk/>
            <pc:sldMk cId="1316453521" sldId="483"/>
            <ac:picMk id="7" creationId="{AA3E387D-4E69-DAE7-BA53-02D1C15A5B94}"/>
          </ac:picMkLst>
        </pc:picChg>
      </pc:sldChg>
      <pc:sldChg chg="addSp delSp modSp add replId">
        <pc:chgData name="Hoang Viet Do" userId="e2eb6b5bc1244b19" providerId="Windows Live" clId="Web-{1A24E35C-6C3E-40C4-AAED-9357E347A7D7}" dt="2022-07-07T08:17:38.444" v="316" actId="14100"/>
        <pc:sldMkLst>
          <pc:docMk/>
          <pc:sldMk cId="659620441" sldId="484"/>
        </pc:sldMkLst>
        <pc:spChg chg="mod">
          <ac:chgData name="Hoang Viet Do" userId="e2eb6b5bc1244b19" providerId="Windows Live" clId="Web-{1A24E35C-6C3E-40C4-AAED-9357E347A7D7}" dt="2022-07-07T08:14:43.812" v="303" actId="20577"/>
          <ac:spMkLst>
            <pc:docMk/>
            <pc:sldMk cId="659620441" sldId="484"/>
            <ac:spMk id="4" creationId="{E6C0B6BE-77B0-FFA1-6C13-663F8B5C6AF0}"/>
          </ac:spMkLst>
        </pc:spChg>
        <pc:picChg chg="add mod">
          <ac:chgData name="Hoang Viet Do" userId="e2eb6b5bc1244b19" providerId="Windows Live" clId="Web-{1A24E35C-6C3E-40C4-AAED-9357E347A7D7}" dt="2022-07-07T08:17:38.444" v="316" actId="14100"/>
          <ac:picMkLst>
            <pc:docMk/>
            <pc:sldMk cId="659620441" sldId="484"/>
            <ac:picMk id="3" creationId="{587B3254-1335-134F-2149-C662188AB5C2}"/>
          </ac:picMkLst>
        </pc:picChg>
        <pc:picChg chg="del">
          <ac:chgData name="Hoang Viet Do" userId="e2eb6b5bc1244b19" providerId="Windows Live" clId="Web-{1A24E35C-6C3E-40C4-AAED-9357E347A7D7}" dt="2022-07-07T08:14:44.781" v="304"/>
          <ac:picMkLst>
            <pc:docMk/>
            <pc:sldMk cId="659620441" sldId="484"/>
            <ac:picMk id="7" creationId="{AA3E387D-4E69-DAE7-BA53-02D1C15A5B94}"/>
          </ac:picMkLst>
        </pc:picChg>
      </pc:sldChg>
    </pc:docChg>
  </pc:docChgLst>
  <pc:docChgLst>
    <pc:chgData name="Hoang Viet Do" userId="e2eb6b5bc1244b19" providerId="Windows Live" clId="Web-{8AAD0079-37FE-4186-9674-AE0C09905D07}"/>
    <pc:docChg chg="modSld">
      <pc:chgData name="Hoang Viet Do" userId="e2eb6b5bc1244b19" providerId="Windows Live" clId="Web-{8AAD0079-37FE-4186-9674-AE0C09905D07}" dt="2022-07-07T09:24:51.199" v="266" actId="1076"/>
      <pc:docMkLst>
        <pc:docMk/>
      </pc:docMkLst>
      <pc:sldChg chg="modSp">
        <pc:chgData name="Hoang Viet Do" userId="e2eb6b5bc1244b19" providerId="Windows Live" clId="Web-{8AAD0079-37FE-4186-9674-AE0C09905D07}" dt="2022-07-07T09:15:24.041" v="99" actId="20577"/>
        <pc:sldMkLst>
          <pc:docMk/>
          <pc:sldMk cId="1387878423" sldId="441"/>
        </pc:sldMkLst>
        <pc:spChg chg="mod">
          <ac:chgData name="Hoang Viet Do" userId="e2eb6b5bc1244b19" providerId="Windows Live" clId="Web-{8AAD0079-37FE-4186-9674-AE0C09905D07}" dt="2022-07-07T09:15:24.041" v="99" actId="20577"/>
          <ac:spMkLst>
            <pc:docMk/>
            <pc:sldMk cId="1387878423" sldId="441"/>
            <ac:spMk id="5" creationId="{7BF29E1B-B140-8049-B0E0-84F692751D27}"/>
          </ac:spMkLst>
        </pc:spChg>
      </pc:sldChg>
      <pc:sldChg chg="modSp">
        <pc:chgData name="Hoang Viet Do" userId="e2eb6b5bc1244b19" providerId="Windows Live" clId="Web-{8AAD0079-37FE-4186-9674-AE0C09905D07}" dt="2022-07-07T09:09:54.281" v="20" actId="20577"/>
        <pc:sldMkLst>
          <pc:docMk/>
          <pc:sldMk cId="3495838407" sldId="442"/>
        </pc:sldMkLst>
        <pc:spChg chg="mod">
          <ac:chgData name="Hoang Viet Do" userId="e2eb6b5bc1244b19" providerId="Windows Live" clId="Web-{8AAD0079-37FE-4186-9674-AE0C09905D07}" dt="2022-07-07T09:09:54.281" v="20" actId="20577"/>
          <ac:spMkLst>
            <pc:docMk/>
            <pc:sldMk cId="3495838407" sldId="442"/>
            <ac:spMk id="3" creationId="{9D769FD7-F52E-E54F-86E8-B53BAE9BFF38}"/>
          </ac:spMkLst>
        </pc:spChg>
      </pc:sldChg>
      <pc:sldChg chg="modSp">
        <pc:chgData name="Hoang Viet Do" userId="e2eb6b5bc1244b19" providerId="Windows Live" clId="Web-{8AAD0079-37FE-4186-9674-AE0C09905D07}" dt="2022-07-07T09:10:01.906" v="21" actId="20577"/>
        <pc:sldMkLst>
          <pc:docMk/>
          <pc:sldMk cId="3062071461" sldId="444"/>
        </pc:sldMkLst>
        <pc:spChg chg="mod">
          <ac:chgData name="Hoang Viet Do" userId="e2eb6b5bc1244b19" providerId="Windows Live" clId="Web-{8AAD0079-37FE-4186-9674-AE0C09905D07}" dt="2022-07-07T09:10:01.906" v="21" actId="20577"/>
          <ac:spMkLst>
            <pc:docMk/>
            <pc:sldMk cId="3062071461" sldId="444"/>
            <ac:spMk id="15" creationId="{B50E86AD-5D2E-AE08-9414-FF32D6F0F719}"/>
          </ac:spMkLst>
        </pc:spChg>
        <pc:picChg chg="mod">
          <ac:chgData name="Hoang Viet Do" userId="e2eb6b5bc1244b19" providerId="Windows Live" clId="Web-{8AAD0079-37FE-4186-9674-AE0C09905D07}" dt="2022-07-07T09:09:08.139" v="14" actId="1076"/>
          <ac:picMkLst>
            <pc:docMk/>
            <pc:sldMk cId="3062071461" sldId="444"/>
            <ac:picMk id="19" creationId="{C72B3F81-BDE0-1889-61E0-DF87DEBAA430}"/>
          </ac:picMkLst>
        </pc:picChg>
      </pc:sldChg>
      <pc:sldChg chg="modSp">
        <pc:chgData name="Hoang Viet Do" userId="e2eb6b5bc1244b19" providerId="Windows Live" clId="Web-{8AAD0079-37FE-4186-9674-AE0C09905D07}" dt="2022-07-07T09:16:08.496" v="110" actId="1076"/>
        <pc:sldMkLst>
          <pc:docMk/>
          <pc:sldMk cId="2482696332" sldId="470"/>
        </pc:sldMkLst>
        <pc:spChg chg="mod">
          <ac:chgData name="Hoang Viet Do" userId="e2eb6b5bc1244b19" providerId="Windows Live" clId="Web-{8AAD0079-37FE-4186-9674-AE0C09905D07}" dt="2022-07-07T09:16:01.261" v="108" actId="20577"/>
          <ac:spMkLst>
            <pc:docMk/>
            <pc:sldMk cId="2482696332" sldId="470"/>
            <ac:spMk id="4" creationId="{E6C0B6BE-77B0-FFA1-6C13-663F8B5C6AF0}"/>
          </ac:spMkLst>
        </pc:spChg>
        <pc:picChg chg="mod">
          <ac:chgData name="Hoang Viet Do" userId="e2eb6b5bc1244b19" providerId="Windows Live" clId="Web-{8AAD0079-37FE-4186-9674-AE0C09905D07}" dt="2022-07-07T09:16:08.496" v="110" actId="1076"/>
          <ac:picMkLst>
            <pc:docMk/>
            <pc:sldMk cId="2482696332" sldId="470"/>
            <ac:picMk id="7" creationId="{9AA2D515-3516-C0C0-2D24-A217DD8FAC3F}"/>
          </ac:picMkLst>
        </pc:picChg>
      </pc:sldChg>
      <pc:sldChg chg="modSp">
        <pc:chgData name="Hoang Viet Do" userId="e2eb6b5bc1244b19" providerId="Windows Live" clId="Web-{8AAD0079-37FE-4186-9674-AE0C09905D07}" dt="2022-07-07T09:15:42.542" v="103"/>
        <pc:sldMkLst>
          <pc:docMk/>
          <pc:sldMk cId="1189515993" sldId="479"/>
        </pc:sldMkLst>
        <pc:spChg chg="mod">
          <ac:chgData name="Hoang Viet Do" userId="e2eb6b5bc1244b19" providerId="Windows Live" clId="Web-{8AAD0079-37FE-4186-9674-AE0C09905D07}" dt="2022-07-07T09:12:10.582" v="50" actId="1076"/>
          <ac:spMkLst>
            <pc:docMk/>
            <pc:sldMk cId="1189515993" sldId="479"/>
            <ac:spMk id="15" creationId="{B50E86AD-5D2E-AE08-9414-FF32D6F0F719}"/>
          </ac:spMkLst>
        </pc:spChg>
        <pc:graphicFrameChg chg="mod modGraphic">
          <ac:chgData name="Hoang Viet Do" userId="e2eb6b5bc1244b19" providerId="Windows Live" clId="Web-{8AAD0079-37FE-4186-9674-AE0C09905D07}" dt="2022-07-07T09:15:42.542" v="103"/>
          <ac:graphicFrameMkLst>
            <pc:docMk/>
            <pc:sldMk cId="1189515993" sldId="479"/>
            <ac:graphicFrameMk id="18" creationId="{F1BB12E8-F754-43E7-3E64-D9C3DCBB8350}"/>
          </ac:graphicFrameMkLst>
        </pc:graphicFrameChg>
      </pc:sldChg>
      <pc:sldChg chg="addSp modSp modTransition">
        <pc:chgData name="Hoang Viet Do" userId="e2eb6b5bc1244b19" providerId="Windows Live" clId="Web-{8AAD0079-37FE-4186-9674-AE0C09905D07}" dt="2022-07-07T09:22:18.054" v="203"/>
        <pc:sldMkLst>
          <pc:docMk/>
          <pc:sldMk cId="2099011842" sldId="480"/>
        </pc:sldMkLst>
        <pc:spChg chg="mod ord">
          <ac:chgData name="Hoang Viet Do" userId="e2eb6b5bc1244b19" providerId="Windows Live" clId="Web-{8AAD0079-37FE-4186-9674-AE0C09905D07}" dt="2022-07-07T09:20:34.410" v="170" actId="1076"/>
          <ac:spMkLst>
            <pc:docMk/>
            <pc:sldMk cId="2099011842" sldId="480"/>
            <ac:spMk id="4" creationId="{E6C0B6BE-77B0-FFA1-6C13-663F8B5C6AF0}"/>
          </ac:spMkLst>
        </pc:spChg>
        <pc:spChg chg="add mod">
          <ac:chgData name="Hoang Viet Do" userId="e2eb6b5bc1244b19" providerId="Windows Live" clId="Web-{8AAD0079-37FE-4186-9674-AE0C09905D07}" dt="2022-07-07T09:21:16.161" v="186" actId="20577"/>
          <ac:spMkLst>
            <pc:docMk/>
            <pc:sldMk cId="2099011842" sldId="480"/>
            <ac:spMk id="8" creationId="{632EF7D8-E1D9-861A-2AA9-F395393FFC1D}"/>
          </ac:spMkLst>
        </pc:spChg>
        <pc:spChg chg="add mod">
          <ac:chgData name="Hoang Viet Do" userId="e2eb6b5bc1244b19" providerId="Windows Live" clId="Web-{8AAD0079-37FE-4186-9674-AE0C09905D07}" dt="2022-07-07T09:20:40.332" v="171" actId="1076"/>
          <ac:spMkLst>
            <pc:docMk/>
            <pc:sldMk cId="2099011842" sldId="480"/>
            <ac:spMk id="9" creationId="{4EB1A1B3-E6AB-0CC1-92BF-3F73C531E4BE}"/>
          </ac:spMkLst>
        </pc:spChg>
        <pc:picChg chg="mod">
          <ac:chgData name="Hoang Viet Do" userId="e2eb6b5bc1244b19" providerId="Windows Live" clId="Web-{8AAD0079-37FE-4186-9674-AE0C09905D07}" dt="2022-07-07T09:20:18.706" v="167" actId="1076"/>
          <ac:picMkLst>
            <pc:docMk/>
            <pc:sldMk cId="2099011842" sldId="480"/>
            <ac:picMk id="3" creationId="{4FC50E9A-62D5-C941-8E62-15A245230D8A}"/>
          </ac:picMkLst>
        </pc:picChg>
        <pc:picChg chg="mod">
          <ac:chgData name="Hoang Viet Do" userId="e2eb6b5bc1244b19" providerId="Windows Live" clId="Web-{8AAD0079-37FE-4186-9674-AE0C09905D07}" dt="2022-07-07T09:20:05.097" v="166" actId="1076"/>
          <ac:picMkLst>
            <pc:docMk/>
            <pc:sldMk cId="2099011842" sldId="480"/>
            <ac:picMk id="6" creationId="{CF3DE148-997C-55AE-E679-096247DB5B03}"/>
          </ac:picMkLst>
        </pc:picChg>
      </pc:sldChg>
      <pc:sldChg chg="addSp modSp">
        <pc:chgData name="Hoang Viet Do" userId="e2eb6b5bc1244b19" providerId="Windows Live" clId="Web-{8AAD0079-37FE-4186-9674-AE0C09905D07}" dt="2022-07-07T09:22:05.819" v="201" actId="1076"/>
        <pc:sldMkLst>
          <pc:docMk/>
          <pc:sldMk cId="2750268428" sldId="481"/>
        </pc:sldMkLst>
        <pc:spChg chg="mod">
          <ac:chgData name="Hoang Viet Do" userId="e2eb6b5bc1244b19" providerId="Windows Live" clId="Web-{8AAD0079-37FE-4186-9674-AE0C09905D07}" dt="2022-07-07T09:21:04.942" v="183" actId="1076"/>
          <ac:spMkLst>
            <pc:docMk/>
            <pc:sldMk cId="2750268428" sldId="481"/>
            <ac:spMk id="4" creationId="{E6C0B6BE-77B0-FFA1-6C13-663F8B5C6AF0}"/>
          </ac:spMkLst>
        </pc:spChg>
        <pc:spChg chg="add mod">
          <ac:chgData name="Hoang Viet Do" userId="e2eb6b5bc1244b19" providerId="Windows Live" clId="Web-{8AAD0079-37FE-4186-9674-AE0C09905D07}" dt="2022-07-07T09:22:05.819" v="201" actId="1076"/>
          <ac:spMkLst>
            <pc:docMk/>
            <pc:sldMk cId="2750268428" sldId="481"/>
            <ac:spMk id="8" creationId="{FE704053-FE81-A7F1-4BBF-63201FE721C9}"/>
          </ac:spMkLst>
        </pc:spChg>
        <pc:spChg chg="add mod">
          <ac:chgData name="Hoang Viet Do" userId="e2eb6b5bc1244b19" providerId="Windows Live" clId="Web-{8AAD0079-37FE-4186-9674-AE0C09905D07}" dt="2022-07-07T09:21:51.694" v="199" actId="1076"/>
          <ac:spMkLst>
            <pc:docMk/>
            <pc:sldMk cId="2750268428" sldId="481"/>
            <ac:spMk id="10" creationId="{E5FDAA6B-E39E-4D8E-A34E-4FBAF22B7283}"/>
          </ac:spMkLst>
        </pc:spChg>
        <pc:picChg chg="mod">
          <ac:chgData name="Hoang Viet Do" userId="e2eb6b5bc1244b19" providerId="Windows Live" clId="Web-{8AAD0079-37FE-4186-9674-AE0C09905D07}" dt="2022-07-07T09:22:05.804" v="200" actId="1076"/>
          <ac:picMkLst>
            <pc:docMk/>
            <pc:sldMk cId="2750268428" sldId="481"/>
            <ac:picMk id="3" creationId="{7A677367-BC5F-AB6C-A4C4-DBFBABA1B347}"/>
          </ac:picMkLst>
        </pc:picChg>
        <pc:picChg chg="mod">
          <ac:chgData name="Hoang Viet Do" userId="e2eb6b5bc1244b19" providerId="Windows Live" clId="Web-{8AAD0079-37FE-4186-9674-AE0C09905D07}" dt="2022-07-07T09:21:37.287" v="194" actId="1076"/>
          <ac:picMkLst>
            <pc:docMk/>
            <pc:sldMk cId="2750268428" sldId="481"/>
            <ac:picMk id="6" creationId="{F8ADD9AF-12ED-CEB5-EE82-6BE17412CBE4}"/>
          </ac:picMkLst>
        </pc:picChg>
      </pc:sldChg>
      <pc:sldChg chg="addSp modSp">
        <pc:chgData name="Hoang Viet Do" userId="e2eb6b5bc1244b19" providerId="Windows Live" clId="Web-{8AAD0079-37FE-4186-9674-AE0C09905D07}" dt="2022-07-07T09:23:34.400" v="234" actId="1076"/>
        <pc:sldMkLst>
          <pc:docMk/>
          <pc:sldMk cId="1316453521" sldId="483"/>
        </pc:sldMkLst>
        <pc:spChg chg="mod">
          <ac:chgData name="Hoang Viet Do" userId="e2eb6b5bc1244b19" providerId="Windows Live" clId="Web-{8AAD0079-37FE-4186-9674-AE0C09905D07}" dt="2022-07-07T09:23:07.524" v="225" actId="1076"/>
          <ac:spMkLst>
            <pc:docMk/>
            <pc:sldMk cId="1316453521" sldId="483"/>
            <ac:spMk id="4" creationId="{E6C0B6BE-77B0-FFA1-6C13-663F8B5C6AF0}"/>
          </ac:spMkLst>
        </pc:spChg>
        <pc:spChg chg="add mod">
          <ac:chgData name="Hoang Viet Do" userId="e2eb6b5bc1244b19" providerId="Windows Live" clId="Web-{8AAD0079-37FE-4186-9674-AE0C09905D07}" dt="2022-07-07T09:23:34.400" v="234" actId="1076"/>
          <ac:spMkLst>
            <pc:docMk/>
            <pc:sldMk cId="1316453521" sldId="483"/>
            <ac:spMk id="6" creationId="{DBF0CC03-987B-B24E-F6A0-0C159C6FBBCF}"/>
          </ac:spMkLst>
        </pc:spChg>
        <pc:picChg chg="mod">
          <ac:chgData name="Hoang Viet Do" userId="e2eb6b5bc1244b19" providerId="Windows Live" clId="Web-{8AAD0079-37FE-4186-9674-AE0C09905D07}" dt="2022-07-07T09:23:31.291" v="233" actId="1076"/>
          <ac:picMkLst>
            <pc:docMk/>
            <pc:sldMk cId="1316453521" sldId="483"/>
            <ac:picMk id="7" creationId="{AA3E387D-4E69-DAE7-BA53-02D1C15A5B94}"/>
          </ac:picMkLst>
        </pc:picChg>
      </pc:sldChg>
      <pc:sldChg chg="addSp delSp modSp">
        <pc:chgData name="Hoang Viet Do" userId="e2eb6b5bc1244b19" providerId="Windows Live" clId="Web-{8AAD0079-37FE-4186-9674-AE0C09905D07}" dt="2022-07-07T09:24:51.199" v="266" actId="1076"/>
        <pc:sldMkLst>
          <pc:docMk/>
          <pc:sldMk cId="659620441" sldId="484"/>
        </pc:sldMkLst>
        <pc:spChg chg="add del mod">
          <ac:chgData name="Hoang Viet Do" userId="e2eb6b5bc1244b19" providerId="Windows Live" clId="Web-{8AAD0079-37FE-4186-9674-AE0C09905D07}" dt="2022-07-07T09:24:36.324" v="253" actId="1076"/>
          <ac:spMkLst>
            <pc:docMk/>
            <pc:sldMk cId="659620441" sldId="484"/>
            <ac:spMk id="4" creationId="{E6C0B6BE-77B0-FFA1-6C13-663F8B5C6AF0}"/>
          </ac:spMkLst>
        </pc:spChg>
        <pc:spChg chg="add del">
          <ac:chgData name="Hoang Viet Do" userId="e2eb6b5bc1244b19" providerId="Windows Live" clId="Web-{8AAD0079-37FE-4186-9674-AE0C09905D07}" dt="2022-07-07T09:24:22.527" v="245"/>
          <ac:spMkLst>
            <pc:docMk/>
            <pc:sldMk cId="659620441" sldId="484"/>
            <ac:spMk id="7" creationId="{4E26161F-27D1-6013-7E8F-BB7B0F295A2F}"/>
          </ac:spMkLst>
        </pc:spChg>
        <pc:spChg chg="add mod">
          <ac:chgData name="Hoang Viet Do" userId="e2eb6b5bc1244b19" providerId="Windows Live" clId="Web-{8AAD0079-37FE-4186-9674-AE0C09905D07}" dt="2022-07-07T09:24:51.199" v="266" actId="1076"/>
          <ac:spMkLst>
            <pc:docMk/>
            <pc:sldMk cId="659620441" sldId="484"/>
            <ac:spMk id="9" creationId="{ED7BD1C6-906C-3CD3-18E0-9220E5F65D1A}"/>
          </ac:spMkLst>
        </pc:spChg>
        <pc:spChg chg="add del mod">
          <ac:chgData name="Hoang Viet Do" userId="e2eb6b5bc1244b19" providerId="Windows Live" clId="Web-{8AAD0079-37FE-4186-9674-AE0C09905D07}" dt="2022-07-07T09:24:04.464" v="238"/>
          <ac:spMkLst>
            <pc:docMk/>
            <pc:sldMk cId="659620441" sldId="484"/>
            <ac:spMk id="11" creationId="{658EB650-238E-A663-7085-B15A37A62F06}"/>
          </ac:spMkLst>
        </pc:spChg>
        <pc:spChg chg="add del mod">
          <ac:chgData name="Hoang Viet Do" userId="e2eb6b5bc1244b19" providerId="Windows Live" clId="Web-{8AAD0079-37FE-4186-9674-AE0C09905D07}" dt="2022-07-07T09:24:17.839" v="242"/>
          <ac:spMkLst>
            <pc:docMk/>
            <pc:sldMk cId="659620441" sldId="484"/>
            <ac:spMk id="13" creationId="{D0EAB466-31F7-D6B5-25C6-8A249C3ADEE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C9315-6B50-4C02-B4D8-B30006FBDBD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EDA8741-A1FF-4BA9-8A74-44881737C40F}">
      <dgm:prSet phldrT="[Văn bản]" phldr="0"/>
      <dgm:spPr/>
      <dgm:t>
        <a:bodyPr/>
        <a:lstStyle/>
        <a:p>
          <a:r>
            <a:rPr lang="vi-VN">
              <a:latin typeface="Calibri"/>
            </a:rPr>
            <a:t>Project</a:t>
          </a:r>
          <a:endParaRPr lang="vi-VN"/>
        </a:p>
      </dgm:t>
    </dgm:pt>
    <dgm:pt modelId="{5D3AE09B-2FF9-42C3-99E2-5F864B815CFF}" type="parTrans" cxnId="{B482AB4C-BC68-4A28-B6A6-24DAB4BBB692}">
      <dgm:prSet/>
      <dgm:spPr/>
      <dgm:t>
        <a:bodyPr/>
        <a:lstStyle/>
        <a:p>
          <a:endParaRPr lang="vi-VN"/>
        </a:p>
      </dgm:t>
    </dgm:pt>
    <dgm:pt modelId="{505DD8A3-E364-4EB5-B67D-3C289D9197CF}" type="sibTrans" cxnId="{B482AB4C-BC68-4A28-B6A6-24DAB4BBB692}">
      <dgm:prSet/>
      <dgm:spPr/>
      <dgm:t>
        <a:bodyPr/>
        <a:lstStyle/>
        <a:p>
          <a:endParaRPr lang="vi-VN"/>
        </a:p>
      </dgm:t>
    </dgm:pt>
    <dgm:pt modelId="{B755AAB0-326D-4A62-B1A2-A8D0A9FBDEA4}">
      <dgm:prSet phldrT="[Văn bản]" phldr="0"/>
      <dgm:spPr/>
      <dgm:t>
        <a:bodyPr/>
        <a:lstStyle/>
        <a:p>
          <a:pPr rtl="0"/>
          <a:r>
            <a:rPr lang="vi-VN" err="1">
              <a:latin typeface="Calibri"/>
            </a:rPr>
            <a:t>Main</a:t>
          </a:r>
          <a:r>
            <a:rPr lang="vi-VN">
              <a:latin typeface="Calibri"/>
            </a:rPr>
            <a:t> </a:t>
          </a:r>
          <a:r>
            <a:rPr lang="vi-VN" err="1">
              <a:latin typeface="Calibri"/>
            </a:rPr>
            <a:t>program</a:t>
          </a:r>
          <a:endParaRPr lang="vi-VN"/>
        </a:p>
      </dgm:t>
    </dgm:pt>
    <dgm:pt modelId="{80D0C430-7ECB-4453-9CA2-6A24EF0A4572}" type="parTrans" cxnId="{46B3077F-8495-4952-9446-B82AD196AA85}">
      <dgm:prSet/>
      <dgm:spPr/>
      <dgm:t>
        <a:bodyPr/>
        <a:lstStyle/>
        <a:p>
          <a:endParaRPr lang="vi-VN"/>
        </a:p>
      </dgm:t>
    </dgm:pt>
    <dgm:pt modelId="{0415E7EE-39E7-45C9-9C24-95099968DC02}" type="sibTrans" cxnId="{46B3077F-8495-4952-9446-B82AD196AA85}">
      <dgm:prSet/>
      <dgm:spPr/>
      <dgm:t>
        <a:bodyPr/>
        <a:lstStyle/>
        <a:p>
          <a:endParaRPr lang="vi-VN"/>
        </a:p>
      </dgm:t>
    </dgm:pt>
    <dgm:pt modelId="{D69E2586-937D-4F38-AA68-31B6EE21474B}">
      <dgm:prSet phldrT="[Văn bản]" phldr="0"/>
      <dgm:spPr/>
      <dgm:t>
        <a:bodyPr/>
        <a:lstStyle/>
        <a:p>
          <a:r>
            <a:rPr lang="vi-VN">
              <a:latin typeface="Calibri"/>
            </a:rPr>
            <a:t>msg_client.c</a:t>
          </a:r>
          <a:endParaRPr lang="vi-VN"/>
        </a:p>
      </dgm:t>
    </dgm:pt>
    <dgm:pt modelId="{D4E4D245-BA19-46F9-96FB-2B5F1F73865F}" type="parTrans" cxnId="{CC045999-D3B9-4867-B6D6-CD89BCD2FF4D}">
      <dgm:prSet/>
      <dgm:spPr/>
      <dgm:t>
        <a:bodyPr/>
        <a:lstStyle/>
        <a:p>
          <a:endParaRPr lang="vi-VN"/>
        </a:p>
      </dgm:t>
    </dgm:pt>
    <dgm:pt modelId="{963483ED-3D00-459E-929B-3E32E49BC0EB}" type="sibTrans" cxnId="{CC045999-D3B9-4867-B6D6-CD89BCD2FF4D}">
      <dgm:prSet/>
      <dgm:spPr/>
      <dgm:t>
        <a:bodyPr/>
        <a:lstStyle/>
        <a:p>
          <a:endParaRPr lang="vi-VN"/>
        </a:p>
      </dgm:t>
    </dgm:pt>
    <dgm:pt modelId="{BF3F0978-0C24-4DEB-919F-08A5CE3812A4}">
      <dgm:prSet phldrT="[Văn bản]" phldr="0"/>
      <dgm:spPr/>
      <dgm:t>
        <a:bodyPr/>
        <a:lstStyle/>
        <a:p>
          <a:r>
            <a:rPr lang="vi-VN">
              <a:latin typeface="Calibri"/>
            </a:rPr>
            <a:t>msg_server.c</a:t>
          </a:r>
          <a:endParaRPr lang="vi-VN"/>
        </a:p>
      </dgm:t>
    </dgm:pt>
    <dgm:pt modelId="{D4D96D0D-1735-4DD3-8E87-4AB510D84453}" type="parTrans" cxnId="{2894254E-50CD-41B0-9534-0A3DC8C5A3CA}">
      <dgm:prSet/>
      <dgm:spPr/>
      <dgm:t>
        <a:bodyPr/>
        <a:lstStyle/>
        <a:p>
          <a:endParaRPr lang="vi-VN"/>
        </a:p>
      </dgm:t>
    </dgm:pt>
    <dgm:pt modelId="{76DCB305-C170-43CC-A143-B50E2213277D}" type="sibTrans" cxnId="{2894254E-50CD-41B0-9534-0A3DC8C5A3CA}">
      <dgm:prSet/>
      <dgm:spPr/>
      <dgm:t>
        <a:bodyPr/>
        <a:lstStyle/>
        <a:p>
          <a:endParaRPr lang="vi-VN"/>
        </a:p>
      </dgm:t>
    </dgm:pt>
    <dgm:pt modelId="{2903BCEC-27A8-4CB2-9C77-588736719134}">
      <dgm:prSet phldrT="[Văn bản]" phldr="0"/>
      <dgm:spPr/>
      <dgm:t>
        <a:bodyPr/>
        <a:lstStyle/>
        <a:p>
          <a:r>
            <a:rPr lang="vi-VN">
              <a:latin typeface="Calibri"/>
            </a:rPr>
            <a:t>Library</a:t>
          </a:r>
          <a:endParaRPr lang="vi-VN"/>
        </a:p>
      </dgm:t>
    </dgm:pt>
    <dgm:pt modelId="{F2146FCE-7F09-4BB2-AC81-30F771CD03A8}" type="parTrans" cxnId="{69FBAF18-62B0-471C-9FA0-6267805B59B3}">
      <dgm:prSet/>
      <dgm:spPr/>
      <dgm:t>
        <a:bodyPr/>
        <a:lstStyle/>
        <a:p>
          <a:endParaRPr lang="vi-VN"/>
        </a:p>
      </dgm:t>
    </dgm:pt>
    <dgm:pt modelId="{EAB8072E-5AF6-4315-981F-8AE7FDBA67A8}" type="sibTrans" cxnId="{69FBAF18-62B0-471C-9FA0-6267805B59B3}">
      <dgm:prSet/>
      <dgm:spPr/>
      <dgm:t>
        <a:bodyPr/>
        <a:lstStyle/>
        <a:p>
          <a:endParaRPr lang="vi-VN"/>
        </a:p>
      </dgm:t>
    </dgm:pt>
    <dgm:pt modelId="{6DF11C2F-FA33-45DE-A6A5-704DA596031B}">
      <dgm:prSet phldrT="[Văn bản]" phldr="0"/>
      <dgm:spPr/>
      <dgm:t>
        <a:bodyPr/>
        <a:lstStyle/>
        <a:p>
          <a:r>
            <a:rPr lang="vi-VN">
              <a:latin typeface="Calibri"/>
            </a:rPr>
            <a:t>Makefile</a:t>
          </a:r>
          <a:endParaRPr lang="vi-VN"/>
        </a:p>
      </dgm:t>
    </dgm:pt>
    <dgm:pt modelId="{44C184F1-BAA9-47BE-A7A8-E223E33C019F}" type="parTrans" cxnId="{3516065E-702D-4DFC-94A6-84788475543D}">
      <dgm:prSet/>
      <dgm:spPr/>
      <dgm:t>
        <a:bodyPr/>
        <a:lstStyle/>
        <a:p>
          <a:endParaRPr lang="vi-VN"/>
        </a:p>
      </dgm:t>
    </dgm:pt>
    <dgm:pt modelId="{33D1EC0F-B5A1-48FB-84D1-EC4F396F2115}" type="sibTrans" cxnId="{3516065E-702D-4DFC-94A6-84788475543D}">
      <dgm:prSet/>
      <dgm:spPr/>
      <dgm:t>
        <a:bodyPr/>
        <a:lstStyle/>
        <a:p>
          <a:endParaRPr lang="vi-VN"/>
        </a:p>
      </dgm:t>
    </dgm:pt>
    <dgm:pt modelId="{BD08A75D-CC05-4462-BA47-73F86449BC52}">
      <dgm:prSet phldr="0"/>
      <dgm:spPr/>
      <dgm:t>
        <a:bodyPr/>
        <a:lstStyle/>
        <a:p>
          <a:r>
            <a:rPr lang="vi-VN" err="1">
              <a:latin typeface="Calibri"/>
            </a:rPr>
            <a:t>server.h</a:t>
          </a:r>
          <a:endParaRPr lang="vi-VN">
            <a:latin typeface="Calibri"/>
          </a:endParaRPr>
        </a:p>
      </dgm:t>
    </dgm:pt>
    <dgm:pt modelId="{C7243AE6-8C26-46F4-B7D4-DA6EFD1E470B}" type="parTrans" cxnId="{8265CA92-B062-45E5-B875-8EBC2FF3C6DE}">
      <dgm:prSet/>
      <dgm:spPr/>
      <dgm:t>
        <a:bodyPr/>
        <a:lstStyle/>
        <a:p>
          <a:endParaRPr lang="vi-VN"/>
        </a:p>
      </dgm:t>
    </dgm:pt>
    <dgm:pt modelId="{A9E49151-3601-44D7-9AB0-089CC52A35B9}" type="sibTrans" cxnId="{8265CA92-B062-45E5-B875-8EBC2FF3C6DE}">
      <dgm:prSet/>
      <dgm:spPr/>
      <dgm:t>
        <a:bodyPr/>
        <a:lstStyle/>
        <a:p>
          <a:endParaRPr lang="en-US"/>
        </a:p>
      </dgm:t>
    </dgm:pt>
    <dgm:pt modelId="{2014E24D-D13B-42B6-8EC1-93A570FFEE96}">
      <dgm:prSet phldr="0"/>
      <dgm:spPr/>
      <dgm:t>
        <a:bodyPr/>
        <a:lstStyle/>
        <a:p>
          <a:r>
            <a:rPr lang="vi-VN">
              <a:latin typeface="Calibri"/>
            </a:rPr>
            <a:t>client.h</a:t>
          </a:r>
        </a:p>
      </dgm:t>
    </dgm:pt>
    <dgm:pt modelId="{FBC95E5A-CF8A-4CD4-BDF7-097A2C3CB28C}" type="parTrans" cxnId="{72AD8274-921A-444B-8584-B9265CF80987}">
      <dgm:prSet/>
      <dgm:spPr/>
      <dgm:t>
        <a:bodyPr/>
        <a:lstStyle/>
        <a:p>
          <a:endParaRPr lang="vi-VN"/>
        </a:p>
      </dgm:t>
    </dgm:pt>
    <dgm:pt modelId="{2CDB6135-D4CF-4C18-BD73-DBEF3268619F}" type="sibTrans" cxnId="{72AD8274-921A-444B-8584-B9265CF80987}">
      <dgm:prSet/>
      <dgm:spPr/>
      <dgm:t>
        <a:bodyPr/>
        <a:lstStyle/>
        <a:p>
          <a:endParaRPr lang="en-US"/>
        </a:p>
      </dgm:t>
    </dgm:pt>
    <dgm:pt modelId="{340F2348-3772-46F9-94D6-B0FFCD749248}">
      <dgm:prSet phldr="0"/>
      <dgm:spPr/>
      <dgm:t>
        <a:bodyPr/>
        <a:lstStyle/>
        <a:p>
          <a:r>
            <a:rPr lang="vi-VN">
              <a:latin typeface="Calibri"/>
            </a:rPr>
            <a:t>common.h</a:t>
          </a:r>
        </a:p>
      </dgm:t>
    </dgm:pt>
    <dgm:pt modelId="{5EE42CA2-4F2B-4DDC-A1E8-4733E25EAD48}" type="parTrans" cxnId="{D87F4D48-E788-4D86-98EC-CB34D5403381}">
      <dgm:prSet/>
      <dgm:spPr/>
      <dgm:t>
        <a:bodyPr/>
        <a:lstStyle/>
        <a:p>
          <a:endParaRPr lang="vi-VN"/>
        </a:p>
      </dgm:t>
    </dgm:pt>
    <dgm:pt modelId="{20B1547E-A982-4A2B-96D3-CAF563B43D81}" type="sibTrans" cxnId="{D87F4D48-E788-4D86-98EC-CB34D5403381}">
      <dgm:prSet/>
      <dgm:spPr/>
      <dgm:t>
        <a:bodyPr/>
        <a:lstStyle/>
        <a:p>
          <a:endParaRPr lang="en-US"/>
        </a:p>
      </dgm:t>
    </dgm:pt>
    <dgm:pt modelId="{B0E8DA85-1DF2-464B-BC05-938065628925}" type="pres">
      <dgm:prSet presAssocID="{DDDC9315-6B50-4C02-B4D8-B30006FBDB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1567E5-485E-4A7C-9527-A808172DA252}" type="pres">
      <dgm:prSet presAssocID="{AEDA8741-A1FF-4BA9-8A74-44881737C40F}" presName="hierRoot1" presStyleCnt="0"/>
      <dgm:spPr/>
    </dgm:pt>
    <dgm:pt modelId="{2FC1D25E-E4FB-4FD8-9CE5-4F6D268EC085}" type="pres">
      <dgm:prSet presAssocID="{AEDA8741-A1FF-4BA9-8A74-44881737C40F}" presName="composite" presStyleCnt="0"/>
      <dgm:spPr/>
    </dgm:pt>
    <dgm:pt modelId="{25F60329-C78D-4151-A4FA-D429410130D7}" type="pres">
      <dgm:prSet presAssocID="{AEDA8741-A1FF-4BA9-8A74-44881737C40F}" presName="background" presStyleLbl="node0" presStyleIdx="0" presStyleCnt="1"/>
      <dgm:spPr/>
    </dgm:pt>
    <dgm:pt modelId="{3FEAF90B-6F50-4E20-8F3B-A58A1D8A6628}" type="pres">
      <dgm:prSet presAssocID="{AEDA8741-A1FF-4BA9-8A74-44881737C40F}" presName="text" presStyleLbl="fgAcc0" presStyleIdx="0" presStyleCnt="1" custLinFactNeighborX="797" custLinFactNeighborY="-347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ACB41-31D7-4D0A-92AC-C0BD3F4E5DB2}" type="pres">
      <dgm:prSet presAssocID="{AEDA8741-A1FF-4BA9-8A74-44881737C40F}" presName="hierChild2" presStyleCnt="0"/>
      <dgm:spPr/>
    </dgm:pt>
    <dgm:pt modelId="{E16501A9-1066-4173-9C33-FEC3E7D7F7EC}" type="pres">
      <dgm:prSet presAssocID="{80D0C430-7ECB-4453-9CA2-6A24EF0A4572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5DF6D9B-92A1-4DAE-8697-EFDEEFB0DC9C}" type="pres">
      <dgm:prSet presAssocID="{B755AAB0-326D-4A62-B1A2-A8D0A9FBDEA4}" presName="hierRoot2" presStyleCnt="0"/>
      <dgm:spPr/>
    </dgm:pt>
    <dgm:pt modelId="{B869868D-01FE-448E-8FA8-03C8B0987022}" type="pres">
      <dgm:prSet presAssocID="{B755AAB0-326D-4A62-B1A2-A8D0A9FBDEA4}" presName="composite2" presStyleCnt="0"/>
      <dgm:spPr/>
    </dgm:pt>
    <dgm:pt modelId="{7BF320B8-D067-49A4-BE8F-CC152DC40B62}" type="pres">
      <dgm:prSet presAssocID="{B755AAB0-326D-4A62-B1A2-A8D0A9FBDEA4}" presName="background2" presStyleLbl="node2" presStyleIdx="0" presStyleCnt="3"/>
      <dgm:spPr/>
    </dgm:pt>
    <dgm:pt modelId="{EBA82A49-F011-46FB-A18B-66E7910925AB}" type="pres">
      <dgm:prSet presAssocID="{B755AAB0-326D-4A62-B1A2-A8D0A9FBDEA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72875B-EF8E-4655-88E0-573F21CFBC36}" type="pres">
      <dgm:prSet presAssocID="{B755AAB0-326D-4A62-B1A2-A8D0A9FBDEA4}" presName="hierChild3" presStyleCnt="0"/>
      <dgm:spPr/>
    </dgm:pt>
    <dgm:pt modelId="{B4E4F4C3-77BA-4633-8385-882C66D307D9}" type="pres">
      <dgm:prSet presAssocID="{D4E4D245-BA19-46F9-96FB-2B5F1F73865F}" presName="Name17" presStyleLbl="parChTrans1D3" presStyleIdx="0" presStyleCnt="5"/>
      <dgm:spPr/>
      <dgm:t>
        <a:bodyPr/>
        <a:lstStyle/>
        <a:p>
          <a:endParaRPr lang="en-US"/>
        </a:p>
      </dgm:t>
    </dgm:pt>
    <dgm:pt modelId="{247B9892-FE31-4648-8F8A-B26DF5AC5C95}" type="pres">
      <dgm:prSet presAssocID="{D69E2586-937D-4F38-AA68-31B6EE21474B}" presName="hierRoot3" presStyleCnt="0"/>
      <dgm:spPr/>
    </dgm:pt>
    <dgm:pt modelId="{0D1F0D92-1ADF-4653-8AC4-A3D0B8DE0208}" type="pres">
      <dgm:prSet presAssocID="{D69E2586-937D-4F38-AA68-31B6EE21474B}" presName="composite3" presStyleCnt="0"/>
      <dgm:spPr/>
    </dgm:pt>
    <dgm:pt modelId="{7CE1FD58-30A7-4374-A746-F86EB548F864}" type="pres">
      <dgm:prSet presAssocID="{D69E2586-937D-4F38-AA68-31B6EE21474B}" presName="background3" presStyleLbl="node3" presStyleIdx="0" presStyleCnt="5"/>
      <dgm:spPr/>
    </dgm:pt>
    <dgm:pt modelId="{3172B711-5497-405A-9CE5-CEDD2DB0A47F}" type="pres">
      <dgm:prSet presAssocID="{D69E2586-937D-4F38-AA68-31B6EE21474B}" presName="text3" presStyleLbl="fgAcc3" presStyleIdx="0" presStyleCnt="5" custLinFactNeighborX="-15198" custLinFactNeighborY="32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FD89D-1F95-4583-B432-94695B6B2F5E}" type="pres">
      <dgm:prSet presAssocID="{D69E2586-937D-4F38-AA68-31B6EE21474B}" presName="hierChild4" presStyleCnt="0"/>
      <dgm:spPr/>
    </dgm:pt>
    <dgm:pt modelId="{0DCEA53A-0395-4C2E-9B16-ED4F5BD7F511}" type="pres">
      <dgm:prSet presAssocID="{D4D96D0D-1735-4DD3-8E87-4AB510D84453}" presName="Name17" presStyleLbl="parChTrans1D3" presStyleIdx="1" presStyleCnt="5"/>
      <dgm:spPr/>
      <dgm:t>
        <a:bodyPr/>
        <a:lstStyle/>
        <a:p>
          <a:endParaRPr lang="en-US"/>
        </a:p>
      </dgm:t>
    </dgm:pt>
    <dgm:pt modelId="{E8EAB885-0EC7-44E8-9677-3DA5E4921E37}" type="pres">
      <dgm:prSet presAssocID="{BF3F0978-0C24-4DEB-919F-08A5CE3812A4}" presName="hierRoot3" presStyleCnt="0"/>
      <dgm:spPr/>
    </dgm:pt>
    <dgm:pt modelId="{2E66B7ED-EAB1-4B29-AE9A-3AC0C91B0EE7}" type="pres">
      <dgm:prSet presAssocID="{BF3F0978-0C24-4DEB-919F-08A5CE3812A4}" presName="composite3" presStyleCnt="0"/>
      <dgm:spPr/>
    </dgm:pt>
    <dgm:pt modelId="{73DE73DE-8F0A-463F-A069-22077A96FF8A}" type="pres">
      <dgm:prSet presAssocID="{BF3F0978-0C24-4DEB-919F-08A5CE3812A4}" presName="background3" presStyleLbl="node3" presStyleIdx="1" presStyleCnt="5"/>
      <dgm:spPr/>
    </dgm:pt>
    <dgm:pt modelId="{F98368B8-CF40-4525-8A00-1A38F0237370}" type="pres">
      <dgm:prSet presAssocID="{BF3F0978-0C24-4DEB-919F-08A5CE3812A4}" presName="text3" presStyleLbl="fgAcc3" presStyleIdx="1" presStyleCnt="5" custLinFactNeighborX="-11646" custLinFactNeighborY="316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B811A8-A7BF-485A-9930-F49CF7160000}" type="pres">
      <dgm:prSet presAssocID="{BF3F0978-0C24-4DEB-919F-08A5CE3812A4}" presName="hierChild4" presStyleCnt="0"/>
      <dgm:spPr/>
    </dgm:pt>
    <dgm:pt modelId="{0E47E20B-A369-4B36-8B7B-211F6844597F}" type="pres">
      <dgm:prSet presAssocID="{F2146FCE-7F09-4BB2-AC81-30F771CD03A8}" presName="Name10" presStyleLbl="parChTrans1D2" presStyleIdx="1" presStyleCnt="3"/>
      <dgm:spPr/>
      <dgm:t>
        <a:bodyPr/>
        <a:lstStyle/>
        <a:p>
          <a:endParaRPr lang="en-US"/>
        </a:p>
      </dgm:t>
    </dgm:pt>
    <dgm:pt modelId="{E93DEB90-8B57-46E5-8C22-9EB43614684A}" type="pres">
      <dgm:prSet presAssocID="{2903BCEC-27A8-4CB2-9C77-588736719134}" presName="hierRoot2" presStyleCnt="0"/>
      <dgm:spPr/>
    </dgm:pt>
    <dgm:pt modelId="{197553A8-E334-4615-BC9F-BAF7DBBD34D2}" type="pres">
      <dgm:prSet presAssocID="{2903BCEC-27A8-4CB2-9C77-588736719134}" presName="composite2" presStyleCnt="0"/>
      <dgm:spPr/>
    </dgm:pt>
    <dgm:pt modelId="{7F758F0C-80B2-4316-AD3B-E56F2EAC3373}" type="pres">
      <dgm:prSet presAssocID="{2903BCEC-27A8-4CB2-9C77-588736719134}" presName="background2" presStyleLbl="node2" presStyleIdx="1" presStyleCnt="3"/>
      <dgm:spPr/>
    </dgm:pt>
    <dgm:pt modelId="{31EE8833-0A89-4E7C-AEA8-36B9265767A4}" type="pres">
      <dgm:prSet presAssocID="{2903BCEC-27A8-4CB2-9C77-588736719134}" presName="text2" presStyleLbl="fgAcc2" presStyleIdx="1" presStyleCnt="3" custLinFactNeighborX="-90869" custLinFactNeighborY="-3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6BB5FF-30FE-46E5-BAF1-1E89F413952F}" type="pres">
      <dgm:prSet presAssocID="{2903BCEC-27A8-4CB2-9C77-588736719134}" presName="hierChild3" presStyleCnt="0"/>
      <dgm:spPr/>
    </dgm:pt>
    <dgm:pt modelId="{C073D824-849F-4630-A2BA-69809BCFF3A7}" type="pres">
      <dgm:prSet presAssocID="{C7243AE6-8C26-46F4-B7D4-DA6EFD1E470B}" presName="Name17" presStyleLbl="parChTrans1D3" presStyleIdx="2" presStyleCnt="5"/>
      <dgm:spPr/>
      <dgm:t>
        <a:bodyPr/>
        <a:lstStyle/>
        <a:p>
          <a:endParaRPr lang="en-US"/>
        </a:p>
      </dgm:t>
    </dgm:pt>
    <dgm:pt modelId="{37EBA3D8-47DA-4C05-9C38-A662FA0D02C3}" type="pres">
      <dgm:prSet presAssocID="{BD08A75D-CC05-4462-BA47-73F86449BC52}" presName="hierRoot3" presStyleCnt="0"/>
      <dgm:spPr/>
    </dgm:pt>
    <dgm:pt modelId="{B51295D0-F49A-4B1D-90BD-C80291BD19E6}" type="pres">
      <dgm:prSet presAssocID="{BD08A75D-CC05-4462-BA47-73F86449BC52}" presName="composite3" presStyleCnt="0"/>
      <dgm:spPr/>
    </dgm:pt>
    <dgm:pt modelId="{AE0291DD-5E39-4504-BFF8-A3339561D15F}" type="pres">
      <dgm:prSet presAssocID="{BD08A75D-CC05-4462-BA47-73F86449BC52}" presName="background3" presStyleLbl="node3" presStyleIdx="2" presStyleCnt="5"/>
      <dgm:spPr/>
    </dgm:pt>
    <dgm:pt modelId="{055F496B-A9B3-4E1B-830F-5C23D921A0AB}" type="pres">
      <dgm:prSet presAssocID="{BD08A75D-CC05-4462-BA47-73F86449BC52}" presName="text3" presStyleLbl="fgAcc3" presStyleIdx="2" presStyleCnt="5" custLinFactNeighborX="-1294" custLinFactNeighborY="315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C8989E-CA56-41D9-B01D-FC0EDF85AC5A}" type="pres">
      <dgm:prSet presAssocID="{BD08A75D-CC05-4462-BA47-73F86449BC52}" presName="hierChild4" presStyleCnt="0"/>
      <dgm:spPr/>
    </dgm:pt>
    <dgm:pt modelId="{48927F4D-D7C1-4077-BBBA-7101E3E8785D}" type="pres">
      <dgm:prSet presAssocID="{FBC95E5A-CF8A-4CD4-BDF7-097A2C3CB28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5A573075-4C90-4D9E-B701-6C269B33DB6B}" type="pres">
      <dgm:prSet presAssocID="{2014E24D-D13B-42B6-8EC1-93A570FFEE96}" presName="hierRoot3" presStyleCnt="0"/>
      <dgm:spPr/>
    </dgm:pt>
    <dgm:pt modelId="{9177FD9C-971F-47F2-860D-93F5A9609760}" type="pres">
      <dgm:prSet presAssocID="{2014E24D-D13B-42B6-8EC1-93A570FFEE96}" presName="composite3" presStyleCnt="0"/>
      <dgm:spPr/>
    </dgm:pt>
    <dgm:pt modelId="{2B538F2F-E7A5-4D12-9462-0D9AF3F43AB3}" type="pres">
      <dgm:prSet presAssocID="{2014E24D-D13B-42B6-8EC1-93A570FFEE96}" presName="background3" presStyleLbl="node3" presStyleIdx="3" presStyleCnt="5"/>
      <dgm:spPr/>
    </dgm:pt>
    <dgm:pt modelId="{A6D706A8-A747-4377-AEAC-8F6BB26C6EAE}" type="pres">
      <dgm:prSet presAssocID="{2014E24D-D13B-42B6-8EC1-93A570FFEE96}" presName="text3" presStyleLbl="fgAcc3" presStyleIdx="3" presStyleCnt="5" custLinFactNeighborX="-1941" custLinFactNeighborY="397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84993-654E-49BC-9E21-5A46E307F93A}" type="pres">
      <dgm:prSet presAssocID="{2014E24D-D13B-42B6-8EC1-93A570FFEE96}" presName="hierChild4" presStyleCnt="0"/>
      <dgm:spPr/>
    </dgm:pt>
    <dgm:pt modelId="{F4C34634-2062-4F7E-96CA-59AF07A9C287}" type="pres">
      <dgm:prSet presAssocID="{5EE42CA2-4F2B-4DDC-A1E8-4733E25EAD48}" presName="Name17" presStyleLbl="parChTrans1D3" presStyleIdx="4" presStyleCnt="5"/>
      <dgm:spPr/>
      <dgm:t>
        <a:bodyPr/>
        <a:lstStyle/>
        <a:p>
          <a:endParaRPr lang="en-US"/>
        </a:p>
      </dgm:t>
    </dgm:pt>
    <dgm:pt modelId="{2D2C6934-1925-4B95-8B02-ABA288E9AE39}" type="pres">
      <dgm:prSet presAssocID="{340F2348-3772-46F9-94D6-B0FFCD749248}" presName="hierRoot3" presStyleCnt="0"/>
      <dgm:spPr/>
    </dgm:pt>
    <dgm:pt modelId="{8FD04932-6D63-44A1-A9F5-FC2584BF8E08}" type="pres">
      <dgm:prSet presAssocID="{340F2348-3772-46F9-94D6-B0FFCD749248}" presName="composite3" presStyleCnt="0"/>
      <dgm:spPr/>
    </dgm:pt>
    <dgm:pt modelId="{A9D9D828-F752-4689-AFC2-53B7DCEC2AC3}" type="pres">
      <dgm:prSet presAssocID="{340F2348-3772-46F9-94D6-B0FFCD749248}" presName="background3" presStyleLbl="node3" presStyleIdx="4" presStyleCnt="5"/>
      <dgm:spPr/>
    </dgm:pt>
    <dgm:pt modelId="{0B5FC988-3E44-4C1F-AE62-53514DF84BB4}" type="pres">
      <dgm:prSet presAssocID="{340F2348-3772-46F9-94D6-B0FFCD749248}" presName="text3" presStyleLbl="fgAcc3" presStyleIdx="4" presStyleCnt="5" custLinFactNeighborY="540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62EC7E-2748-4F8D-BD05-9DA06DE01C35}" type="pres">
      <dgm:prSet presAssocID="{340F2348-3772-46F9-94D6-B0FFCD749248}" presName="hierChild4" presStyleCnt="0"/>
      <dgm:spPr/>
    </dgm:pt>
    <dgm:pt modelId="{22227079-1CAD-4EB1-9552-0F43BA210E86}" type="pres">
      <dgm:prSet presAssocID="{44C184F1-BAA9-47BE-A7A8-E223E33C019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99BE0F55-568A-4EAC-B2B8-61A79C25FE65}" type="pres">
      <dgm:prSet presAssocID="{6DF11C2F-FA33-45DE-A6A5-704DA596031B}" presName="hierRoot2" presStyleCnt="0"/>
      <dgm:spPr/>
    </dgm:pt>
    <dgm:pt modelId="{EF8F5717-4F02-48E1-ABCC-B73CC4F5660C}" type="pres">
      <dgm:prSet presAssocID="{6DF11C2F-FA33-45DE-A6A5-704DA596031B}" presName="composite2" presStyleCnt="0"/>
      <dgm:spPr/>
    </dgm:pt>
    <dgm:pt modelId="{501E866B-2945-44F4-87B2-3C8F4D9B05CA}" type="pres">
      <dgm:prSet presAssocID="{6DF11C2F-FA33-45DE-A6A5-704DA596031B}" presName="background2" presStyleLbl="node2" presStyleIdx="2" presStyleCnt="3"/>
      <dgm:spPr/>
    </dgm:pt>
    <dgm:pt modelId="{08BBAFDC-2D3B-4713-BD59-AA05BE653C99}" type="pres">
      <dgm:prSet presAssocID="{6DF11C2F-FA33-45DE-A6A5-704DA596031B}" presName="text2" presStyleLbl="fgAcc2" presStyleIdx="2" presStyleCnt="3" custLinFactNeighborX="73127" custLinFactNeighborY="-30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E3A94-C4F3-4952-A7EC-106169FB6E94}" type="pres">
      <dgm:prSet presAssocID="{6DF11C2F-FA33-45DE-A6A5-704DA596031B}" presName="hierChild3" presStyleCnt="0"/>
      <dgm:spPr/>
    </dgm:pt>
  </dgm:ptLst>
  <dgm:cxnLst>
    <dgm:cxn modelId="{B482AB4C-BC68-4A28-B6A6-24DAB4BBB692}" srcId="{DDDC9315-6B50-4C02-B4D8-B30006FBDBD1}" destId="{AEDA8741-A1FF-4BA9-8A74-44881737C40F}" srcOrd="0" destOrd="0" parTransId="{5D3AE09B-2FF9-42C3-99E2-5F864B815CFF}" sibTransId="{505DD8A3-E364-4EB5-B67D-3C289D9197CF}"/>
    <dgm:cxn modelId="{72AD8274-921A-444B-8584-B9265CF80987}" srcId="{2903BCEC-27A8-4CB2-9C77-588736719134}" destId="{2014E24D-D13B-42B6-8EC1-93A570FFEE96}" srcOrd="1" destOrd="0" parTransId="{FBC95E5A-CF8A-4CD4-BDF7-097A2C3CB28C}" sibTransId="{2CDB6135-D4CF-4C18-BD73-DBEF3268619F}"/>
    <dgm:cxn modelId="{69FBAF18-62B0-471C-9FA0-6267805B59B3}" srcId="{AEDA8741-A1FF-4BA9-8A74-44881737C40F}" destId="{2903BCEC-27A8-4CB2-9C77-588736719134}" srcOrd="1" destOrd="0" parTransId="{F2146FCE-7F09-4BB2-AC81-30F771CD03A8}" sibTransId="{EAB8072E-5AF6-4315-981F-8AE7FDBA67A8}"/>
    <dgm:cxn modelId="{0C3D57FD-034B-4AA2-B852-9D3F55475899}" type="presOf" srcId="{2014E24D-D13B-42B6-8EC1-93A570FFEE96}" destId="{A6D706A8-A747-4377-AEAC-8F6BB26C6EAE}" srcOrd="0" destOrd="0" presId="urn:microsoft.com/office/officeart/2005/8/layout/hierarchy1"/>
    <dgm:cxn modelId="{B3398BF5-5FF9-4F14-989B-303A686B88FD}" type="presOf" srcId="{D69E2586-937D-4F38-AA68-31B6EE21474B}" destId="{3172B711-5497-405A-9CE5-CEDD2DB0A47F}" srcOrd="0" destOrd="0" presId="urn:microsoft.com/office/officeart/2005/8/layout/hierarchy1"/>
    <dgm:cxn modelId="{E518E6DD-3AD1-453F-8BCA-567FE5040A0C}" type="presOf" srcId="{DDDC9315-6B50-4C02-B4D8-B30006FBDBD1}" destId="{B0E8DA85-1DF2-464B-BC05-938065628925}" srcOrd="0" destOrd="0" presId="urn:microsoft.com/office/officeart/2005/8/layout/hierarchy1"/>
    <dgm:cxn modelId="{8265CA92-B062-45E5-B875-8EBC2FF3C6DE}" srcId="{2903BCEC-27A8-4CB2-9C77-588736719134}" destId="{BD08A75D-CC05-4462-BA47-73F86449BC52}" srcOrd="0" destOrd="0" parTransId="{C7243AE6-8C26-46F4-B7D4-DA6EFD1E470B}" sibTransId="{A9E49151-3601-44D7-9AB0-089CC52A35B9}"/>
    <dgm:cxn modelId="{CC045999-D3B9-4867-B6D6-CD89BCD2FF4D}" srcId="{B755AAB0-326D-4A62-B1A2-A8D0A9FBDEA4}" destId="{D69E2586-937D-4F38-AA68-31B6EE21474B}" srcOrd="0" destOrd="0" parTransId="{D4E4D245-BA19-46F9-96FB-2B5F1F73865F}" sibTransId="{963483ED-3D00-459E-929B-3E32E49BC0EB}"/>
    <dgm:cxn modelId="{370CFC71-0421-4519-8718-716FF279709A}" type="presOf" srcId="{BD08A75D-CC05-4462-BA47-73F86449BC52}" destId="{055F496B-A9B3-4E1B-830F-5C23D921A0AB}" srcOrd="0" destOrd="0" presId="urn:microsoft.com/office/officeart/2005/8/layout/hierarchy1"/>
    <dgm:cxn modelId="{F8F6BCE1-1059-4434-B2D4-86A8C88819D4}" type="presOf" srcId="{BF3F0978-0C24-4DEB-919F-08A5CE3812A4}" destId="{F98368B8-CF40-4525-8A00-1A38F0237370}" srcOrd="0" destOrd="0" presId="urn:microsoft.com/office/officeart/2005/8/layout/hierarchy1"/>
    <dgm:cxn modelId="{D87F4D48-E788-4D86-98EC-CB34D5403381}" srcId="{2903BCEC-27A8-4CB2-9C77-588736719134}" destId="{340F2348-3772-46F9-94D6-B0FFCD749248}" srcOrd="2" destOrd="0" parTransId="{5EE42CA2-4F2B-4DDC-A1E8-4733E25EAD48}" sibTransId="{20B1547E-A982-4A2B-96D3-CAF563B43D81}"/>
    <dgm:cxn modelId="{AB42D8FC-D06D-43AA-8CF8-F6EB9E62129A}" type="presOf" srcId="{D4D96D0D-1735-4DD3-8E87-4AB510D84453}" destId="{0DCEA53A-0395-4C2E-9B16-ED4F5BD7F511}" srcOrd="0" destOrd="0" presId="urn:microsoft.com/office/officeart/2005/8/layout/hierarchy1"/>
    <dgm:cxn modelId="{0A0BC0BD-F01F-4E43-8055-207A5DA2A71B}" type="presOf" srcId="{80D0C430-7ECB-4453-9CA2-6A24EF0A4572}" destId="{E16501A9-1066-4173-9C33-FEC3E7D7F7EC}" srcOrd="0" destOrd="0" presId="urn:microsoft.com/office/officeart/2005/8/layout/hierarchy1"/>
    <dgm:cxn modelId="{FF66F27F-E40D-4114-A1CB-4F8B939B5ED8}" type="presOf" srcId="{2903BCEC-27A8-4CB2-9C77-588736719134}" destId="{31EE8833-0A89-4E7C-AEA8-36B9265767A4}" srcOrd="0" destOrd="0" presId="urn:microsoft.com/office/officeart/2005/8/layout/hierarchy1"/>
    <dgm:cxn modelId="{2894254E-50CD-41B0-9534-0A3DC8C5A3CA}" srcId="{B755AAB0-326D-4A62-B1A2-A8D0A9FBDEA4}" destId="{BF3F0978-0C24-4DEB-919F-08A5CE3812A4}" srcOrd="1" destOrd="0" parTransId="{D4D96D0D-1735-4DD3-8E87-4AB510D84453}" sibTransId="{76DCB305-C170-43CC-A143-B50E2213277D}"/>
    <dgm:cxn modelId="{46B3077F-8495-4952-9446-B82AD196AA85}" srcId="{AEDA8741-A1FF-4BA9-8A74-44881737C40F}" destId="{B755AAB0-326D-4A62-B1A2-A8D0A9FBDEA4}" srcOrd="0" destOrd="0" parTransId="{80D0C430-7ECB-4453-9CA2-6A24EF0A4572}" sibTransId="{0415E7EE-39E7-45C9-9C24-95099968DC02}"/>
    <dgm:cxn modelId="{3516065E-702D-4DFC-94A6-84788475543D}" srcId="{AEDA8741-A1FF-4BA9-8A74-44881737C40F}" destId="{6DF11C2F-FA33-45DE-A6A5-704DA596031B}" srcOrd="2" destOrd="0" parTransId="{44C184F1-BAA9-47BE-A7A8-E223E33C019F}" sibTransId="{33D1EC0F-B5A1-48FB-84D1-EC4F396F2115}"/>
    <dgm:cxn modelId="{FF90273D-8EC0-4271-8214-DBF2A8D893CC}" type="presOf" srcId="{44C184F1-BAA9-47BE-A7A8-E223E33C019F}" destId="{22227079-1CAD-4EB1-9552-0F43BA210E86}" srcOrd="0" destOrd="0" presId="urn:microsoft.com/office/officeart/2005/8/layout/hierarchy1"/>
    <dgm:cxn modelId="{B4A8F923-F596-4601-AE9D-8EED79376804}" type="presOf" srcId="{B755AAB0-326D-4A62-B1A2-A8D0A9FBDEA4}" destId="{EBA82A49-F011-46FB-A18B-66E7910925AB}" srcOrd="0" destOrd="0" presId="urn:microsoft.com/office/officeart/2005/8/layout/hierarchy1"/>
    <dgm:cxn modelId="{195465D5-911C-457A-88F6-2868528E405F}" type="presOf" srcId="{F2146FCE-7F09-4BB2-AC81-30F771CD03A8}" destId="{0E47E20B-A369-4B36-8B7B-211F6844597F}" srcOrd="0" destOrd="0" presId="urn:microsoft.com/office/officeart/2005/8/layout/hierarchy1"/>
    <dgm:cxn modelId="{79B064F0-DF82-4C6E-A2E3-74EA458027D4}" type="presOf" srcId="{340F2348-3772-46F9-94D6-B0FFCD749248}" destId="{0B5FC988-3E44-4C1F-AE62-53514DF84BB4}" srcOrd="0" destOrd="0" presId="urn:microsoft.com/office/officeart/2005/8/layout/hierarchy1"/>
    <dgm:cxn modelId="{7315787F-D737-4631-8649-0DF383A70746}" type="presOf" srcId="{AEDA8741-A1FF-4BA9-8A74-44881737C40F}" destId="{3FEAF90B-6F50-4E20-8F3B-A58A1D8A6628}" srcOrd="0" destOrd="0" presId="urn:microsoft.com/office/officeart/2005/8/layout/hierarchy1"/>
    <dgm:cxn modelId="{48195A4D-2278-4967-9B3B-D1F5A0EFA5EE}" type="presOf" srcId="{D4E4D245-BA19-46F9-96FB-2B5F1F73865F}" destId="{B4E4F4C3-77BA-4633-8385-882C66D307D9}" srcOrd="0" destOrd="0" presId="urn:microsoft.com/office/officeart/2005/8/layout/hierarchy1"/>
    <dgm:cxn modelId="{6EAB2279-2954-49B7-B52B-A54DFA1E1918}" type="presOf" srcId="{6DF11C2F-FA33-45DE-A6A5-704DA596031B}" destId="{08BBAFDC-2D3B-4713-BD59-AA05BE653C99}" srcOrd="0" destOrd="0" presId="urn:microsoft.com/office/officeart/2005/8/layout/hierarchy1"/>
    <dgm:cxn modelId="{A802BEEB-58AC-44DC-A06C-9FB9EB954532}" type="presOf" srcId="{C7243AE6-8C26-46F4-B7D4-DA6EFD1E470B}" destId="{C073D824-849F-4630-A2BA-69809BCFF3A7}" srcOrd="0" destOrd="0" presId="urn:microsoft.com/office/officeart/2005/8/layout/hierarchy1"/>
    <dgm:cxn modelId="{07D086FF-4316-45EB-B81E-43781D36C6BD}" type="presOf" srcId="{FBC95E5A-CF8A-4CD4-BDF7-097A2C3CB28C}" destId="{48927F4D-D7C1-4077-BBBA-7101E3E8785D}" srcOrd="0" destOrd="0" presId="urn:microsoft.com/office/officeart/2005/8/layout/hierarchy1"/>
    <dgm:cxn modelId="{F54CF723-040B-4836-9D04-A07D34E9A740}" type="presOf" srcId="{5EE42CA2-4F2B-4DDC-A1E8-4733E25EAD48}" destId="{F4C34634-2062-4F7E-96CA-59AF07A9C287}" srcOrd="0" destOrd="0" presId="urn:microsoft.com/office/officeart/2005/8/layout/hierarchy1"/>
    <dgm:cxn modelId="{F2860973-0650-4324-8E3E-E2251C135C98}" type="presParOf" srcId="{B0E8DA85-1DF2-464B-BC05-938065628925}" destId="{9F1567E5-485E-4A7C-9527-A808172DA252}" srcOrd="0" destOrd="0" presId="urn:microsoft.com/office/officeart/2005/8/layout/hierarchy1"/>
    <dgm:cxn modelId="{9E4E5DFB-8EBB-4718-A39F-6D4AB2FABC06}" type="presParOf" srcId="{9F1567E5-485E-4A7C-9527-A808172DA252}" destId="{2FC1D25E-E4FB-4FD8-9CE5-4F6D268EC085}" srcOrd="0" destOrd="0" presId="urn:microsoft.com/office/officeart/2005/8/layout/hierarchy1"/>
    <dgm:cxn modelId="{E584AAA8-6D96-4C09-B98A-25500DAEFD9E}" type="presParOf" srcId="{2FC1D25E-E4FB-4FD8-9CE5-4F6D268EC085}" destId="{25F60329-C78D-4151-A4FA-D429410130D7}" srcOrd="0" destOrd="0" presId="urn:microsoft.com/office/officeart/2005/8/layout/hierarchy1"/>
    <dgm:cxn modelId="{1AF3504A-8CD2-4A0D-9F07-35C19AA29B40}" type="presParOf" srcId="{2FC1D25E-E4FB-4FD8-9CE5-4F6D268EC085}" destId="{3FEAF90B-6F50-4E20-8F3B-A58A1D8A6628}" srcOrd="1" destOrd="0" presId="urn:microsoft.com/office/officeart/2005/8/layout/hierarchy1"/>
    <dgm:cxn modelId="{D588535B-3C88-4486-98BA-EB0B2D3870FE}" type="presParOf" srcId="{9F1567E5-485E-4A7C-9527-A808172DA252}" destId="{AB8ACB41-31D7-4D0A-92AC-C0BD3F4E5DB2}" srcOrd="1" destOrd="0" presId="urn:microsoft.com/office/officeart/2005/8/layout/hierarchy1"/>
    <dgm:cxn modelId="{D24E4419-1D5D-48FD-A589-44E6934D74C7}" type="presParOf" srcId="{AB8ACB41-31D7-4D0A-92AC-C0BD3F4E5DB2}" destId="{E16501A9-1066-4173-9C33-FEC3E7D7F7EC}" srcOrd="0" destOrd="0" presId="urn:microsoft.com/office/officeart/2005/8/layout/hierarchy1"/>
    <dgm:cxn modelId="{805A97B2-B0D8-4781-8592-887523F485AF}" type="presParOf" srcId="{AB8ACB41-31D7-4D0A-92AC-C0BD3F4E5DB2}" destId="{35DF6D9B-92A1-4DAE-8697-EFDEEFB0DC9C}" srcOrd="1" destOrd="0" presId="urn:microsoft.com/office/officeart/2005/8/layout/hierarchy1"/>
    <dgm:cxn modelId="{665C2ED2-D756-47F9-A848-E1CC5D4B0220}" type="presParOf" srcId="{35DF6D9B-92A1-4DAE-8697-EFDEEFB0DC9C}" destId="{B869868D-01FE-448E-8FA8-03C8B0987022}" srcOrd="0" destOrd="0" presId="urn:microsoft.com/office/officeart/2005/8/layout/hierarchy1"/>
    <dgm:cxn modelId="{D7063F54-5612-4579-B241-9BC4601D0A4A}" type="presParOf" srcId="{B869868D-01FE-448E-8FA8-03C8B0987022}" destId="{7BF320B8-D067-49A4-BE8F-CC152DC40B62}" srcOrd="0" destOrd="0" presId="urn:microsoft.com/office/officeart/2005/8/layout/hierarchy1"/>
    <dgm:cxn modelId="{35679CDB-B41A-4193-B1E9-7DC9177F84A6}" type="presParOf" srcId="{B869868D-01FE-448E-8FA8-03C8B0987022}" destId="{EBA82A49-F011-46FB-A18B-66E7910925AB}" srcOrd="1" destOrd="0" presId="urn:microsoft.com/office/officeart/2005/8/layout/hierarchy1"/>
    <dgm:cxn modelId="{B2093DA5-5D77-4004-9A85-9A0FFD4A070A}" type="presParOf" srcId="{35DF6D9B-92A1-4DAE-8697-EFDEEFB0DC9C}" destId="{C172875B-EF8E-4655-88E0-573F21CFBC36}" srcOrd="1" destOrd="0" presId="urn:microsoft.com/office/officeart/2005/8/layout/hierarchy1"/>
    <dgm:cxn modelId="{7B408DDF-BACA-44AB-99FF-45F74A52A2B4}" type="presParOf" srcId="{C172875B-EF8E-4655-88E0-573F21CFBC36}" destId="{B4E4F4C3-77BA-4633-8385-882C66D307D9}" srcOrd="0" destOrd="0" presId="urn:microsoft.com/office/officeart/2005/8/layout/hierarchy1"/>
    <dgm:cxn modelId="{D67DC602-B118-4729-AB3E-E4C9E72C0CAD}" type="presParOf" srcId="{C172875B-EF8E-4655-88E0-573F21CFBC36}" destId="{247B9892-FE31-4648-8F8A-B26DF5AC5C95}" srcOrd="1" destOrd="0" presId="urn:microsoft.com/office/officeart/2005/8/layout/hierarchy1"/>
    <dgm:cxn modelId="{6C5ED4B3-533A-4972-BEA3-A81B4C0032F5}" type="presParOf" srcId="{247B9892-FE31-4648-8F8A-B26DF5AC5C95}" destId="{0D1F0D92-1ADF-4653-8AC4-A3D0B8DE0208}" srcOrd="0" destOrd="0" presId="urn:microsoft.com/office/officeart/2005/8/layout/hierarchy1"/>
    <dgm:cxn modelId="{6BD441DC-C84F-45CA-8696-00936CBB405D}" type="presParOf" srcId="{0D1F0D92-1ADF-4653-8AC4-A3D0B8DE0208}" destId="{7CE1FD58-30A7-4374-A746-F86EB548F864}" srcOrd="0" destOrd="0" presId="urn:microsoft.com/office/officeart/2005/8/layout/hierarchy1"/>
    <dgm:cxn modelId="{0014608D-BADA-4B4E-9DC1-AE50CBB683FB}" type="presParOf" srcId="{0D1F0D92-1ADF-4653-8AC4-A3D0B8DE0208}" destId="{3172B711-5497-405A-9CE5-CEDD2DB0A47F}" srcOrd="1" destOrd="0" presId="urn:microsoft.com/office/officeart/2005/8/layout/hierarchy1"/>
    <dgm:cxn modelId="{C4B96114-E54E-4150-8B08-0204C4441CE0}" type="presParOf" srcId="{247B9892-FE31-4648-8F8A-B26DF5AC5C95}" destId="{3A0FD89D-1F95-4583-B432-94695B6B2F5E}" srcOrd="1" destOrd="0" presId="urn:microsoft.com/office/officeart/2005/8/layout/hierarchy1"/>
    <dgm:cxn modelId="{D9DA83DA-084A-4C6D-9EE6-12160DDF7540}" type="presParOf" srcId="{C172875B-EF8E-4655-88E0-573F21CFBC36}" destId="{0DCEA53A-0395-4C2E-9B16-ED4F5BD7F511}" srcOrd="2" destOrd="0" presId="urn:microsoft.com/office/officeart/2005/8/layout/hierarchy1"/>
    <dgm:cxn modelId="{D5D93FED-0F34-49B9-B255-356B94E4B83B}" type="presParOf" srcId="{C172875B-EF8E-4655-88E0-573F21CFBC36}" destId="{E8EAB885-0EC7-44E8-9677-3DA5E4921E37}" srcOrd="3" destOrd="0" presId="urn:microsoft.com/office/officeart/2005/8/layout/hierarchy1"/>
    <dgm:cxn modelId="{BF2149C1-2233-46C1-87E5-41373F028E32}" type="presParOf" srcId="{E8EAB885-0EC7-44E8-9677-3DA5E4921E37}" destId="{2E66B7ED-EAB1-4B29-AE9A-3AC0C91B0EE7}" srcOrd="0" destOrd="0" presId="urn:microsoft.com/office/officeart/2005/8/layout/hierarchy1"/>
    <dgm:cxn modelId="{E3075125-C715-42A7-83C2-2C8FC6871C06}" type="presParOf" srcId="{2E66B7ED-EAB1-4B29-AE9A-3AC0C91B0EE7}" destId="{73DE73DE-8F0A-463F-A069-22077A96FF8A}" srcOrd="0" destOrd="0" presId="urn:microsoft.com/office/officeart/2005/8/layout/hierarchy1"/>
    <dgm:cxn modelId="{874BCBDA-0EEC-4D88-AB74-2911ACB268EC}" type="presParOf" srcId="{2E66B7ED-EAB1-4B29-AE9A-3AC0C91B0EE7}" destId="{F98368B8-CF40-4525-8A00-1A38F0237370}" srcOrd="1" destOrd="0" presId="urn:microsoft.com/office/officeart/2005/8/layout/hierarchy1"/>
    <dgm:cxn modelId="{1968C9EE-5F6D-4073-83BD-C10ABC6315FF}" type="presParOf" srcId="{E8EAB885-0EC7-44E8-9677-3DA5E4921E37}" destId="{D8B811A8-A7BF-485A-9930-F49CF7160000}" srcOrd="1" destOrd="0" presId="urn:microsoft.com/office/officeart/2005/8/layout/hierarchy1"/>
    <dgm:cxn modelId="{5A6D7D3F-F80F-4C2A-A1B2-415942B286BE}" type="presParOf" srcId="{AB8ACB41-31D7-4D0A-92AC-C0BD3F4E5DB2}" destId="{0E47E20B-A369-4B36-8B7B-211F6844597F}" srcOrd="2" destOrd="0" presId="urn:microsoft.com/office/officeart/2005/8/layout/hierarchy1"/>
    <dgm:cxn modelId="{E5F76EF6-05E7-42CA-95C1-27B0A540E46E}" type="presParOf" srcId="{AB8ACB41-31D7-4D0A-92AC-C0BD3F4E5DB2}" destId="{E93DEB90-8B57-46E5-8C22-9EB43614684A}" srcOrd="3" destOrd="0" presId="urn:microsoft.com/office/officeart/2005/8/layout/hierarchy1"/>
    <dgm:cxn modelId="{EE345265-F8F5-4D62-BD88-1410F6BB5C83}" type="presParOf" srcId="{E93DEB90-8B57-46E5-8C22-9EB43614684A}" destId="{197553A8-E334-4615-BC9F-BAF7DBBD34D2}" srcOrd="0" destOrd="0" presId="urn:microsoft.com/office/officeart/2005/8/layout/hierarchy1"/>
    <dgm:cxn modelId="{10A12C81-BF42-4C3A-A24C-A7DE3ED478F5}" type="presParOf" srcId="{197553A8-E334-4615-BC9F-BAF7DBBD34D2}" destId="{7F758F0C-80B2-4316-AD3B-E56F2EAC3373}" srcOrd="0" destOrd="0" presId="urn:microsoft.com/office/officeart/2005/8/layout/hierarchy1"/>
    <dgm:cxn modelId="{15B2DD9A-6B70-4121-A62C-7C389E57CE4A}" type="presParOf" srcId="{197553A8-E334-4615-BC9F-BAF7DBBD34D2}" destId="{31EE8833-0A89-4E7C-AEA8-36B9265767A4}" srcOrd="1" destOrd="0" presId="urn:microsoft.com/office/officeart/2005/8/layout/hierarchy1"/>
    <dgm:cxn modelId="{DABBADCF-5B98-48D6-A7DF-DC3E7AE1577C}" type="presParOf" srcId="{E93DEB90-8B57-46E5-8C22-9EB43614684A}" destId="{AA6BB5FF-30FE-46E5-BAF1-1E89F413952F}" srcOrd="1" destOrd="0" presId="urn:microsoft.com/office/officeart/2005/8/layout/hierarchy1"/>
    <dgm:cxn modelId="{8956FE76-2528-4467-8392-1DC6304B4A1A}" type="presParOf" srcId="{AA6BB5FF-30FE-46E5-BAF1-1E89F413952F}" destId="{C073D824-849F-4630-A2BA-69809BCFF3A7}" srcOrd="0" destOrd="0" presId="urn:microsoft.com/office/officeart/2005/8/layout/hierarchy1"/>
    <dgm:cxn modelId="{21514119-26D8-462B-AFF2-D4E19DD3B461}" type="presParOf" srcId="{AA6BB5FF-30FE-46E5-BAF1-1E89F413952F}" destId="{37EBA3D8-47DA-4C05-9C38-A662FA0D02C3}" srcOrd="1" destOrd="0" presId="urn:microsoft.com/office/officeart/2005/8/layout/hierarchy1"/>
    <dgm:cxn modelId="{EF6405EE-13F1-4045-9DA0-4A22D9545FE0}" type="presParOf" srcId="{37EBA3D8-47DA-4C05-9C38-A662FA0D02C3}" destId="{B51295D0-F49A-4B1D-90BD-C80291BD19E6}" srcOrd="0" destOrd="0" presId="urn:microsoft.com/office/officeart/2005/8/layout/hierarchy1"/>
    <dgm:cxn modelId="{4FF17F2F-2C71-48AA-A6AC-3BEFFABCC864}" type="presParOf" srcId="{B51295D0-F49A-4B1D-90BD-C80291BD19E6}" destId="{AE0291DD-5E39-4504-BFF8-A3339561D15F}" srcOrd="0" destOrd="0" presId="urn:microsoft.com/office/officeart/2005/8/layout/hierarchy1"/>
    <dgm:cxn modelId="{930DF2C2-A24E-449A-B6EA-1787FC216A0B}" type="presParOf" srcId="{B51295D0-F49A-4B1D-90BD-C80291BD19E6}" destId="{055F496B-A9B3-4E1B-830F-5C23D921A0AB}" srcOrd="1" destOrd="0" presId="urn:microsoft.com/office/officeart/2005/8/layout/hierarchy1"/>
    <dgm:cxn modelId="{62DFA9E7-5FDC-4431-805C-E359C8FEE496}" type="presParOf" srcId="{37EBA3D8-47DA-4C05-9C38-A662FA0D02C3}" destId="{D4C8989E-CA56-41D9-B01D-FC0EDF85AC5A}" srcOrd="1" destOrd="0" presId="urn:microsoft.com/office/officeart/2005/8/layout/hierarchy1"/>
    <dgm:cxn modelId="{563A7A28-46AE-473E-8762-A9299CC920F9}" type="presParOf" srcId="{AA6BB5FF-30FE-46E5-BAF1-1E89F413952F}" destId="{48927F4D-D7C1-4077-BBBA-7101E3E8785D}" srcOrd="2" destOrd="0" presId="urn:microsoft.com/office/officeart/2005/8/layout/hierarchy1"/>
    <dgm:cxn modelId="{19C8B683-1306-4D15-8D50-6A4C929D7C99}" type="presParOf" srcId="{AA6BB5FF-30FE-46E5-BAF1-1E89F413952F}" destId="{5A573075-4C90-4D9E-B701-6C269B33DB6B}" srcOrd="3" destOrd="0" presId="urn:microsoft.com/office/officeart/2005/8/layout/hierarchy1"/>
    <dgm:cxn modelId="{AC7CC452-06DA-4AE9-A790-E49A41071FDF}" type="presParOf" srcId="{5A573075-4C90-4D9E-B701-6C269B33DB6B}" destId="{9177FD9C-971F-47F2-860D-93F5A9609760}" srcOrd="0" destOrd="0" presId="urn:microsoft.com/office/officeart/2005/8/layout/hierarchy1"/>
    <dgm:cxn modelId="{3A8F8F42-973A-4771-8E22-38A3B00DD4E7}" type="presParOf" srcId="{9177FD9C-971F-47F2-860D-93F5A9609760}" destId="{2B538F2F-E7A5-4D12-9462-0D9AF3F43AB3}" srcOrd="0" destOrd="0" presId="urn:microsoft.com/office/officeart/2005/8/layout/hierarchy1"/>
    <dgm:cxn modelId="{9D275F1A-BA39-4789-B027-7342879A927B}" type="presParOf" srcId="{9177FD9C-971F-47F2-860D-93F5A9609760}" destId="{A6D706A8-A747-4377-AEAC-8F6BB26C6EAE}" srcOrd="1" destOrd="0" presId="urn:microsoft.com/office/officeart/2005/8/layout/hierarchy1"/>
    <dgm:cxn modelId="{B5058573-A991-47F3-AE1F-A883A36E2E05}" type="presParOf" srcId="{5A573075-4C90-4D9E-B701-6C269B33DB6B}" destId="{54F84993-654E-49BC-9E21-5A46E307F93A}" srcOrd="1" destOrd="0" presId="urn:microsoft.com/office/officeart/2005/8/layout/hierarchy1"/>
    <dgm:cxn modelId="{700179DE-F717-4AE3-BF6C-D86723E9361B}" type="presParOf" srcId="{AA6BB5FF-30FE-46E5-BAF1-1E89F413952F}" destId="{F4C34634-2062-4F7E-96CA-59AF07A9C287}" srcOrd="4" destOrd="0" presId="urn:microsoft.com/office/officeart/2005/8/layout/hierarchy1"/>
    <dgm:cxn modelId="{ABF524B1-402B-4041-A41F-556E2DF53C4E}" type="presParOf" srcId="{AA6BB5FF-30FE-46E5-BAF1-1E89F413952F}" destId="{2D2C6934-1925-4B95-8B02-ABA288E9AE39}" srcOrd="5" destOrd="0" presId="urn:microsoft.com/office/officeart/2005/8/layout/hierarchy1"/>
    <dgm:cxn modelId="{9A91CEF7-BB9D-47C2-A1B8-E29557CCC7F6}" type="presParOf" srcId="{2D2C6934-1925-4B95-8B02-ABA288E9AE39}" destId="{8FD04932-6D63-44A1-A9F5-FC2584BF8E08}" srcOrd="0" destOrd="0" presId="urn:microsoft.com/office/officeart/2005/8/layout/hierarchy1"/>
    <dgm:cxn modelId="{2549EC14-D7C9-416C-BD49-E51066999408}" type="presParOf" srcId="{8FD04932-6D63-44A1-A9F5-FC2584BF8E08}" destId="{A9D9D828-F752-4689-AFC2-53B7DCEC2AC3}" srcOrd="0" destOrd="0" presId="urn:microsoft.com/office/officeart/2005/8/layout/hierarchy1"/>
    <dgm:cxn modelId="{89EAF8D7-7462-48A9-B009-4A68E7B89BDB}" type="presParOf" srcId="{8FD04932-6D63-44A1-A9F5-FC2584BF8E08}" destId="{0B5FC988-3E44-4C1F-AE62-53514DF84BB4}" srcOrd="1" destOrd="0" presId="urn:microsoft.com/office/officeart/2005/8/layout/hierarchy1"/>
    <dgm:cxn modelId="{194285D4-80AC-454A-B3F8-95080F2E67C9}" type="presParOf" srcId="{2D2C6934-1925-4B95-8B02-ABA288E9AE39}" destId="{4262EC7E-2748-4F8D-BD05-9DA06DE01C35}" srcOrd="1" destOrd="0" presId="urn:microsoft.com/office/officeart/2005/8/layout/hierarchy1"/>
    <dgm:cxn modelId="{0B636ABA-B5FD-4B7D-8B22-231FD0CB4031}" type="presParOf" srcId="{AB8ACB41-31D7-4D0A-92AC-C0BD3F4E5DB2}" destId="{22227079-1CAD-4EB1-9552-0F43BA210E86}" srcOrd="4" destOrd="0" presId="urn:microsoft.com/office/officeart/2005/8/layout/hierarchy1"/>
    <dgm:cxn modelId="{709D4F4A-5BD8-4376-8F0C-78A2B22E7B99}" type="presParOf" srcId="{AB8ACB41-31D7-4D0A-92AC-C0BD3F4E5DB2}" destId="{99BE0F55-568A-4EAC-B2B8-61A79C25FE65}" srcOrd="5" destOrd="0" presId="urn:microsoft.com/office/officeart/2005/8/layout/hierarchy1"/>
    <dgm:cxn modelId="{A5AB88FE-FE72-4DB6-8B82-304220FE9A74}" type="presParOf" srcId="{99BE0F55-568A-4EAC-B2B8-61A79C25FE65}" destId="{EF8F5717-4F02-48E1-ABCC-B73CC4F5660C}" srcOrd="0" destOrd="0" presId="urn:microsoft.com/office/officeart/2005/8/layout/hierarchy1"/>
    <dgm:cxn modelId="{99390C06-E860-4D67-8C5B-2EB911355AC9}" type="presParOf" srcId="{EF8F5717-4F02-48E1-ABCC-B73CC4F5660C}" destId="{501E866B-2945-44F4-87B2-3C8F4D9B05CA}" srcOrd="0" destOrd="0" presId="urn:microsoft.com/office/officeart/2005/8/layout/hierarchy1"/>
    <dgm:cxn modelId="{B243074B-AE7C-4A49-953D-871EAF22D04B}" type="presParOf" srcId="{EF8F5717-4F02-48E1-ABCC-B73CC4F5660C}" destId="{08BBAFDC-2D3B-4713-BD59-AA05BE653C99}" srcOrd="1" destOrd="0" presId="urn:microsoft.com/office/officeart/2005/8/layout/hierarchy1"/>
    <dgm:cxn modelId="{65EC7DAA-9634-424A-92E6-C0B743B7B029}" type="presParOf" srcId="{99BE0F55-568A-4EAC-B2B8-61A79C25FE65}" destId="{FBBE3A94-C4F3-4952-A7EC-106169FB6E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27079-1CAD-4EB1-9552-0F43BA210E86}">
      <dsp:nvSpPr>
        <dsp:cNvPr id="0" name=""/>
        <dsp:cNvSpPr/>
      </dsp:nvSpPr>
      <dsp:spPr>
        <a:xfrm>
          <a:off x="7199072" y="1345231"/>
          <a:ext cx="4710217" cy="1086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487"/>
              </a:lnTo>
              <a:lnTo>
                <a:pt x="4710217" y="881487"/>
              </a:lnTo>
              <a:lnTo>
                <a:pt x="4710217" y="10860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34634-2062-4F7E-96CA-59AF07A9C287}">
      <dsp:nvSpPr>
        <dsp:cNvPr id="0" name=""/>
        <dsp:cNvSpPr/>
      </dsp:nvSpPr>
      <dsp:spPr>
        <a:xfrm>
          <a:off x="7199087" y="3830877"/>
          <a:ext cx="4705670" cy="1117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67"/>
              </a:lnTo>
              <a:lnTo>
                <a:pt x="4705670" y="912867"/>
              </a:lnTo>
              <a:lnTo>
                <a:pt x="4705670" y="1117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27F4D-D7C1-4077-BBBA-7101E3E8785D}">
      <dsp:nvSpPr>
        <dsp:cNvPr id="0" name=""/>
        <dsp:cNvSpPr/>
      </dsp:nvSpPr>
      <dsp:spPr>
        <a:xfrm>
          <a:off x="7199087" y="3830877"/>
          <a:ext cx="1963787" cy="1117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867"/>
              </a:lnTo>
              <a:lnTo>
                <a:pt x="1963787" y="912867"/>
              </a:lnTo>
              <a:lnTo>
                <a:pt x="1963787" y="1117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3D824-849F-4630-A2BA-69809BCFF3A7}">
      <dsp:nvSpPr>
        <dsp:cNvPr id="0" name=""/>
        <dsp:cNvSpPr/>
      </dsp:nvSpPr>
      <dsp:spPr>
        <a:xfrm>
          <a:off x="6478141" y="3830877"/>
          <a:ext cx="720945" cy="1117441"/>
        </a:xfrm>
        <a:custGeom>
          <a:avLst/>
          <a:gdLst/>
          <a:ahLst/>
          <a:cxnLst/>
          <a:rect l="0" t="0" r="0" b="0"/>
          <a:pathLst>
            <a:path>
              <a:moveTo>
                <a:pt x="720945" y="0"/>
              </a:moveTo>
              <a:lnTo>
                <a:pt x="720945" y="912867"/>
              </a:lnTo>
              <a:lnTo>
                <a:pt x="0" y="912867"/>
              </a:lnTo>
              <a:lnTo>
                <a:pt x="0" y="1117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7E20B-A369-4B36-8B7B-211F6844597F}">
      <dsp:nvSpPr>
        <dsp:cNvPr id="0" name=""/>
        <dsp:cNvSpPr/>
      </dsp:nvSpPr>
      <dsp:spPr>
        <a:xfrm>
          <a:off x="7153352" y="1345231"/>
          <a:ext cx="91440" cy="1083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8808"/>
              </a:lnTo>
              <a:lnTo>
                <a:pt x="45734" y="878808"/>
              </a:lnTo>
              <a:lnTo>
                <a:pt x="45734" y="10833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EA53A-0395-4C2E-9B16-ED4F5BD7F511}">
      <dsp:nvSpPr>
        <dsp:cNvPr id="0" name=""/>
        <dsp:cNvSpPr/>
      </dsp:nvSpPr>
      <dsp:spPr>
        <a:xfrm>
          <a:off x="2458186" y="3876423"/>
          <a:ext cx="1092332" cy="1071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322"/>
              </a:lnTo>
              <a:lnTo>
                <a:pt x="1092332" y="867322"/>
              </a:lnTo>
              <a:lnTo>
                <a:pt x="1092332" y="1071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4F4C3-77BA-4633-8385-882C66D307D9}">
      <dsp:nvSpPr>
        <dsp:cNvPr id="0" name=""/>
        <dsp:cNvSpPr/>
      </dsp:nvSpPr>
      <dsp:spPr>
        <a:xfrm>
          <a:off x="858779" y="3876423"/>
          <a:ext cx="1599407" cy="1071895"/>
        </a:xfrm>
        <a:custGeom>
          <a:avLst/>
          <a:gdLst/>
          <a:ahLst/>
          <a:cxnLst/>
          <a:rect l="0" t="0" r="0" b="0"/>
          <a:pathLst>
            <a:path>
              <a:moveTo>
                <a:pt x="1599407" y="0"/>
              </a:moveTo>
              <a:lnTo>
                <a:pt x="1599407" y="867322"/>
              </a:lnTo>
              <a:lnTo>
                <a:pt x="0" y="867322"/>
              </a:lnTo>
              <a:lnTo>
                <a:pt x="0" y="10718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501A9-1066-4173-9C33-FEC3E7D7F7EC}">
      <dsp:nvSpPr>
        <dsp:cNvPr id="0" name=""/>
        <dsp:cNvSpPr/>
      </dsp:nvSpPr>
      <dsp:spPr>
        <a:xfrm>
          <a:off x="2458186" y="1345231"/>
          <a:ext cx="4740885" cy="1128927"/>
        </a:xfrm>
        <a:custGeom>
          <a:avLst/>
          <a:gdLst/>
          <a:ahLst/>
          <a:cxnLst/>
          <a:rect l="0" t="0" r="0" b="0"/>
          <a:pathLst>
            <a:path>
              <a:moveTo>
                <a:pt x="4740885" y="0"/>
              </a:moveTo>
              <a:lnTo>
                <a:pt x="4740885" y="924354"/>
              </a:lnTo>
              <a:lnTo>
                <a:pt x="0" y="924354"/>
              </a:lnTo>
              <a:lnTo>
                <a:pt x="0" y="11289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60329-C78D-4151-A4FA-D429410130D7}">
      <dsp:nvSpPr>
        <dsp:cNvPr id="0" name=""/>
        <dsp:cNvSpPr/>
      </dsp:nvSpPr>
      <dsp:spPr>
        <a:xfrm>
          <a:off x="6094927" y="-57032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EAF90B-6F50-4E20-8F3B-A58A1D8A6628}">
      <dsp:nvSpPr>
        <dsp:cNvPr id="0" name=""/>
        <dsp:cNvSpPr/>
      </dsp:nvSpPr>
      <dsp:spPr>
        <a:xfrm>
          <a:off x="6340293" y="176065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>
              <a:latin typeface="Calibri"/>
            </a:rPr>
            <a:t>Project</a:t>
          </a:r>
          <a:endParaRPr lang="vi-VN" sz="2800" kern="1200"/>
        </a:p>
      </dsp:txBody>
      <dsp:txXfrm>
        <a:off x="6381364" y="217136"/>
        <a:ext cx="2126147" cy="1320121"/>
      </dsp:txXfrm>
    </dsp:sp>
    <dsp:sp modelId="{7BF320B8-D067-49A4-BE8F-CC152DC40B62}">
      <dsp:nvSpPr>
        <dsp:cNvPr id="0" name=""/>
        <dsp:cNvSpPr/>
      </dsp:nvSpPr>
      <dsp:spPr>
        <a:xfrm>
          <a:off x="1354042" y="247415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A82A49-F011-46FB-A18B-66E7910925AB}">
      <dsp:nvSpPr>
        <dsp:cNvPr id="0" name=""/>
        <dsp:cNvSpPr/>
      </dsp:nvSpPr>
      <dsp:spPr>
        <a:xfrm>
          <a:off x="1599407" y="270725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err="1">
              <a:latin typeface="Calibri"/>
            </a:rPr>
            <a:t>Main</a:t>
          </a:r>
          <a:r>
            <a:rPr lang="vi-VN" sz="2800" kern="1200">
              <a:latin typeface="Calibri"/>
            </a:rPr>
            <a:t> </a:t>
          </a:r>
          <a:r>
            <a:rPr lang="vi-VN" sz="2800" kern="1200" err="1">
              <a:latin typeface="Calibri"/>
            </a:rPr>
            <a:t>program</a:t>
          </a:r>
          <a:endParaRPr lang="vi-VN" sz="2800" kern="1200"/>
        </a:p>
      </dsp:txBody>
      <dsp:txXfrm>
        <a:off x="1640478" y="2748327"/>
        <a:ext cx="2126147" cy="1320121"/>
      </dsp:txXfrm>
    </dsp:sp>
    <dsp:sp modelId="{7CE1FD58-30A7-4374-A746-F86EB548F864}">
      <dsp:nvSpPr>
        <dsp:cNvPr id="0" name=""/>
        <dsp:cNvSpPr/>
      </dsp:nvSpPr>
      <dsp:spPr>
        <a:xfrm>
          <a:off x="-245365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72B711-5497-405A-9CE5-CEDD2DB0A47F}">
      <dsp:nvSpPr>
        <dsp:cNvPr id="0" name=""/>
        <dsp:cNvSpPr/>
      </dsp:nvSpPr>
      <dsp:spPr>
        <a:xfrm>
          <a:off x="0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>
              <a:latin typeface="Calibri"/>
            </a:rPr>
            <a:t>msg_client.c</a:t>
          </a:r>
          <a:endParaRPr lang="vi-VN" sz="2800" kern="1200"/>
        </a:p>
      </dsp:txBody>
      <dsp:txXfrm>
        <a:off x="41071" y="5222487"/>
        <a:ext cx="2126147" cy="1320121"/>
      </dsp:txXfrm>
    </dsp:sp>
    <dsp:sp modelId="{73DE73DE-8F0A-463F-A069-22077A96FF8A}">
      <dsp:nvSpPr>
        <dsp:cNvPr id="0" name=""/>
        <dsp:cNvSpPr/>
      </dsp:nvSpPr>
      <dsp:spPr>
        <a:xfrm>
          <a:off x="2446374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8368B8-CF40-4525-8A00-1A38F0237370}">
      <dsp:nvSpPr>
        <dsp:cNvPr id="0" name=""/>
        <dsp:cNvSpPr/>
      </dsp:nvSpPr>
      <dsp:spPr>
        <a:xfrm>
          <a:off x="2691740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>
              <a:latin typeface="Calibri"/>
            </a:rPr>
            <a:t>msg_server.c</a:t>
          </a:r>
          <a:endParaRPr lang="vi-VN" sz="2800" kern="1200"/>
        </a:p>
      </dsp:txBody>
      <dsp:txXfrm>
        <a:off x="2732811" y="5222487"/>
        <a:ext cx="2126147" cy="1320121"/>
      </dsp:txXfrm>
    </dsp:sp>
    <dsp:sp modelId="{7F758F0C-80B2-4316-AD3B-E56F2EAC3373}">
      <dsp:nvSpPr>
        <dsp:cNvPr id="0" name=""/>
        <dsp:cNvSpPr/>
      </dsp:nvSpPr>
      <dsp:spPr>
        <a:xfrm>
          <a:off x="6094942" y="2428613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EE8833-0A89-4E7C-AEA8-36B9265767A4}">
      <dsp:nvSpPr>
        <dsp:cNvPr id="0" name=""/>
        <dsp:cNvSpPr/>
      </dsp:nvSpPr>
      <dsp:spPr>
        <a:xfrm>
          <a:off x="6340307" y="2661711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>
              <a:latin typeface="Calibri"/>
            </a:rPr>
            <a:t>Library</a:t>
          </a:r>
          <a:endParaRPr lang="vi-VN" sz="2800" kern="1200"/>
        </a:p>
      </dsp:txBody>
      <dsp:txXfrm>
        <a:off x="6381378" y="2702782"/>
        <a:ext cx="2126147" cy="1320121"/>
      </dsp:txXfrm>
    </dsp:sp>
    <dsp:sp modelId="{AE0291DD-5E39-4504-BFF8-A3339561D15F}">
      <dsp:nvSpPr>
        <dsp:cNvPr id="0" name=""/>
        <dsp:cNvSpPr/>
      </dsp:nvSpPr>
      <dsp:spPr>
        <a:xfrm>
          <a:off x="5373997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5F496B-A9B3-4E1B-830F-5C23D921A0AB}">
      <dsp:nvSpPr>
        <dsp:cNvPr id="0" name=""/>
        <dsp:cNvSpPr/>
      </dsp:nvSpPr>
      <dsp:spPr>
        <a:xfrm>
          <a:off x="5619362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err="1">
              <a:latin typeface="Calibri"/>
            </a:rPr>
            <a:t>server.h</a:t>
          </a:r>
          <a:endParaRPr lang="vi-VN" sz="2800" kern="1200">
            <a:latin typeface="Calibri"/>
          </a:endParaRPr>
        </a:p>
      </dsp:txBody>
      <dsp:txXfrm>
        <a:off x="5660433" y="5222487"/>
        <a:ext cx="2126147" cy="1320121"/>
      </dsp:txXfrm>
    </dsp:sp>
    <dsp:sp modelId="{2B538F2F-E7A5-4D12-9462-0D9AF3F43AB3}">
      <dsp:nvSpPr>
        <dsp:cNvPr id="0" name=""/>
        <dsp:cNvSpPr/>
      </dsp:nvSpPr>
      <dsp:spPr>
        <a:xfrm>
          <a:off x="8058730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D706A8-A747-4377-AEAC-8F6BB26C6EAE}">
      <dsp:nvSpPr>
        <dsp:cNvPr id="0" name=""/>
        <dsp:cNvSpPr/>
      </dsp:nvSpPr>
      <dsp:spPr>
        <a:xfrm>
          <a:off x="8304095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>
              <a:latin typeface="Calibri"/>
            </a:rPr>
            <a:t>client.h</a:t>
          </a:r>
        </a:p>
      </dsp:txBody>
      <dsp:txXfrm>
        <a:off x="8345166" y="5222487"/>
        <a:ext cx="2126147" cy="1320121"/>
      </dsp:txXfrm>
    </dsp:sp>
    <dsp:sp modelId="{A9D9D828-F752-4689-AFC2-53B7DCEC2AC3}">
      <dsp:nvSpPr>
        <dsp:cNvPr id="0" name=""/>
        <dsp:cNvSpPr/>
      </dsp:nvSpPr>
      <dsp:spPr>
        <a:xfrm>
          <a:off x="10800613" y="4948319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5FC988-3E44-4C1F-AE62-53514DF84BB4}">
      <dsp:nvSpPr>
        <dsp:cNvPr id="0" name=""/>
        <dsp:cNvSpPr/>
      </dsp:nvSpPr>
      <dsp:spPr>
        <a:xfrm>
          <a:off x="11045978" y="5181416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>
              <a:latin typeface="Calibri"/>
            </a:rPr>
            <a:t>common.h</a:t>
          </a:r>
        </a:p>
      </dsp:txBody>
      <dsp:txXfrm>
        <a:off x="11087049" y="5222487"/>
        <a:ext cx="2126147" cy="1320121"/>
      </dsp:txXfrm>
    </dsp:sp>
    <dsp:sp modelId="{501E866B-2945-44F4-87B2-3C8F4D9B05CA}">
      <dsp:nvSpPr>
        <dsp:cNvPr id="0" name=""/>
        <dsp:cNvSpPr/>
      </dsp:nvSpPr>
      <dsp:spPr>
        <a:xfrm>
          <a:off x="10805145" y="2431292"/>
          <a:ext cx="2208289" cy="14022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BBAFDC-2D3B-4713-BD59-AA05BE653C99}">
      <dsp:nvSpPr>
        <dsp:cNvPr id="0" name=""/>
        <dsp:cNvSpPr/>
      </dsp:nvSpPr>
      <dsp:spPr>
        <a:xfrm>
          <a:off x="11050510" y="2664389"/>
          <a:ext cx="2208289" cy="1402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>
              <a:latin typeface="Calibri"/>
            </a:rPr>
            <a:t>Makefile</a:t>
          </a:r>
          <a:endParaRPr lang="vi-VN" sz="2800" kern="1200"/>
        </a:p>
      </dsp:txBody>
      <dsp:txXfrm>
        <a:off x="11091581" y="2705460"/>
        <a:ext cx="2126147" cy="1320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0DCD1-D0CD-8F4A-947B-A848685305DB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A791-2536-1F43-AEA6-FC59AC5A1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4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0A791-2536-1F43-AEA6-FC59AC5A1E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750" kern="0" spc="-65"/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90571" y="4816475"/>
            <a:ext cx="1407287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>
                <a:latin typeface="Avenir Next" panose="020B0503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Automative Team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 lang="en-US" smtClean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56F75FBE-D6DC-A74B-BE22-DF684BB3B2C9}"/>
              </a:ext>
            </a:extLst>
          </p:cNvPr>
          <p:cNvSpPr/>
          <p:nvPr userDrawn="1"/>
        </p:nvSpPr>
        <p:spPr>
          <a:xfrm rot="10800000" flipH="1">
            <a:off x="11271251" y="-1"/>
            <a:ext cx="8832849" cy="5449275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461524" y="8444398"/>
            <a:ext cx="4642575" cy="286415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F4F19C-8886-5B42-B38F-CBFC26F5E26F}"/>
              </a:ext>
            </a:extLst>
          </p:cNvPr>
          <p:cNvSpPr/>
          <p:nvPr userDrawn="1"/>
        </p:nvSpPr>
        <p:spPr>
          <a:xfrm>
            <a:off x="18662650" y="10379075"/>
            <a:ext cx="609600" cy="930275"/>
          </a:xfrm>
          <a:prstGeom prst="rect">
            <a:avLst/>
          </a:prstGeom>
          <a:solidFill>
            <a:srgbClr val="28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>
            <a:spAutoFit/>
          </a:bodyPr>
          <a:lstStyle>
            <a:lvl1pPr>
              <a:defRPr sz="5750" kern="0" spc="-65" dirty="0"/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369332"/>
          </a:xfrm>
        </p:spPr>
        <p:txBody>
          <a:bodyPr lIns="0" tIns="0" rIns="0" bIns="0"/>
          <a:lstStyle>
            <a:lvl1pPr>
              <a:defRPr sz="2400">
                <a:latin typeface="Avenir Next" panose="020B0503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Automative Team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CEBC2-D7BC-5B47-AF44-DD71BEF69DF1}"/>
              </a:ext>
            </a:extLst>
          </p:cNvPr>
          <p:cNvSpPr/>
          <p:nvPr userDrawn="1"/>
        </p:nvSpPr>
        <p:spPr>
          <a:xfrm>
            <a:off x="1005205" y="1616075"/>
            <a:ext cx="1655445" cy="76200"/>
          </a:xfrm>
          <a:prstGeom prst="rect">
            <a:avLst/>
          </a:prstGeom>
          <a:solidFill>
            <a:srgbClr val="27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45551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5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270154" y="8452570"/>
            <a:ext cx="1691639" cy="405765"/>
          </a:xfrm>
          <a:custGeom>
            <a:avLst/>
            <a:gdLst/>
            <a:ahLst/>
            <a:cxnLst/>
            <a:rect l="l" t="t" r="r" b="b"/>
            <a:pathLst>
              <a:path w="1691640" h="405765">
                <a:moveTo>
                  <a:pt x="1687864" y="0"/>
                </a:moveTo>
                <a:lnTo>
                  <a:pt x="1684200" y="209"/>
                </a:lnTo>
                <a:lnTo>
                  <a:pt x="6607" y="26177"/>
                </a:lnTo>
                <a:lnTo>
                  <a:pt x="4921" y="26302"/>
                </a:lnTo>
                <a:lnTo>
                  <a:pt x="3120" y="27339"/>
                </a:lnTo>
                <a:lnTo>
                  <a:pt x="1842" y="28732"/>
                </a:lnTo>
                <a:lnTo>
                  <a:pt x="523" y="30449"/>
                </a:lnTo>
                <a:lnTo>
                  <a:pt x="0" y="32574"/>
                </a:lnTo>
                <a:lnTo>
                  <a:pt x="73" y="34428"/>
                </a:lnTo>
                <a:lnTo>
                  <a:pt x="26889" y="398532"/>
                </a:lnTo>
                <a:lnTo>
                  <a:pt x="26931" y="400720"/>
                </a:lnTo>
                <a:lnTo>
                  <a:pt x="27842" y="402668"/>
                </a:lnTo>
                <a:lnTo>
                  <a:pt x="30438" y="404521"/>
                </a:lnTo>
                <a:lnTo>
                  <a:pt x="31517" y="404951"/>
                </a:lnTo>
                <a:lnTo>
                  <a:pt x="34030" y="405233"/>
                </a:lnTo>
                <a:lnTo>
                  <a:pt x="100907" y="389401"/>
                </a:lnTo>
                <a:lnTo>
                  <a:pt x="39443" y="389401"/>
                </a:lnTo>
                <a:lnTo>
                  <a:pt x="13957" y="40972"/>
                </a:lnTo>
                <a:lnTo>
                  <a:pt x="1618034" y="16355"/>
                </a:lnTo>
                <a:lnTo>
                  <a:pt x="1676711" y="16355"/>
                </a:lnTo>
                <a:lnTo>
                  <a:pt x="1685425" y="14292"/>
                </a:lnTo>
                <a:lnTo>
                  <a:pt x="1688859" y="13758"/>
                </a:lnTo>
                <a:lnTo>
                  <a:pt x="1691215" y="10292"/>
                </a:lnTo>
                <a:lnTo>
                  <a:pt x="1690796" y="6533"/>
                </a:lnTo>
                <a:lnTo>
                  <a:pt x="1690346" y="3057"/>
                </a:lnTo>
                <a:lnTo>
                  <a:pt x="1687864" y="0"/>
                </a:lnTo>
                <a:close/>
              </a:path>
              <a:path w="1691640" h="405765">
                <a:moveTo>
                  <a:pt x="1676711" y="16355"/>
                </a:moveTo>
                <a:lnTo>
                  <a:pt x="1618034" y="16355"/>
                </a:lnTo>
                <a:lnTo>
                  <a:pt x="39443" y="389401"/>
                </a:lnTo>
                <a:lnTo>
                  <a:pt x="100907" y="389401"/>
                </a:lnTo>
                <a:lnTo>
                  <a:pt x="1676711" y="16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55577" y="11177976"/>
            <a:ext cx="333448" cy="13057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47805" y="7119943"/>
            <a:ext cx="2156460" cy="2606040"/>
          </a:xfrm>
          <a:custGeom>
            <a:avLst/>
            <a:gdLst/>
            <a:ahLst/>
            <a:cxnLst/>
            <a:rect l="l" t="t" r="r" b="b"/>
            <a:pathLst>
              <a:path w="2156459" h="2606040">
                <a:moveTo>
                  <a:pt x="2156295" y="1713877"/>
                </a:moveTo>
                <a:lnTo>
                  <a:pt x="1551178" y="233476"/>
                </a:lnTo>
                <a:lnTo>
                  <a:pt x="2156282" y="14820"/>
                </a:lnTo>
                <a:lnTo>
                  <a:pt x="2156282" y="0"/>
                </a:lnTo>
                <a:lnTo>
                  <a:pt x="1542732" y="221780"/>
                </a:lnTo>
                <a:lnTo>
                  <a:pt x="1542135" y="221602"/>
                </a:lnTo>
                <a:lnTo>
                  <a:pt x="1540116" y="222008"/>
                </a:lnTo>
                <a:lnTo>
                  <a:pt x="1538579" y="223088"/>
                </a:lnTo>
                <a:lnTo>
                  <a:pt x="2971" y="1334300"/>
                </a:lnTo>
                <a:lnTo>
                  <a:pt x="1104" y="1335951"/>
                </a:lnTo>
                <a:lnTo>
                  <a:pt x="12" y="1338326"/>
                </a:lnTo>
                <a:lnTo>
                  <a:pt x="0" y="1343279"/>
                </a:lnTo>
                <a:lnTo>
                  <a:pt x="1155" y="1345577"/>
                </a:lnTo>
                <a:lnTo>
                  <a:pt x="3251" y="1346733"/>
                </a:lnTo>
                <a:lnTo>
                  <a:pt x="2156295" y="2605633"/>
                </a:lnTo>
                <a:lnTo>
                  <a:pt x="2156295" y="2589263"/>
                </a:lnTo>
                <a:lnTo>
                  <a:pt x="19494" y="1339888"/>
                </a:lnTo>
                <a:lnTo>
                  <a:pt x="1539163" y="240220"/>
                </a:lnTo>
                <a:lnTo>
                  <a:pt x="2156295" y="1749615"/>
                </a:lnTo>
                <a:lnTo>
                  <a:pt x="2156295" y="1713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296476" y="1655488"/>
            <a:ext cx="3808095" cy="9653270"/>
          </a:xfrm>
          <a:custGeom>
            <a:avLst/>
            <a:gdLst/>
            <a:ahLst/>
            <a:cxnLst/>
            <a:rect l="l" t="t" r="r" b="b"/>
            <a:pathLst>
              <a:path w="3808094" h="9653270">
                <a:moveTo>
                  <a:pt x="3807612" y="0"/>
                </a:moveTo>
                <a:lnTo>
                  <a:pt x="2874975" y="96850"/>
                </a:lnTo>
                <a:lnTo>
                  <a:pt x="2873286" y="96964"/>
                </a:lnTo>
                <a:lnTo>
                  <a:pt x="2871470" y="98005"/>
                </a:lnTo>
                <a:lnTo>
                  <a:pt x="2869463" y="100876"/>
                </a:lnTo>
                <a:lnTo>
                  <a:pt x="2868942" y="102997"/>
                </a:lnTo>
                <a:lnTo>
                  <a:pt x="2869019" y="104876"/>
                </a:lnTo>
                <a:lnTo>
                  <a:pt x="3214090" y="3446691"/>
                </a:lnTo>
                <a:lnTo>
                  <a:pt x="1645678" y="4015892"/>
                </a:lnTo>
                <a:lnTo>
                  <a:pt x="1644573" y="4015651"/>
                </a:lnTo>
                <a:lnTo>
                  <a:pt x="1642173" y="4016946"/>
                </a:lnTo>
                <a:lnTo>
                  <a:pt x="1639557" y="4017899"/>
                </a:lnTo>
                <a:lnTo>
                  <a:pt x="1638109" y="4020820"/>
                </a:lnTo>
                <a:lnTo>
                  <a:pt x="1638134" y="4040936"/>
                </a:lnTo>
                <a:lnTo>
                  <a:pt x="1651063" y="6791503"/>
                </a:lnTo>
                <a:lnTo>
                  <a:pt x="1651063" y="6799110"/>
                </a:lnTo>
                <a:lnTo>
                  <a:pt x="1645373" y="6800456"/>
                </a:lnTo>
                <a:lnTo>
                  <a:pt x="1645373" y="6815125"/>
                </a:lnTo>
                <a:lnTo>
                  <a:pt x="1155471" y="7804874"/>
                </a:lnTo>
                <a:lnTo>
                  <a:pt x="1136599" y="7794714"/>
                </a:lnTo>
                <a:lnTo>
                  <a:pt x="1136599" y="7811414"/>
                </a:lnTo>
                <a:lnTo>
                  <a:pt x="697687" y="7903654"/>
                </a:lnTo>
                <a:lnTo>
                  <a:pt x="43980" y="7223138"/>
                </a:lnTo>
                <a:lnTo>
                  <a:pt x="1136599" y="7811414"/>
                </a:lnTo>
                <a:lnTo>
                  <a:pt x="1136599" y="7794714"/>
                </a:lnTo>
                <a:lnTo>
                  <a:pt x="73901" y="7222452"/>
                </a:lnTo>
                <a:lnTo>
                  <a:pt x="27711" y="7197585"/>
                </a:lnTo>
                <a:lnTo>
                  <a:pt x="1645373" y="6815125"/>
                </a:lnTo>
                <a:lnTo>
                  <a:pt x="1645373" y="6800456"/>
                </a:lnTo>
                <a:lnTo>
                  <a:pt x="8902" y="7187451"/>
                </a:lnTo>
                <a:lnTo>
                  <a:pt x="7708" y="7186803"/>
                </a:lnTo>
                <a:lnTo>
                  <a:pt x="4229" y="7187959"/>
                </a:lnTo>
                <a:lnTo>
                  <a:pt x="3721" y="7188682"/>
                </a:lnTo>
                <a:lnTo>
                  <a:pt x="3200" y="7188797"/>
                </a:lnTo>
                <a:lnTo>
                  <a:pt x="952" y="7191349"/>
                </a:lnTo>
                <a:lnTo>
                  <a:pt x="774" y="7192886"/>
                </a:lnTo>
                <a:lnTo>
                  <a:pt x="190" y="7193724"/>
                </a:lnTo>
                <a:lnTo>
                  <a:pt x="368" y="7195604"/>
                </a:lnTo>
                <a:lnTo>
                  <a:pt x="0" y="7197445"/>
                </a:lnTo>
                <a:lnTo>
                  <a:pt x="1625" y="7200417"/>
                </a:lnTo>
                <a:lnTo>
                  <a:pt x="4013" y="7201611"/>
                </a:lnTo>
                <a:lnTo>
                  <a:pt x="4343" y="7201802"/>
                </a:lnTo>
                <a:lnTo>
                  <a:pt x="688416" y="7914043"/>
                </a:lnTo>
                <a:lnTo>
                  <a:pt x="404634" y="9653067"/>
                </a:lnTo>
                <a:lnTo>
                  <a:pt x="417906" y="9653067"/>
                </a:lnTo>
                <a:lnTo>
                  <a:pt x="701078" y="7917866"/>
                </a:lnTo>
                <a:lnTo>
                  <a:pt x="768819" y="7903654"/>
                </a:lnTo>
                <a:lnTo>
                  <a:pt x="1147279" y="7824292"/>
                </a:lnTo>
                <a:lnTo>
                  <a:pt x="501269" y="9653067"/>
                </a:lnTo>
                <a:lnTo>
                  <a:pt x="501434" y="9653067"/>
                </a:lnTo>
                <a:lnTo>
                  <a:pt x="515391" y="9653067"/>
                </a:lnTo>
                <a:lnTo>
                  <a:pt x="515531" y="9653067"/>
                </a:lnTo>
                <a:lnTo>
                  <a:pt x="1160602" y="7826921"/>
                </a:lnTo>
                <a:lnTo>
                  <a:pt x="3069158" y="9653067"/>
                </a:lnTo>
                <a:lnTo>
                  <a:pt x="3089160" y="9653067"/>
                </a:lnTo>
                <a:lnTo>
                  <a:pt x="1180528" y="7826883"/>
                </a:lnTo>
                <a:lnTo>
                  <a:pt x="1179093" y="7825524"/>
                </a:lnTo>
                <a:lnTo>
                  <a:pt x="3807612" y="8263636"/>
                </a:lnTo>
                <a:lnTo>
                  <a:pt x="3807612" y="8248840"/>
                </a:lnTo>
                <a:lnTo>
                  <a:pt x="1168323" y="7808849"/>
                </a:lnTo>
                <a:lnTo>
                  <a:pt x="1660410" y="6814642"/>
                </a:lnTo>
                <a:lnTo>
                  <a:pt x="3807612" y="8070037"/>
                </a:lnTo>
                <a:lnTo>
                  <a:pt x="3807612" y="8053997"/>
                </a:lnTo>
                <a:lnTo>
                  <a:pt x="1687982" y="6814642"/>
                </a:lnTo>
                <a:lnTo>
                  <a:pt x="1669923" y="6804101"/>
                </a:lnTo>
                <a:lnTo>
                  <a:pt x="1687334" y="6791503"/>
                </a:lnTo>
                <a:lnTo>
                  <a:pt x="3194215" y="5701055"/>
                </a:lnTo>
                <a:lnTo>
                  <a:pt x="3195409" y="5700865"/>
                </a:lnTo>
                <a:lnTo>
                  <a:pt x="3242830" y="5683732"/>
                </a:lnTo>
                <a:lnTo>
                  <a:pt x="3807612" y="5479593"/>
                </a:lnTo>
                <a:lnTo>
                  <a:pt x="3807612" y="5464251"/>
                </a:lnTo>
                <a:lnTo>
                  <a:pt x="3200247" y="5683694"/>
                </a:lnTo>
                <a:lnTo>
                  <a:pt x="3200349" y="5676684"/>
                </a:lnTo>
                <a:lnTo>
                  <a:pt x="3227971" y="3474135"/>
                </a:lnTo>
                <a:lnTo>
                  <a:pt x="3807612" y="4364037"/>
                </a:lnTo>
                <a:lnTo>
                  <a:pt x="3807612" y="4363644"/>
                </a:lnTo>
                <a:lnTo>
                  <a:pt x="3807612" y="4339031"/>
                </a:lnTo>
                <a:lnTo>
                  <a:pt x="3239465" y="3466693"/>
                </a:lnTo>
                <a:lnTo>
                  <a:pt x="3807612" y="3698900"/>
                </a:lnTo>
                <a:lnTo>
                  <a:pt x="3807612" y="3698773"/>
                </a:lnTo>
                <a:lnTo>
                  <a:pt x="3807612" y="3683266"/>
                </a:lnTo>
                <a:lnTo>
                  <a:pt x="3807612" y="3683012"/>
                </a:lnTo>
                <a:lnTo>
                  <a:pt x="3278289" y="3466693"/>
                </a:lnTo>
                <a:lnTo>
                  <a:pt x="3232505" y="3447999"/>
                </a:lnTo>
                <a:lnTo>
                  <a:pt x="3807612" y="2679547"/>
                </a:lnTo>
                <a:lnTo>
                  <a:pt x="3807612" y="2656840"/>
                </a:lnTo>
                <a:lnTo>
                  <a:pt x="3226041" y="3433851"/>
                </a:lnTo>
                <a:lnTo>
                  <a:pt x="3214662" y="3323704"/>
                </a:lnTo>
                <a:lnTo>
                  <a:pt x="3214662" y="3461486"/>
                </a:lnTo>
                <a:lnTo>
                  <a:pt x="3186861" y="5676379"/>
                </a:lnTo>
                <a:lnTo>
                  <a:pt x="3182899" y="5672112"/>
                </a:lnTo>
                <a:lnTo>
                  <a:pt x="3182899" y="5692622"/>
                </a:lnTo>
                <a:lnTo>
                  <a:pt x="1664411" y="6791503"/>
                </a:lnTo>
                <a:lnTo>
                  <a:pt x="1651558" y="4040936"/>
                </a:lnTo>
                <a:lnTo>
                  <a:pt x="3182899" y="5692622"/>
                </a:lnTo>
                <a:lnTo>
                  <a:pt x="3182899" y="5672112"/>
                </a:lnTo>
                <a:lnTo>
                  <a:pt x="1657311" y="4026725"/>
                </a:lnTo>
                <a:lnTo>
                  <a:pt x="3214662" y="3461486"/>
                </a:lnTo>
                <a:lnTo>
                  <a:pt x="3214662" y="3323704"/>
                </a:lnTo>
                <a:lnTo>
                  <a:pt x="2882722" y="110426"/>
                </a:lnTo>
                <a:lnTo>
                  <a:pt x="3807612" y="14351"/>
                </a:lnTo>
                <a:lnTo>
                  <a:pt x="3807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448056" y="9462926"/>
            <a:ext cx="2656205" cy="1845945"/>
          </a:xfrm>
          <a:custGeom>
            <a:avLst/>
            <a:gdLst/>
            <a:ahLst/>
            <a:cxnLst/>
            <a:rect l="l" t="t" r="r" b="b"/>
            <a:pathLst>
              <a:path w="2656205" h="1845945">
                <a:moveTo>
                  <a:pt x="7137" y="0"/>
                </a:moveTo>
                <a:lnTo>
                  <a:pt x="4219" y="0"/>
                </a:lnTo>
                <a:lnTo>
                  <a:pt x="1768" y="1259"/>
                </a:lnTo>
                <a:lnTo>
                  <a:pt x="0" y="5750"/>
                </a:lnTo>
                <a:lnTo>
                  <a:pt x="0" y="10799"/>
                </a:lnTo>
                <a:lnTo>
                  <a:pt x="2156" y="12788"/>
                </a:lnTo>
                <a:lnTo>
                  <a:pt x="1917732" y="1845629"/>
                </a:lnTo>
                <a:lnTo>
                  <a:pt x="2327323" y="1845629"/>
                </a:lnTo>
                <a:lnTo>
                  <a:pt x="2656044" y="1304554"/>
                </a:lnTo>
                <a:lnTo>
                  <a:pt x="2656044" y="441499"/>
                </a:lnTo>
                <a:lnTo>
                  <a:pt x="7538" y="45"/>
                </a:lnTo>
                <a:lnTo>
                  <a:pt x="7137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760032" y="10742229"/>
            <a:ext cx="344170" cy="566420"/>
          </a:xfrm>
          <a:custGeom>
            <a:avLst/>
            <a:gdLst/>
            <a:ahLst/>
            <a:cxnLst/>
            <a:rect l="l" t="t" r="r" b="b"/>
            <a:pathLst>
              <a:path w="344169" h="566420">
                <a:moveTo>
                  <a:pt x="344066" y="0"/>
                </a:moveTo>
                <a:lnTo>
                  <a:pt x="0" y="566326"/>
                </a:lnTo>
                <a:lnTo>
                  <a:pt x="15254" y="566326"/>
                </a:lnTo>
                <a:lnTo>
                  <a:pt x="344066" y="25113"/>
                </a:lnTo>
                <a:lnTo>
                  <a:pt x="3440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017252" y="10263536"/>
            <a:ext cx="3030855" cy="1045210"/>
          </a:xfrm>
          <a:custGeom>
            <a:avLst/>
            <a:gdLst/>
            <a:ahLst/>
            <a:cxnLst/>
            <a:rect l="l" t="t" r="r" b="b"/>
            <a:pathLst>
              <a:path w="3030855" h="1045209">
                <a:moveTo>
                  <a:pt x="3030359" y="7353"/>
                </a:moveTo>
                <a:lnTo>
                  <a:pt x="3028200" y="1524"/>
                </a:lnTo>
                <a:lnTo>
                  <a:pt x="3025571" y="0"/>
                </a:lnTo>
                <a:lnTo>
                  <a:pt x="3004985" y="2159"/>
                </a:lnTo>
                <a:lnTo>
                  <a:pt x="3004985" y="15671"/>
                </a:lnTo>
                <a:lnTo>
                  <a:pt x="2154948" y="909459"/>
                </a:lnTo>
                <a:lnTo>
                  <a:pt x="1864271" y="135115"/>
                </a:lnTo>
                <a:lnTo>
                  <a:pt x="3004985" y="15671"/>
                </a:lnTo>
                <a:lnTo>
                  <a:pt x="3004985" y="2159"/>
                </a:lnTo>
                <a:lnTo>
                  <a:pt x="1856219" y="122047"/>
                </a:lnTo>
                <a:lnTo>
                  <a:pt x="1855597" y="121729"/>
                </a:lnTo>
                <a:lnTo>
                  <a:pt x="1853615" y="121818"/>
                </a:lnTo>
                <a:lnTo>
                  <a:pt x="1852752" y="122275"/>
                </a:lnTo>
                <a:lnTo>
                  <a:pt x="1852218" y="122275"/>
                </a:lnTo>
                <a:lnTo>
                  <a:pt x="1851037" y="123139"/>
                </a:lnTo>
                <a:lnTo>
                  <a:pt x="0" y="1045019"/>
                </a:lnTo>
                <a:lnTo>
                  <a:pt x="31267" y="1045019"/>
                </a:lnTo>
                <a:lnTo>
                  <a:pt x="1851177" y="138595"/>
                </a:lnTo>
                <a:lnTo>
                  <a:pt x="2057387" y="687984"/>
                </a:lnTo>
                <a:lnTo>
                  <a:pt x="2142896" y="915898"/>
                </a:lnTo>
                <a:lnTo>
                  <a:pt x="619480" y="1045019"/>
                </a:lnTo>
                <a:lnTo>
                  <a:pt x="790079" y="1045019"/>
                </a:lnTo>
                <a:lnTo>
                  <a:pt x="2151062" y="929525"/>
                </a:lnTo>
                <a:lnTo>
                  <a:pt x="2153513" y="929805"/>
                </a:lnTo>
                <a:lnTo>
                  <a:pt x="2155558" y="929093"/>
                </a:lnTo>
                <a:lnTo>
                  <a:pt x="2156066" y="928420"/>
                </a:lnTo>
                <a:lnTo>
                  <a:pt x="2156764" y="927989"/>
                </a:lnTo>
                <a:lnTo>
                  <a:pt x="2157336" y="926884"/>
                </a:lnTo>
                <a:lnTo>
                  <a:pt x="2173922" y="909459"/>
                </a:lnTo>
                <a:lnTo>
                  <a:pt x="3024924" y="15671"/>
                </a:lnTo>
                <a:lnTo>
                  <a:pt x="3027794" y="12649"/>
                </a:lnTo>
                <a:lnTo>
                  <a:pt x="3029750" y="10388"/>
                </a:lnTo>
                <a:lnTo>
                  <a:pt x="3030359" y="7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980894" y="5001812"/>
            <a:ext cx="2981325" cy="6306820"/>
          </a:xfrm>
          <a:custGeom>
            <a:avLst/>
            <a:gdLst/>
            <a:ahLst/>
            <a:cxnLst/>
            <a:rect l="l" t="t" r="r" b="b"/>
            <a:pathLst>
              <a:path w="2981325" h="6306820">
                <a:moveTo>
                  <a:pt x="2980944" y="3458654"/>
                </a:moveTo>
                <a:lnTo>
                  <a:pt x="2980169" y="3455454"/>
                </a:lnTo>
                <a:lnTo>
                  <a:pt x="2979763" y="3455047"/>
                </a:lnTo>
                <a:lnTo>
                  <a:pt x="2979750" y="3442474"/>
                </a:lnTo>
                <a:lnTo>
                  <a:pt x="2966834" y="687857"/>
                </a:lnTo>
                <a:lnTo>
                  <a:pt x="2966770" y="674738"/>
                </a:lnTo>
                <a:lnTo>
                  <a:pt x="2966720" y="3442106"/>
                </a:lnTo>
                <a:lnTo>
                  <a:pt x="2956407" y="3431921"/>
                </a:lnTo>
                <a:lnTo>
                  <a:pt x="2956407" y="3451872"/>
                </a:lnTo>
                <a:lnTo>
                  <a:pt x="1301381" y="3477260"/>
                </a:lnTo>
                <a:lnTo>
                  <a:pt x="992327" y="1510233"/>
                </a:lnTo>
                <a:lnTo>
                  <a:pt x="2956407" y="3451872"/>
                </a:lnTo>
                <a:lnTo>
                  <a:pt x="2956407" y="3431921"/>
                </a:lnTo>
                <a:lnTo>
                  <a:pt x="1012278" y="1510233"/>
                </a:lnTo>
                <a:lnTo>
                  <a:pt x="995222" y="1493393"/>
                </a:lnTo>
                <a:lnTo>
                  <a:pt x="2953766" y="687857"/>
                </a:lnTo>
                <a:lnTo>
                  <a:pt x="2966720" y="3442106"/>
                </a:lnTo>
                <a:lnTo>
                  <a:pt x="2966720" y="674649"/>
                </a:lnTo>
                <a:lnTo>
                  <a:pt x="2965856" y="672769"/>
                </a:lnTo>
                <a:lnTo>
                  <a:pt x="2965196" y="672249"/>
                </a:lnTo>
                <a:lnTo>
                  <a:pt x="2965094" y="672071"/>
                </a:lnTo>
                <a:lnTo>
                  <a:pt x="2964789" y="671931"/>
                </a:lnTo>
                <a:lnTo>
                  <a:pt x="2964065" y="671334"/>
                </a:lnTo>
                <a:lnTo>
                  <a:pt x="2962503" y="670217"/>
                </a:lnTo>
                <a:lnTo>
                  <a:pt x="2960890" y="670039"/>
                </a:lnTo>
                <a:lnTo>
                  <a:pt x="2942386" y="661492"/>
                </a:lnTo>
                <a:lnTo>
                  <a:pt x="2942386" y="677202"/>
                </a:lnTo>
                <a:lnTo>
                  <a:pt x="993990" y="1478470"/>
                </a:lnTo>
                <a:lnTo>
                  <a:pt x="1515351" y="17894"/>
                </a:lnTo>
                <a:lnTo>
                  <a:pt x="2942386" y="677202"/>
                </a:lnTo>
                <a:lnTo>
                  <a:pt x="2942386" y="661492"/>
                </a:lnTo>
                <a:lnTo>
                  <a:pt x="1549311" y="17894"/>
                </a:lnTo>
                <a:lnTo>
                  <a:pt x="1517954" y="3429"/>
                </a:lnTo>
                <a:lnTo>
                  <a:pt x="1517688" y="2628"/>
                </a:lnTo>
                <a:lnTo>
                  <a:pt x="1510665" y="0"/>
                </a:lnTo>
                <a:lnTo>
                  <a:pt x="1506791" y="2032"/>
                </a:lnTo>
                <a:lnTo>
                  <a:pt x="1322692" y="517931"/>
                </a:lnTo>
                <a:lnTo>
                  <a:pt x="976807" y="1486877"/>
                </a:lnTo>
                <a:lnTo>
                  <a:pt x="976655" y="1487055"/>
                </a:lnTo>
                <a:lnTo>
                  <a:pt x="976503" y="1487716"/>
                </a:lnTo>
                <a:lnTo>
                  <a:pt x="976325" y="1488224"/>
                </a:lnTo>
                <a:lnTo>
                  <a:pt x="975868" y="1489151"/>
                </a:lnTo>
                <a:lnTo>
                  <a:pt x="975906" y="1489481"/>
                </a:lnTo>
                <a:lnTo>
                  <a:pt x="975334" y="1491259"/>
                </a:lnTo>
                <a:lnTo>
                  <a:pt x="975042" y="1492148"/>
                </a:lnTo>
                <a:lnTo>
                  <a:pt x="976528" y="1496364"/>
                </a:lnTo>
                <a:lnTo>
                  <a:pt x="977011" y="1496555"/>
                </a:lnTo>
                <a:lnTo>
                  <a:pt x="1289011" y="3481514"/>
                </a:lnTo>
                <a:lnTo>
                  <a:pt x="4140" y="4704918"/>
                </a:lnTo>
                <a:lnTo>
                  <a:pt x="2349" y="4706239"/>
                </a:lnTo>
                <a:lnTo>
                  <a:pt x="2184" y="4706620"/>
                </a:lnTo>
                <a:lnTo>
                  <a:pt x="1485" y="4707077"/>
                </a:lnTo>
                <a:lnTo>
                  <a:pt x="1244" y="4707737"/>
                </a:lnTo>
                <a:lnTo>
                  <a:pt x="469" y="4708512"/>
                </a:lnTo>
                <a:lnTo>
                  <a:pt x="228" y="4710658"/>
                </a:lnTo>
                <a:lnTo>
                  <a:pt x="152" y="4711357"/>
                </a:lnTo>
                <a:lnTo>
                  <a:pt x="63" y="4711573"/>
                </a:lnTo>
                <a:lnTo>
                  <a:pt x="88" y="4711928"/>
                </a:lnTo>
                <a:lnTo>
                  <a:pt x="0" y="4712805"/>
                </a:lnTo>
                <a:lnTo>
                  <a:pt x="203" y="4713148"/>
                </a:lnTo>
                <a:lnTo>
                  <a:pt x="330" y="4714405"/>
                </a:lnTo>
                <a:lnTo>
                  <a:pt x="1308" y="4715586"/>
                </a:lnTo>
                <a:lnTo>
                  <a:pt x="1524" y="4716704"/>
                </a:lnTo>
                <a:lnTo>
                  <a:pt x="3289" y="4718075"/>
                </a:lnTo>
                <a:lnTo>
                  <a:pt x="1237322" y="6306744"/>
                </a:lnTo>
                <a:lnTo>
                  <a:pt x="1255102" y="6306744"/>
                </a:lnTo>
                <a:lnTo>
                  <a:pt x="20967" y="4717935"/>
                </a:lnTo>
                <a:lnTo>
                  <a:pt x="234022" y="4702365"/>
                </a:lnTo>
                <a:lnTo>
                  <a:pt x="1558912" y="4605629"/>
                </a:lnTo>
                <a:lnTo>
                  <a:pt x="2003285" y="4573270"/>
                </a:lnTo>
                <a:lnTo>
                  <a:pt x="1720303" y="6306744"/>
                </a:lnTo>
                <a:lnTo>
                  <a:pt x="1733842" y="6306744"/>
                </a:lnTo>
                <a:lnTo>
                  <a:pt x="2016721" y="4573270"/>
                </a:lnTo>
                <a:lnTo>
                  <a:pt x="2017763" y="4566844"/>
                </a:lnTo>
                <a:lnTo>
                  <a:pt x="2017928" y="4565358"/>
                </a:lnTo>
                <a:lnTo>
                  <a:pt x="2018042" y="4565002"/>
                </a:lnTo>
                <a:lnTo>
                  <a:pt x="2017979" y="4564824"/>
                </a:lnTo>
                <a:lnTo>
                  <a:pt x="2018004" y="4564697"/>
                </a:lnTo>
                <a:lnTo>
                  <a:pt x="2017420" y="4562449"/>
                </a:lnTo>
                <a:lnTo>
                  <a:pt x="2017293" y="4562297"/>
                </a:lnTo>
                <a:lnTo>
                  <a:pt x="2017255" y="4562106"/>
                </a:lnTo>
                <a:lnTo>
                  <a:pt x="2016734" y="4561522"/>
                </a:lnTo>
                <a:lnTo>
                  <a:pt x="2016188" y="4560748"/>
                </a:lnTo>
                <a:lnTo>
                  <a:pt x="2014702" y="4559046"/>
                </a:lnTo>
                <a:lnTo>
                  <a:pt x="2014372" y="4558906"/>
                </a:lnTo>
                <a:lnTo>
                  <a:pt x="1995639" y="4539412"/>
                </a:lnTo>
                <a:lnTo>
                  <a:pt x="1995639" y="4559363"/>
                </a:lnTo>
                <a:lnTo>
                  <a:pt x="34074" y="4702365"/>
                </a:lnTo>
                <a:lnTo>
                  <a:pt x="92722" y="4663897"/>
                </a:lnTo>
                <a:lnTo>
                  <a:pt x="232613" y="4572127"/>
                </a:lnTo>
                <a:lnTo>
                  <a:pt x="1321955" y="3857714"/>
                </a:lnTo>
                <a:lnTo>
                  <a:pt x="1995639" y="4559363"/>
                </a:lnTo>
                <a:lnTo>
                  <a:pt x="1995639" y="4539412"/>
                </a:lnTo>
                <a:lnTo>
                  <a:pt x="1340942" y="3857714"/>
                </a:lnTo>
                <a:lnTo>
                  <a:pt x="1329397" y="3845712"/>
                </a:lnTo>
                <a:lnTo>
                  <a:pt x="1316050" y="3664585"/>
                </a:lnTo>
                <a:lnTo>
                  <a:pt x="1316050" y="3844760"/>
                </a:lnTo>
                <a:lnTo>
                  <a:pt x="122123" y="4627943"/>
                </a:lnTo>
                <a:lnTo>
                  <a:pt x="67297" y="4663897"/>
                </a:lnTo>
                <a:lnTo>
                  <a:pt x="1290535" y="3499307"/>
                </a:lnTo>
                <a:lnTo>
                  <a:pt x="1316050" y="3844760"/>
                </a:lnTo>
                <a:lnTo>
                  <a:pt x="1316050" y="3664585"/>
                </a:lnTo>
                <a:lnTo>
                  <a:pt x="1303870" y="3499307"/>
                </a:lnTo>
                <a:lnTo>
                  <a:pt x="1303299" y="3491776"/>
                </a:lnTo>
                <a:lnTo>
                  <a:pt x="2240699" y="3477260"/>
                </a:lnTo>
                <a:lnTo>
                  <a:pt x="2973667" y="3465906"/>
                </a:lnTo>
                <a:lnTo>
                  <a:pt x="2976473" y="3465906"/>
                </a:lnTo>
                <a:lnTo>
                  <a:pt x="2978924" y="3464014"/>
                </a:lnTo>
                <a:lnTo>
                  <a:pt x="2979813" y="3461308"/>
                </a:lnTo>
                <a:lnTo>
                  <a:pt x="2980944" y="34586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162562" y="9705943"/>
            <a:ext cx="4073525" cy="1602740"/>
          </a:xfrm>
          <a:custGeom>
            <a:avLst/>
            <a:gdLst/>
            <a:ahLst/>
            <a:cxnLst/>
            <a:rect l="l" t="t" r="r" b="b"/>
            <a:pathLst>
              <a:path w="4073525" h="1602740">
                <a:moveTo>
                  <a:pt x="4073093" y="1602613"/>
                </a:moveTo>
                <a:lnTo>
                  <a:pt x="2843111" y="19164"/>
                </a:lnTo>
                <a:lnTo>
                  <a:pt x="2831998" y="4864"/>
                </a:lnTo>
                <a:lnTo>
                  <a:pt x="2829572" y="927"/>
                </a:lnTo>
                <a:lnTo>
                  <a:pt x="2826867" y="0"/>
                </a:lnTo>
                <a:lnTo>
                  <a:pt x="2825089" y="444"/>
                </a:lnTo>
                <a:lnTo>
                  <a:pt x="2823159" y="520"/>
                </a:lnTo>
                <a:lnTo>
                  <a:pt x="2821851" y="1346"/>
                </a:lnTo>
                <a:lnTo>
                  <a:pt x="2810205" y="4686"/>
                </a:lnTo>
                <a:lnTo>
                  <a:pt x="2810205" y="19304"/>
                </a:lnTo>
                <a:lnTo>
                  <a:pt x="2373693" y="719455"/>
                </a:lnTo>
                <a:lnTo>
                  <a:pt x="2341194" y="715937"/>
                </a:lnTo>
                <a:lnTo>
                  <a:pt x="2341194" y="730758"/>
                </a:lnTo>
                <a:lnTo>
                  <a:pt x="31051" y="1464767"/>
                </a:lnTo>
                <a:lnTo>
                  <a:pt x="880071" y="572122"/>
                </a:lnTo>
                <a:lnTo>
                  <a:pt x="942416" y="578878"/>
                </a:lnTo>
                <a:lnTo>
                  <a:pt x="2341194" y="730758"/>
                </a:lnTo>
                <a:lnTo>
                  <a:pt x="2341194" y="715937"/>
                </a:lnTo>
                <a:lnTo>
                  <a:pt x="1014666" y="572122"/>
                </a:lnTo>
                <a:lnTo>
                  <a:pt x="915339" y="561378"/>
                </a:lnTo>
                <a:lnTo>
                  <a:pt x="2810205" y="19304"/>
                </a:lnTo>
                <a:lnTo>
                  <a:pt x="2810205" y="4686"/>
                </a:lnTo>
                <a:lnTo>
                  <a:pt x="877874" y="557314"/>
                </a:lnTo>
                <a:lnTo>
                  <a:pt x="876401" y="557149"/>
                </a:lnTo>
                <a:lnTo>
                  <a:pt x="874369" y="557834"/>
                </a:lnTo>
                <a:lnTo>
                  <a:pt x="873810" y="558457"/>
                </a:lnTo>
                <a:lnTo>
                  <a:pt x="873125" y="558634"/>
                </a:lnTo>
                <a:lnTo>
                  <a:pt x="871956" y="560425"/>
                </a:lnTo>
                <a:lnTo>
                  <a:pt x="3771" y="1473454"/>
                </a:lnTo>
                <a:lnTo>
                  <a:pt x="3543" y="1473530"/>
                </a:lnTo>
                <a:lnTo>
                  <a:pt x="1638" y="1475486"/>
                </a:lnTo>
                <a:lnTo>
                  <a:pt x="1587" y="1475701"/>
                </a:lnTo>
                <a:lnTo>
                  <a:pt x="419" y="1476870"/>
                </a:lnTo>
                <a:lnTo>
                  <a:pt x="0" y="1480566"/>
                </a:lnTo>
                <a:lnTo>
                  <a:pt x="685" y="1482051"/>
                </a:lnTo>
                <a:lnTo>
                  <a:pt x="1054" y="1483182"/>
                </a:lnTo>
                <a:lnTo>
                  <a:pt x="1422" y="1483626"/>
                </a:lnTo>
                <a:lnTo>
                  <a:pt x="2501" y="1485811"/>
                </a:lnTo>
                <a:lnTo>
                  <a:pt x="4343" y="1486941"/>
                </a:lnTo>
                <a:lnTo>
                  <a:pt x="107530" y="1602613"/>
                </a:lnTo>
                <a:lnTo>
                  <a:pt x="125920" y="1602613"/>
                </a:lnTo>
                <a:lnTo>
                  <a:pt x="19583" y="1483423"/>
                </a:lnTo>
                <a:lnTo>
                  <a:pt x="78155" y="1464818"/>
                </a:lnTo>
                <a:lnTo>
                  <a:pt x="840257" y="1222679"/>
                </a:lnTo>
                <a:lnTo>
                  <a:pt x="2366975" y="737666"/>
                </a:lnTo>
                <a:lnTo>
                  <a:pt x="2124011" y="1602613"/>
                </a:lnTo>
                <a:lnTo>
                  <a:pt x="2124151" y="1602613"/>
                </a:lnTo>
                <a:lnTo>
                  <a:pt x="2137829" y="1602613"/>
                </a:lnTo>
                <a:lnTo>
                  <a:pt x="2380742" y="738238"/>
                </a:lnTo>
                <a:lnTo>
                  <a:pt x="3680117" y="1602613"/>
                </a:lnTo>
                <a:lnTo>
                  <a:pt x="3706355" y="1602613"/>
                </a:lnTo>
                <a:lnTo>
                  <a:pt x="3706520" y="1602613"/>
                </a:lnTo>
                <a:lnTo>
                  <a:pt x="2407005" y="738162"/>
                </a:lnTo>
                <a:lnTo>
                  <a:pt x="2386673" y="724649"/>
                </a:lnTo>
                <a:lnTo>
                  <a:pt x="2389746" y="719709"/>
                </a:lnTo>
                <a:lnTo>
                  <a:pt x="2826321" y="19431"/>
                </a:lnTo>
                <a:lnTo>
                  <a:pt x="4056138" y="1602613"/>
                </a:lnTo>
                <a:lnTo>
                  <a:pt x="4073093" y="1602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485350" y="1751272"/>
            <a:ext cx="3039745" cy="3935729"/>
          </a:xfrm>
          <a:custGeom>
            <a:avLst/>
            <a:gdLst/>
            <a:ahLst/>
            <a:cxnLst/>
            <a:rect l="l" t="t" r="r" b="b"/>
            <a:pathLst>
              <a:path w="3039744" h="3935729">
                <a:moveTo>
                  <a:pt x="3039224" y="3357537"/>
                </a:moveTo>
                <a:lnTo>
                  <a:pt x="3038957" y="3354730"/>
                </a:lnTo>
                <a:lnTo>
                  <a:pt x="3038919" y="3354374"/>
                </a:lnTo>
                <a:lnTo>
                  <a:pt x="3039046" y="3353803"/>
                </a:lnTo>
                <a:lnTo>
                  <a:pt x="3038779" y="3353104"/>
                </a:lnTo>
                <a:lnTo>
                  <a:pt x="3037535" y="3340963"/>
                </a:lnTo>
                <a:lnTo>
                  <a:pt x="3024174" y="3211677"/>
                </a:lnTo>
                <a:lnTo>
                  <a:pt x="3024174" y="3340709"/>
                </a:lnTo>
                <a:lnTo>
                  <a:pt x="3017685" y="3335896"/>
                </a:lnTo>
                <a:lnTo>
                  <a:pt x="3017685" y="3353866"/>
                </a:lnTo>
                <a:lnTo>
                  <a:pt x="1463738" y="3917683"/>
                </a:lnTo>
                <a:lnTo>
                  <a:pt x="1640903" y="2330069"/>
                </a:lnTo>
                <a:lnTo>
                  <a:pt x="3017685" y="3353866"/>
                </a:lnTo>
                <a:lnTo>
                  <a:pt x="3017685" y="3335896"/>
                </a:lnTo>
                <a:lnTo>
                  <a:pt x="1664855" y="2330069"/>
                </a:lnTo>
                <a:lnTo>
                  <a:pt x="1644129" y="2314676"/>
                </a:lnTo>
                <a:lnTo>
                  <a:pt x="2682557" y="32931"/>
                </a:lnTo>
                <a:lnTo>
                  <a:pt x="3024174" y="3340709"/>
                </a:lnTo>
                <a:lnTo>
                  <a:pt x="3024174" y="3211677"/>
                </a:lnTo>
                <a:lnTo>
                  <a:pt x="2695714" y="32931"/>
                </a:lnTo>
                <a:lnTo>
                  <a:pt x="2687561" y="927"/>
                </a:lnTo>
                <a:lnTo>
                  <a:pt x="2684856" y="0"/>
                </a:lnTo>
                <a:lnTo>
                  <a:pt x="2681833" y="1841"/>
                </a:lnTo>
                <a:lnTo>
                  <a:pt x="2680652" y="4800"/>
                </a:lnTo>
                <a:lnTo>
                  <a:pt x="1630972" y="2311362"/>
                </a:lnTo>
                <a:lnTo>
                  <a:pt x="1630629" y="2311527"/>
                </a:lnTo>
                <a:lnTo>
                  <a:pt x="1630197" y="2312238"/>
                </a:lnTo>
                <a:lnTo>
                  <a:pt x="1627390" y="2313863"/>
                </a:lnTo>
                <a:lnTo>
                  <a:pt x="1627390" y="2330285"/>
                </a:lnTo>
                <a:lnTo>
                  <a:pt x="1450276" y="3917315"/>
                </a:lnTo>
                <a:lnTo>
                  <a:pt x="22733" y="3257981"/>
                </a:lnTo>
                <a:lnTo>
                  <a:pt x="1627390" y="2330285"/>
                </a:lnTo>
                <a:lnTo>
                  <a:pt x="1627390" y="2313863"/>
                </a:lnTo>
                <a:lnTo>
                  <a:pt x="4279" y="3252178"/>
                </a:lnTo>
                <a:lnTo>
                  <a:pt x="2171" y="3253486"/>
                </a:lnTo>
                <a:lnTo>
                  <a:pt x="1955" y="3253879"/>
                </a:lnTo>
                <a:lnTo>
                  <a:pt x="1320" y="3254324"/>
                </a:lnTo>
                <a:lnTo>
                  <a:pt x="749" y="3256115"/>
                </a:lnTo>
                <a:lnTo>
                  <a:pt x="0" y="3258515"/>
                </a:lnTo>
                <a:lnTo>
                  <a:pt x="685" y="3260090"/>
                </a:lnTo>
                <a:lnTo>
                  <a:pt x="673" y="3261703"/>
                </a:lnTo>
                <a:lnTo>
                  <a:pt x="2108" y="3264027"/>
                </a:lnTo>
                <a:lnTo>
                  <a:pt x="2870" y="3264420"/>
                </a:lnTo>
                <a:lnTo>
                  <a:pt x="4279" y="3265513"/>
                </a:lnTo>
                <a:lnTo>
                  <a:pt x="5346" y="3265640"/>
                </a:lnTo>
                <a:lnTo>
                  <a:pt x="1452270" y="3934117"/>
                </a:lnTo>
                <a:lnTo>
                  <a:pt x="1452587" y="3934434"/>
                </a:lnTo>
                <a:lnTo>
                  <a:pt x="1453857" y="3934866"/>
                </a:lnTo>
                <a:lnTo>
                  <a:pt x="1456397" y="3935184"/>
                </a:lnTo>
                <a:lnTo>
                  <a:pt x="1457858" y="3935018"/>
                </a:lnTo>
                <a:lnTo>
                  <a:pt x="1459052" y="3934231"/>
                </a:lnTo>
                <a:lnTo>
                  <a:pt x="1459420" y="3933901"/>
                </a:lnTo>
                <a:lnTo>
                  <a:pt x="1504111" y="3917683"/>
                </a:lnTo>
                <a:lnTo>
                  <a:pt x="3032531" y="3362998"/>
                </a:lnTo>
                <a:lnTo>
                  <a:pt x="3033255" y="3363074"/>
                </a:lnTo>
                <a:lnTo>
                  <a:pt x="3034690" y="3362909"/>
                </a:lnTo>
                <a:lnTo>
                  <a:pt x="3035909" y="3361804"/>
                </a:lnTo>
                <a:lnTo>
                  <a:pt x="3038081" y="3360216"/>
                </a:lnTo>
                <a:lnTo>
                  <a:pt x="3039224" y="3357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9377535" y="7225287"/>
            <a:ext cx="224631" cy="24802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7351660" y="9356699"/>
            <a:ext cx="205784" cy="22689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784468" y="10295866"/>
            <a:ext cx="175230" cy="193501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900406" y="6422841"/>
            <a:ext cx="126467" cy="13961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843320" y="8338049"/>
            <a:ext cx="221836" cy="24494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6208533" y="8410885"/>
            <a:ext cx="136697" cy="150958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6229736" y="8768863"/>
            <a:ext cx="147796" cy="163188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6928541" y="9497145"/>
            <a:ext cx="127032" cy="140247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2062627" y="11067562"/>
            <a:ext cx="214098" cy="236369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2967427" y="10190129"/>
            <a:ext cx="145566" cy="160749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436827" y="10319517"/>
            <a:ext cx="205501" cy="226914"/>
          </a:xfrm>
          <a:prstGeom prst="rect">
            <a:avLst/>
          </a:prstGeom>
          <a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4913106" y="9630282"/>
            <a:ext cx="150309" cy="165984"/>
          </a:xfrm>
          <a:prstGeom prst="rect">
            <a:avLst/>
          </a:prstGeom>
          <a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408055" y="4916321"/>
            <a:ext cx="169408" cy="187072"/>
          </a:xfrm>
          <a:prstGeom prst="rect">
            <a:avLst/>
          </a:prstGeom>
          <a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7871654" y="5602101"/>
            <a:ext cx="139461" cy="153995"/>
          </a:xfrm>
          <a:prstGeom prst="rect">
            <a:avLst/>
          </a:prstGeom>
          <a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027209" y="3964874"/>
            <a:ext cx="187983" cy="207574"/>
          </a:xfrm>
          <a:prstGeom prst="rect">
            <a:avLst/>
          </a:prstGeom>
          <a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001189" y="3936068"/>
            <a:ext cx="240665" cy="265430"/>
          </a:xfrm>
          <a:custGeom>
            <a:avLst/>
            <a:gdLst/>
            <a:ahLst/>
            <a:cxnLst/>
            <a:rect l="l" t="t" r="r" b="b"/>
            <a:pathLst>
              <a:path w="240665" h="265429">
                <a:moveTo>
                  <a:pt x="135535" y="0"/>
                </a:moveTo>
                <a:lnTo>
                  <a:pt x="87591" y="4946"/>
                </a:lnTo>
                <a:lnTo>
                  <a:pt x="46100" y="28880"/>
                </a:lnTo>
                <a:lnTo>
                  <a:pt x="15443" y="67988"/>
                </a:lnTo>
                <a:lnTo>
                  <a:pt x="0" y="118457"/>
                </a:lnTo>
                <a:lnTo>
                  <a:pt x="3449" y="171172"/>
                </a:lnTo>
                <a:lnTo>
                  <a:pt x="24278" y="216355"/>
                </a:lnTo>
                <a:lnTo>
                  <a:pt x="59126" y="249266"/>
                </a:lnTo>
                <a:lnTo>
                  <a:pt x="104635" y="265164"/>
                </a:lnTo>
                <a:lnTo>
                  <a:pt x="152579" y="260218"/>
                </a:lnTo>
                <a:lnTo>
                  <a:pt x="193970" y="236338"/>
                </a:lnTo>
                <a:lnTo>
                  <a:pt x="107588" y="236338"/>
                </a:lnTo>
                <a:lnTo>
                  <a:pt x="71981" y="223882"/>
                </a:lnTo>
                <a:lnTo>
                  <a:pt x="44718" y="198144"/>
                </a:lnTo>
                <a:lnTo>
                  <a:pt x="28446" y="162760"/>
                </a:lnTo>
                <a:lnTo>
                  <a:pt x="25810" y="121368"/>
                </a:lnTo>
                <a:lnTo>
                  <a:pt x="37949" y="81881"/>
                </a:lnTo>
                <a:lnTo>
                  <a:pt x="61990" y="51292"/>
                </a:lnTo>
                <a:lnTo>
                  <a:pt x="94492" y="32588"/>
                </a:lnTo>
                <a:lnTo>
                  <a:pt x="132016" y="28753"/>
                </a:lnTo>
                <a:lnTo>
                  <a:pt x="194497" y="28753"/>
                </a:lnTo>
                <a:lnTo>
                  <a:pt x="180883" y="15881"/>
                </a:lnTo>
                <a:lnTo>
                  <a:pt x="135535" y="0"/>
                </a:lnTo>
                <a:close/>
              </a:path>
              <a:path w="240665" h="265429">
                <a:moveTo>
                  <a:pt x="194497" y="28753"/>
                </a:moveTo>
                <a:lnTo>
                  <a:pt x="132016" y="28753"/>
                </a:lnTo>
                <a:lnTo>
                  <a:pt x="167632" y="41216"/>
                </a:lnTo>
                <a:lnTo>
                  <a:pt x="194897" y="66958"/>
                </a:lnTo>
                <a:lnTo>
                  <a:pt x="211170" y="102341"/>
                </a:lnTo>
                <a:lnTo>
                  <a:pt x="213815" y="143723"/>
                </a:lnTo>
                <a:lnTo>
                  <a:pt x="201712" y="183211"/>
                </a:lnTo>
                <a:lnTo>
                  <a:pt x="177731" y="213810"/>
                </a:lnTo>
                <a:lnTo>
                  <a:pt x="145235" y="232519"/>
                </a:lnTo>
                <a:lnTo>
                  <a:pt x="107588" y="236338"/>
                </a:lnTo>
                <a:lnTo>
                  <a:pt x="193970" y="236338"/>
                </a:lnTo>
                <a:lnTo>
                  <a:pt x="224727" y="197163"/>
                </a:lnTo>
                <a:lnTo>
                  <a:pt x="240170" y="146676"/>
                </a:lnTo>
                <a:lnTo>
                  <a:pt x="236570" y="93965"/>
                </a:lnTo>
                <a:lnTo>
                  <a:pt x="215684" y="48785"/>
                </a:lnTo>
                <a:lnTo>
                  <a:pt x="194497" y="28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443994" y="5025375"/>
            <a:ext cx="147796" cy="163178"/>
          </a:xfrm>
          <a:prstGeom prst="rect">
            <a:avLst/>
          </a:prstGeom>
          <a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9092518" y="1671655"/>
            <a:ext cx="158885" cy="175439"/>
          </a:xfrm>
          <a:prstGeom prst="rect">
            <a:avLst/>
          </a:prstGeom>
          <a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8077104" y="7384446"/>
            <a:ext cx="2027555" cy="2246630"/>
          </a:xfrm>
          <a:custGeom>
            <a:avLst/>
            <a:gdLst/>
            <a:ahLst/>
            <a:cxnLst/>
            <a:rect l="l" t="t" r="r" b="b"/>
            <a:pathLst>
              <a:path w="2027555" h="2246629">
                <a:moveTo>
                  <a:pt x="1438211" y="23025"/>
                </a:moveTo>
                <a:lnTo>
                  <a:pt x="1428877" y="0"/>
                </a:lnTo>
                <a:lnTo>
                  <a:pt x="0" y="1140371"/>
                </a:lnTo>
                <a:lnTo>
                  <a:pt x="21856" y="1153388"/>
                </a:lnTo>
                <a:lnTo>
                  <a:pt x="1438211" y="23025"/>
                </a:lnTo>
                <a:close/>
              </a:path>
              <a:path w="2027555" h="2246629">
                <a:moveTo>
                  <a:pt x="1503527" y="184099"/>
                </a:moveTo>
                <a:lnTo>
                  <a:pt x="1494205" y="161086"/>
                </a:lnTo>
                <a:lnTo>
                  <a:pt x="153035" y="1231455"/>
                </a:lnTo>
                <a:lnTo>
                  <a:pt x="174904" y="1244460"/>
                </a:lnTo>
                <a:lnTo>
                  <a:pt x="1503527" y="184099"/>
                </a:lnTo>
                <a:close/>
              </a:path>
              <a:path w="2027555" h="2246629">
                <a:moveTo>
                  <a:pt x="1568881" y="345211"/>
                </a:moveTo>
                <a:lnTo>
                  <a:pt x="1559547" y="322199"/>
                </a:lnTo>
                <a:lnTo>
                  <a:pt x="306120" y="1322539"/>
                </a:lnTo>
                <a:lnTo>
                  <a:pt x="327990" y="1335544"/>
                </a:lnTo>
                <a:lnTo>
                  <a:pt x="1568881" y="345211"/>
                </a:lnTo>
                <a:close/>
              </a:path>
              <a:path w="2027555" h="2246629">
                <a:moveTo>
                  <a:pt x="1634121" y="506298"/>
                </a:moveTo>
                <a:lnTo>
                  <a:pt x="1624787" y="483298"/>
                </a:lnTo>
                <a:lnTo>
                  <a:pt x="459105" y="1413624"/>
                </a:lnTo>
                <a:lnTo>
                  <a:pt x="480961" y="1426629"/>
                </a:lnTo>
                <a:lnTo>
                  <a:pt x="1634121" y="506298"/>
                </a:lnTo>
                <a:close/>
              </a:path>
              <a:path w="2027555" h="2246629">
                <a:moveTo>
                  <a:pt x="1699475" y="667410"/>
                </a:moveTo>
                <a:lnTo>
                  <a:pt x="1690154" y="644398"/>
                </a:lnTo>
                <a:lnTo>
                  <a:pt x="612190" y="1504708"/>
                </a:lnTo>
                <a:lnTo>
                  <a:pt x="634047" y="1517713"/>
                </a:lnTo>
                <a:lnTo>
                  <a:pt x="1699475" y="667410"/>
                </a:lnTo>
                <a:close/>
              </a:path>
              <a:path w="2027555" h="2246629">
                <a:moveTo>
                  <a:pt x="1764855" y="828497"/>
                </a:moveTo>
                <a:lnTo>
                  <a:pt x="1755508" y="805484"/>
                </a:lnTo>
                <a:lnTo>
                  <a:pt x="765276" y="1595793"/>
                </a:lnTo>
                <a:lnTo>
                  <a:pt x="787133" y="1608797"/>
                </a:lnTo>
                <a:lnTo>
                  <a:pt x="1764855" y="828497"/>
                </a:lnTo>
                <a:close/>
              </a:path>
              <a:path w="2027555" h="2246629">
                <a:moveTo>
                  <a:pt x="1830082" y="989609"/>
                </a:moveTo>
                <a:lnTo>
                  <a:pt x="1820760" y="966597"/>
                </a:lnTo>
                <a:lnTo>
                  <a:pt x="918248" y="1686877"/>
                </a:lnTo>
                <a:lnTo>
                  <a:pt x="940117" y="1699882"/>
                </a:lnTo>
                <a:lnTo>
                  <a:pt x="1830082" y="989609"/>
                </a:lnTo>
                <a:close/>
              </a:path>
              <a:path w="2027555" h="2246629">
                <a:moveTo>
                  <a:pt x="1895449" y="1150708"/>
                </a:moveTo>
                <a:lnTo>
                  <a:pt x="1886115" y="1127696"/>
                </a:lnTo>
                <a:lnTo>
                  <a:pt x="1071333" y="1777961"/>
                </a:lnTo>
                <a:lnTo>
                  <a:pt x="1093190" y="1790966"/>
                </a:lnTo>
                <a:lnTo>
                  <a:pt x="1895449" y="1150708"/>
                </a:lnTo>
                <a:close/>
              </a:path>
              <a:path w="2027555" h="2246629">
                <a:moveTo>
                  <a:pt x="1960803" y="1311808"/>
                </a:moveTo>
                <a:lnTo>
                  <a:pt x="1951469" y="1288796"/>
                </a:lnTo>
                <a:lnTo>
                  <a:pt x="1224419" y="1869033"/>
                </a:lnTo>
                <a:lnTo>
                  <a:pt x="1246276" y="1882051"/>
                </a:lnTo>
                <a:lnTo>
                  <a:pt x="1960803" y="1311808"/>
                </a:lnTo>
                <a:close/>
              </a:path>
              <a:path w="2027555" h="2246629">
                <a:moveTo>
                  <a:pt x="2026043" y="1472907"/>
                </a:moveTo>
                <a:lnTo>
                  <a:pt x="2016721" y="1449882"/>
                </a:lnTo>
                <a:lnTo>
                  <a:pt x="1377391" y="1960118"/>
                </a:lnTo>
                <a:lnTo>
                  <a:pt x="1399260" y="1973122"/>
                </a:lnTo>
                <a:lnTo>
                  <a:pt x="2026043" y="1472907"/>
                </a:lnTo>
                <a:close/>
              </a:path>
              <a:path w="2027555" h="2246629">
                <a:moveTo>
                  <a:pt x="2026983" y="2081377"/>
                </a:moveTo>
                <a:lnTo>
                  <a:pt x="1836534" y="2233371"/>
                </a:lnTo>
                <a:lnTo>
                  <a:pt x="1858403" y="2246388"/>
                </a:lnTo>
                <a:lnTo>
                  <a:pt x="2026983" y="2111845"/>
                </a:lnTo>
                <a:lnTo>
                  <a:pt x="2026983" y="2081377"/>
                </a:lnTo>
                <a:close/>
              </a:path>
              <a:path w="2027555" h="2246629">
                <a:moveTo>
                  <a:pt x="2026983" y="1868220"/>
                </a:moveTo>
                <a:lnTo>
                  <a:pt x="1683562" y="2142299"/>
                </a:lnTo>
                <a:lnTo>
                  <a:pt x="1705432" y="2155304"/>
                </a:lnTo>
                <a:lnTo>
                  <a:pt x="2026983" y="1898675"/>
                </a:lnTo>
                <a:lnTo>
                  <a:pt x="2026983" y="1868220"/>
                </a:lnTo>
                <a:close/>
              </a:path>
              <a:path w="2027555" h="2246629">
                <a:moveTo>
                  <a:pt x="2026996" y="1654949"/>
                </a:moveTo>
                <a:lnTo>
                  <a:pt x="1530477" y="2051215"/>
                </a:lnTo>
                <a:lnTo>
                  <a:pt x="1552346" y="2064219"/>
                </a:lnTo>
                <a:lnTo>
                  <a:pt x="2026996" y="1685404"/>
                </a:lnTo>
                <a:lnTo>
                  <a:pt x="2026996" y="165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0066739" y="9679082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79">
                <a:moveTo>
                  <a:pt x="37358" y="0"/>
                </a:moveTo>
                <a:lnTo>
                  <a:pt x="0" y="29816"/>
                </a:lnTo>
                <a:lnTo>
                  <a:pt x="21863" y="42820"/>
                </a:lnTo>
                <a:lnTo>
                  <a:pt x="37358" y="30454"/>
                </a:lnTo>
                <a:lnTo>
                  <a:pt x="37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4973992" y="9570978"/>
            <a:ext cx="2027555" cy="1737995"/>
          </a:xfrm>
          <a:custGeom>
            <a:avLst/>
            <a:gdLst/>
            <a:ahLst/>
            <a:cxnLst/>
            <a:rect l="l" t="t" r="r" b="b"/>
            <a:pathLst>
              <a:path w="2027555" h="1737995">
                <a:moveTo>
                  <a:pt x="2017533" y="0"/>
                </a:moveTo>
                <a:lnTo>
                  <a:pt x="2005528" y="209"/>
                </a:lnTo>
                <a:lnTo>
                  <a:pt x="1968198" y="1646"/>
                </a:lnTo>
                <a:lnTo>
                  <a:pt x="1845580" y="8200"/>
                </a:lnTo>
                <a:lnTo>
                  <a:pt x="0" y="132380"/>
                </a:lnTo>
                <a:lnTo>
                  <a:pt x="1256545" y="1737577"/>
                </a:lnTo>
                <a:lnTo>
                  <a:pt x="1739720" y="1737577"/>
                </a:lnTo>
                <a:lnTo>
                  <a:pt x="1980884" y="282219"/>
                </a:lnTo>
                <a:lnTo>
                  <a:pt x="2018298" y="55668"/>
                </a:lnTo>
                <a:lnTo>
                  <a:pt x="2025700" y="10517"/>
                </a:lnTo>
                <a:lnTo>
                  <a:pt x="2027268" y="678"/>
                </a:lnTo>
                <a:lnTo>
                  <a:pt x="2024843" y="147"/>
                </a:lnTo>
                <a:lnTo>
                  <a:pt x="2017533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7939139" y="4066054"/>
            <a:ext cx="1588770" cy="1633855"/>
          </a:xfrm>
          <a:custGeom>
            <a:avLst/>
            <a:gdLst/>
            <a:ahLst/>
            <a:cxnLst/>
            <a:rect l="l" t="t" r="r" b="b"/>
            <a:pathLst>
              <a:path w="1588769" h="1633854">
                <a:moveTo>
                  <a:pt x="171492" y="0"/>
                </a:moveTo>
                <a:lnTo>
                  <a:pt x="166030" y="84132"/>
                </a:lnTo>
                <a:lnTo>
                  <a:pt x="159684" y="152436"/>
                </a:lnTo>
                <a:lnTo>
                  <a:pt x="146541" y="284774"/>
                </a:lnTo>
                <a:lnTo>
                  <a:pt x="123657" y="504835"/>
                </a:lnTo>
                <a:lnTo>
                  <a:pt x="82187" y="890717"/>
                </a:lnTo>
                <a:lnTo>
                  <a:pt x="0" y="1633856"/>
                </a:lnTo>
                <a:lnTo>
                  <a:pt x="1588747" y="1033622"/>
                </a:lnTo>
                <a:lnTo>
                  <a:pt x="171492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6271535" y="8456663"/>
            <a:ext cx="1681480" cy="400685"/>
          </a:xfrm>
          <a:custGeom>
            <a:avLst/>
            <a:gdLst/>
            <a:ahLst/>
            <a:cxnLst/>
            <a:rect l="l" t="t" r="r" b="b"/>
            <a:pathLst>
              <a:path w="1681480" h="400684">
                <a:moveTo>
                  <a:pt x="1681425" y="0"/>
                </a:moveTo>
                <a:lnTo>
                  <a:pt x="0" y="38784"/>
                </a:lnTo>
                <a:lnTo>
                  <a:pt x="19297" y="400322"/>
                </a:lnTo>
                <a:lnTo>
                  <a:pt x="1681425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2253722" y="10284631"/>
            <a:ext cx="1932939" cy="807085"/>
          </a:xfrm>
          <a:custGeom>
            <a:avLst/>
            <a:gdLst/>
            <a:ahLst/>
            <a:cxnLst/>
            <a:rect l="l" t="t" r="r" b="b"/>
            <a:pathLst>
              <a:path w="1932940" h="807084">
                <a:moveTo>
                  <a:pt x="995972" y="3759"/>
                </a:moveTo>
                <a:lnTo>
                  <a:pt x="962520" y="0"/>
                </a:lnTo>
                <a:lnTo>
                  <a:pt x="123545" y="669569"/>
                </a:lnTo>
                <a:lnTo>
                  <a:pt x="0" y="798626"/>
                </a:lnTo>
                <a:lnTo>
                  <a:pt x="995972" y="3759"/>
                </a:lnTo>
                <a:close/>
              </a:path>
              <a:path w="1932940" h="807084">
                <a:moveTo>
                  <a:pt x="1230261" y="30060"/>
                </a:moveTo>
                <a:lnTo>
                  <a:pt x="1196809" y="26301"/>
                </a:lnTo>
                <a:lnTo>
                  <a:pt x="218744" y="806881"/>
                </a:lnTo>
                <a:lnTo>
                  <a:pt x="282117" y="786765"/>
                </a:lnTo>
                <a:lnTo>
                  <a:pt x="1230261" y="30060"/>
                </a:lnTo>
                <a:close/>
              </a:path>
              <a:path w="1932940" h="807084">
                <a:moveTo>
                  <a:pt x="1464411" y="56362"/>
                </a:moveTo>
                <a:lnTo>
                  <a:pt x="1430959" y="52616"/>
                </a:lnTo>
                <a:lnTo>
                  <a:pt x="662305" y="666064"/>
                </a:lnTo>
                <a:lnTo>
                  <a:pt x="725665" y="645947"/>
                </a:lnTo>
                <a:lnTo>
                  <a:pt x="1464411" y="56362"/>
                </a:lnTo>
                <a:close/>
              </a:path>
              <a:path w="1932940" h="807084">
                <a:moveTo>
                  <a:pt x="1698663" y="82664"/>
                </a:moveTo>
                <a:lnTo>
                  <a:pt x="1665211" y="78917"/>
                </a:lnTo>
                <a:lnTo>
                  <a:pt x="1105954" y="525246"/>
                </a:lnTo>
                <a:lnTo>
                  <a:pt x="1169314" y="505129"/>
                </a:lnTo>
                <a:lnTo>
                  <a:pt x="1698663" y="82664"/>
                </a:lnTo>
                <a:close/>
              </a:path>
              <a:path w="1932940" h="807084">
                <a:moveTo>
                  <a:pt x="1932940" y="108966"/>
                </a:moveTo>
                <a:lnTo>
                  <a:pt x="1899475" y="105219"/>
                </a:lnTo>
                <a:lnTo>
                  <a:pt x="1549603" y="384441"/>
                </a:lnTo>
                <a:lnTo>
                  <a:pt x="1612976" y="364324"/>
                </a:lnTo>
                <a:lnTo>
                  <a:pt x="1932940" y="1089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4246885" y="10416139"/>
            <a:ext cx="173990" cy="112395"/>
          </a:xfrm>
          <a:custGeom>
            <a:avLst/>
            <a:gdLst/>
            <a:ahLst/>
            <a:cxnLst/>
            <a:rect l="l" t="t" r="r" b="b"/>
            <a:pathLst>
              <a:path w="173990" h="112395">
                <a:moveTo>
                  <a:pt x="140487" y="0"/>
                </a:moveTo>
                <a:lnTo>
                  <a:pt x="0" y="112122"/>
                </a:lnTo>
                <a:lnTo>
                  <a:pt x="63359" y="92007"/>
                </a:lnTo>
                <a:lnTo>
                  <a:pt x="173942" y="3748"/>
                </a:lnTo>
                <a:lnTo>
                  <a:pt x="140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9172251" y="1668709"/>
            <a:ext cx="932180" cy="3286125"/>
          </a:xfrm>
          <a:custGeom>
            <a:avLst/>
            <a:gdLst/>
            <a:ahLst/>
            <a:cxnLst/>
            <a:rect l="l" t="t" r="r" b="b"/>
            <a:pathLst>
              <a:path w="932180" h="3286125">
                <a:moveTo>
                  <a:pt x="54483" y="90944"/>
                </a:moveTo>
                <a:lnTo>
                  <a:pt x="10566" y="95529"/>
                </a:lnTo>
                <a:lnTo>
                  <a:pt x="0" y="103962"/>
                </a:lnTo>
                <a:lnTo>
                  <a:pt x="2882" y="132118"/>
                </a:lnTo>
                <a:lnTo>
                  <a:pt x="54483" y="90944"/>
                </a:lnTo>
                <a:close/>
              </a:path>
              <a:path w="932180" h="3286125">
                <a:moveTo>
                  <a:pt x="362089" y="58724"/>
                </a:moveTo>
                <a:lnTo>
                  <a:pt x="318147" y="63322"/>
                </a:lnTo>
                <a:lnTo>
                  <a:pt x="20294" y="301053"/>
                </a:lnTo>
                <a:lnTo>
                  <a:pt x="23177" y="329209"/>
                </a:lnTo>
                <a:lnTo>
                  <a:pt x="362089" y="58724"/>
                </a:lnTo>
                <a:close/>
              </a:path>
              <a:path w="932180" h="3286125">
                <a:moveTo>
                  <a:pt x="669594" y="26517"/>
                </a:moveTo>
                <a:lnTo>
                  <a:pt x="625665" y="31127"/>
                </a:lnTo>
                <a:lnTo>
                  <a:pt x="40500" y="498144"/>
                </a:lnTo>
                <a:lnTo>
                  <a:pt x="43383" y="526288"/>
                </a:lnTo>
                <a:lnTo>
                  <a:pt x="669594" y="26517"/>
                </a:lnTo>
                <a:close/>
              </a:path>
              <a:path w="932180" h="3286125">
                <a:moveTo>
                  <a:pt x="713244" y="2946400"/>
                </a:moveTo>
                <a:lnTo>
                  <a:pt x="323532" y="3257435"/>
                </a:lnTo>
                <a:lnTo>
                  <a:pt x="326415" y="3285579"/>
                </a:lnTo>
                <a:lnTo>
                  <a:pt x="656513" y="3022142"/>
                </a:lnTo>
                <a:lnTo>
                  <a:pt x="713244" y="2946400"/>
                </a:lnTo>
                <a:close/>
              </a:path>
              <a:path w="932180" h="3286125">
                <a:moveTo>
                  <a:pt x="931837" y="2558719"/>
                </a:moveTo>
                <a:lnTo>
                  <a:pt x="303314" y="3060331"/>
                </a:lnTo>
                <a:lnTo>
                  <a:pt x="306209" y="3088475"/>
                </a:lnTo>
                <a:lnTo>
                  <a:pt x="931837" y="2589174"/>
                </a:lnTo>
                <a:lnTo>
                  <a:pt x="931837" y="2558719"/>
                </a:lnTo>
                <a:close/>
              </a:path>
              <a:path w="932180" h="3286125">
                <a:moveTo>
                  <a:pt x="931837" y="2345499"/>
                </a:moveTo>
                <a:lnTo>
                  <a:pt x="283108" y="2863240"/>
                </a:lnTo>
                <a:lnTo>
                  <a:pt x="286004" y="2891383"/>
                </a:lnTo>
                <a:lnTo>
                  <a:pt x="931837" y="2375954"/>
                </a:lnTo>
                <a:lnTo>
                  <a:pt x="931837" y="2345499"/>
                </a:lnTo>
                <a:close/>
              </a:path>
              <a:path w="932180" h="3286125">
                <a:moveTo>
                  <a:pt x="931837" y="2132266"/>
                </a:moveTo>
                <a:lnTo>
                  <a:pt x="262902" y="2666136"/>
                </a:lnTo>
                <a:lnTo>
                  <a:pt x="265785" y="2694317"/>
                </a:lnTo>
                <a:lnTo>
                  <a:pt x="931837" y="2162746"/>
                </a:lnTo>
                <a:lnTo>
                  <a:pt x="931837" y="2132266"/>
                </a:lnTo>
                <a:close/>
              </a:path>
              <a:path w="932180" h="3286125">
                <a:moveTo>
                  <a:pt x="931837" y="1705838"/>
                </a:moveTo>
                <a:lnTo>
                  <a:pt x="222478" y="2271966"/>
                </a:lnTo>
                <a:lnTo>
                  <a:pt x="225374" y="2300122"/>
                </a:lnTo>
                <a:lnTo>
                  <a:pt x="931837" y="1736293"/>
                </a:lnTo>
                <a:lnTo>
                  <a:pt x="931837" y="1705838"/>
                </a:lnTo>
                <a:close/>
              </a:path>
              <a:path w="932180" h="3286125">
                <a:moveTo>
                  <a:pt x="931837" y="1279398"/>
                </a:moveTo>
                <a:lnTo>
                  <a:pt x="182067" y="1877783"/>
                </a:lnTo>
                <a:lnTo>
                  <a:pt x="184950" y="1905939"/>
                </a:lnTo>
                <a:lnTo>
                  <a:pt x="931837" y="1309865"/>
                </a:lnTo>
                <a:lnTo>
                  <a:pt x="931837" y="1279398"/>
                </a:lnTo>
                <a:close/>
              </a:path>
              <a:path w="932180" h="3286125">
                <a:moveTo>
                  <a:pt x="931837" y="1066101"/>
                </a:moveTo>
                <a:lnTo>
                  <a:pt x="161747" y="1680705"/>
                </a:lnTo>
                <a:lnTo>
                  <a:pt x="164642" y="1708848"/>
                </a:lnTo>
                <a:lnTo>
                  <a:pt x="931837" y="1096556"/>
                </a:lnTo>
                <a:lnTo>
                  <a:pt x="931837" y="1066101"/>
                </a:lnTo>
                <a:close/>
              </a:path>
              <a:path w="932180" h="3286125">
                <a:moveTo>
                  <a:pt x="931837" y="852868"/>
                </a:moveTo>
                <a:lnTo>
                  <a:pt x="141541" y="1483601"/>
                </a:lnTo>
                <a:lnTo>
                  <a:pt x="144437" y="1511757"/>
                </a:lnTo>
                <a:lnTo>
                  <a:pt x="931837" y="883335"/>
                </a:lnTo>
                <a:lnTo>
                  <a:pt x="931837" y="852868"/>
                </a:lnTo>
                <a:close/>
              </a:path>
              <a:path w="932180" h="3286125">
                <a:moveTo>
                  <a:pt x="931837" y="639648"/>
                </a:moveTo>
                <a:lnTo>
                  <a:pt x="121335" y="1286510"/>
                </a:lnTo>
                <a:lnTo>
                  <a:pt x="124218" y="1314653"/>
                </a:lnTo>
                <a:lnTo>
                  <a:pt x="931837" y="670102"/>
                </a:lnTo>
                <a:lnTo>
                  <a:pt x="931837" y="639648"/>
                </a:lnTo>
                <a:close/>
              </a:path>
              <a:path w="932180" h="3286125">
                <a:moveTo>
                  <a:pt x="931837" y="426440"/>
                </a:moveTo>
                <a:lnTo>
                  <a:pt x="101130" y="1089418"/>
                </a:lnTo>
                <a:lnTo>
                  <a:pt x="104013" y="1117574"/>
                </a:lnTo>
                <a:lnTo>
                  <a:pt x="931837" y="456895"/>
                </a:lnTo>
                <a:lnTo>
                  <a:pt x="931837" y="426440"/>
                </a:lnTo>
                <a:close/>
              </a:path>
              <a:path w="932180" h="3286125">
                <a:moveTo>
                  <a:pt x="931837" y="213220"/>
                </a:moveTo>
                <a:lnTo>
                  <a:pt x="80911" y="892327"/>
                </a:lnTo>
                <a:lnTo>
                  <a:pt x="83807" y="920483"/>
                </a:lnTo>
                <a:lnTo>
                  <a:pt x="931837" y="243687"/>
                </a:lnTo>
                <a:lnTo>
                  <a:pt x="931837" y="213220"/>
                </a:lnTo>
                <a:close/>
              </a:path>
              <a:path w="932180" h="3286125">
                <a:moveTo>
                  <a:pt x="931849" y="1919058"/>
                </a:moveTo>
                <a:lnTo>
                  <a:pt x="242697" y="2469070"/>
                </a:lnTo>
                <a:lnTo>
                  <a:pt x="245579" y="2497213"/>
                </a:lnTo>
                <a:lnTo>
                  <a:pt x="931849" y="1949513"/>
                </a:lnTo>
                <a:lnTo>
                  <a:pt x="931849" y="1919058"/>
                </a:lnTo>
                <a:close/>
              </a:path>
              <a:path w="932180" h="3286125">
                <a:moveTo>
                  <a:pt x="931849" y="1492618"/>
                </a:moveTo>
                <a:lnTo>
                  <a:pt x="202272" y="2074875"/>
                </a:lnTo>
                <a:lnTo>
                  <a:pt x="205168" y="2103018"/>
                </a:lnTo>
                <a:lnTo>
                  <a:pt x="931849" y="1523072"/>
                </a:lnTo>
                <a:lnTo>
                  <a:pt x="931849" y="1492618"/>
                </a:lnTo>
                <a:close/>
              </a:path>
              <a:path w="932180" h="3286125">
                <a:moveTo>
                  <a:pt x="931849" y="0"/>
                </a:moveTo>
                <a:lnTo>
                  <a:pt x="60706" y="695236"/>
                </a:lnTo>
                <a:lnTo>
                  <a:pt x="63601" y="723379"/>
                </a:lnTo>
                <a:lnTo>
                  <a:pt x="931849" y="30441"/>
                </a:lnTo>
                <a:lnTo>
                  <a:pt x="93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39760"/>
            <a:ext cx="18027772" cy="900246"/>
          </a:xfrm>
        </p:spPr>
        <p:txBody>
          <a:bodyPr vert="horz" wrap="square" lIns="0" tIns="15240" rIns="0" bIns="0" rtlCol="0">
            <a:spAutoFit/>
          </a:bodyPr>
          <a:lstStyle>
            <a:lvl1pPr>
              <a:defRPr dirty="0">
                <a:solidFill>
                  <a:schemeClr val="bg1"/>
                </a:solidFill>
                <a:latin typeface="Avenir Next" panose="020B0503020202020204" pitchFamily="34" charset="0"/>
              </a:defRPr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16">
            <a:extLst>
              <a:ext uri="{FF2B5EF4-FFF2-40B4-BE49-F238E27FC236}">
                <a16:creationId xmlns:a16="http://schemas.microsoft.com/office/drawing/2014/main" id="{3CC4E306-C8D6-FD40-885C-6D4D4E3725B1}"/>
              </a:ext>
            </a:extLst>
          </p:cNvPr>
          <p:cNvSpPr/>
          <p:nvPr userDrawn="1"/>
        </p:nvSpPr>
        <p:spPr>
          <a:xfrm>
            <a:off x="10737850" y="5530208"/>
            <a:ext cx="9366249" cy="577834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Automative Team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lang="en-US" smtClean="0"/>
            </a:lvl1pPr>
          </a:lstStyle>
          <a:p>
            <a:pPr algn="r"/>
            <a:fld id="{B6F15528-21DE-4FAA-801E-634DDDAF4B2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9F71B49E-4710-8C4C-9E0A-2E2B67E9B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5750" kern="0" spc="-65"/>
            </a:lvl1pPr>
          </a:lstStyle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7" name="Holder 3">
            <a:extLst>
              <a:ext uri="{FF2B5EF4-FFF2-40B4-BE49-F238E27FC236}">
                <a16:creationId xmlns:a16="http://schemas.microsoft.com/office/drawing/2014/main" id="{D2D21711-C090-304C-A5BF-436091CE2D8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90571" y="4949765"/>
            <a:ext cx="1407287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>
                <a:latin typeface="Avenir Next" panose="020B0503020202020204" pitchFamily="34" charset="0"/>
              </a:defRPr>
            </a:lvl1pPr>
          </a:lstStyle>
          <a:p>
            <a:endParaRPr/>
          </a:p>
        </p:txBody>
      </p:sp>
      <p:cxnSp>
        <p:nvCxnSpPr>
          <p:cNvPr id="8" name="직선 연결선 3">
            <a:extLst>
              <a:ext uri="{FF2B5EF4-FFF2-40B4-BE49-F238E27FC236}">
                <a16:creationId xmlns:a16="http://schemas.microsoft.com/office/drawing/2014/main" id="{BD5F1FEC-54B5-FC40-8D87-770432D0C1A2}"/>
              </a:ext>
            </a:extLst>
          </p:cNvPr>
          <p:cNvCxnSpPr/>
          <p:nvPr userDrawn="1"/>
        </p:nvCxnSpPr>
        <p:spPr>
          <a:xfrm>
            <a:off x="1490571" y="4587875"/>
            <a:ext cx="9636018" cy="0"/>
          </a:xfrm>
          <a:prstGeom prst="line">
            <a:avLst/>
          </a:prstGeom>
          <a:ln>
            <a:solidFill>
              <a:srgbClr val="285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39629"/>
            <a:ext cx="18027772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lvl="0" algn="l" defTabSz="914400" rtl="0" eaLnBrk="1" latinLnBrk="0" hangingPunct="1">
              <a:spcBef>
                <a:spcPts val="120"/>
              </a:spcBef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319" y="10600352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Automative Team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436511" y="10278745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864C7-2099-C244-B56F-E9448F097EAA}"/>
              </a:ext>
            </a:extLst>
          </p:cNvPr>
          <p:cNvSpPr/>
          <p:nvPr userDrawn="1"/>
        </p:nvSpPr>
        <p:spPr>
          <a:xfrm>
            <a:off x="18662650" y="10379075"/>
            <a:ext cx="609600" cy="930275"/>
          </a:xfrm>
          <a:prstGeom prst="rect">
            <a:avLst/>
          </a:prstGeom>
          <a:solidFill>
            <a:srgbClr val="285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hf hdr="0" dt="0"/>
  <p:txStyles>
    <p:titleStyle>
      <a:lvl1pPr>
        <a:defRPr sz="5750" b="1" i="0" kern="0" spc="-65" dirty="0">
          <a:solidFill>
            <a:srgbClr val="2851C5"/>
          </a:solidFill>
          <a:latin typeface="Arial"/>
          <a:ea typeface="+mj-ea"/>
          <a:cs typeface="Arial"/>
        </a:defRPr>
      </a:lvl1pPr>
    </p:titleStyle>
    <p:bodyStyle>
      <a:lvl1pPr marL="0">
        <a:defRPr sz="2400" dirty="0">
          <a:latin typeface="Avenir Next" panose="020B0503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Tommy-ttan/message-project-Humax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85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70154" y="8452570"/>
            <a:ext cx="1691639" cy="405765"/>
          </a:xfrm>
          <a:custGeom>
            <a:avLst/>
            <a:gdLst/>
            <a:ahLst/>
            <a:cxnLst/>
            <a:rect l="l" t="t" r="r" b="b"/>
            <a:pathLst>
              <a:path w="1691640" h="405765">
                <a:moveTo>
                  <a:pt x="1687864" y="0"/>
                </a:moveTo>
                <a:lnTo>
                  <a:pt x="1684200" y="209"/>
                </a:lnTo>
                <a:lnTo>
                  <a:pt x="6607" y="26177"/>
                </a:lnTo>
                <a:lnTo>
                  <a:pt x="4921" y="26302"/>
                </a:lnTo>
                <a:lnTo>
                  <a:pt x="3120" y="27349"/>
                </a:lnTo>
                <a:lnTo>
                  <a:pt x="1842" y="28732"/>
                </a:lnTo>
                <a:lnTo>
                  <a:pt x="523" y="30459"/>
                </a:lnTo>
                <a:lnTo>
                  <a:pt x="0" y="32574"/>
                </a:lnTo>
                <a:lnTo>
                  <a:pt x="73" y="34428"/>
                </a:lnTo>
                <a:lnTo>
                  <a:pt x="26889" y="398532"/>
                </a:lnTo>
                <a:lnTo>
                  <a:pt x="26931" y="400720"/>
                </a:lnTo>
                <a:lnTo>
                  <a:pt x="27842" y="402668"/>
                </a:lnTo>
                <a:lnTo>
                  <a:pt x="30438" y="404521"/>
                </a:lnTo>
                <a:lnTo>
                  <a:pt x="31517" y="404951"/>
                </a:lnTo>
                <a:lnTo>
                  <a:pt x="34030" y="405233"/>
                </a:lnTo>
                <a:lnTo>
                  <a:pt x="100907" y="389401"/>
                </a:lnTo>
                <a:lnTo>
                  <a:pt x="39443" y="389401"/>
                </a:lnTo>
                <a:lnTo>
                  <a:pt x="13957" y="40972"/>
                </a:lnTo>
                <a:lnTo>
                  <a:pt x="1618034" y="16355"/>
                </a:lnTo>
                <a:lnTo>
                  <a:pt x="1676711" y="16355"/>
                </a:lnTo>
                <a:lnTo>
                  <a:pt x="1685425" y="14292"/>
                </a:lnTo>
                <a:lnTo>
                  <a:pt x="1688859" y="13769"/>
                </a:lnTo>
                <a:lnTo>
                  <a:pt x="1691215" y="10292"/>
                </a:lnTo>
                <a:lnTo>
                  <a:pt x="1690796" y="6533"/>
                </a:lnTo>
                <a:lnTo>
                  <a:pt x="1690346" y="3057"/>
                </a:lnTo>
                <a:lnTo>
                  <a:pt x="1687864" y="0"/>
                </a:lnTo>
                <a:close/>
              </a:path>
              <a:path w="1691640" h="405765">
                <a:moveTo>
                  <a:pt x="1676711" y="16355"/>
                </a:moveTo>
                <a:lnTo>
                  <a:pt x="1618034" y="16355"/>
                </a:lnTo>
                <a:lnTo>
                  <a:pt x="39443" y="389401"/>
                </a:lnTo>
                <a:lnTo>
                  <a:pt x="100907" y="389401"/>
                </a:lnTo>
                <a:lnTo>
                  <a:pt x="1676711" y="16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55568" y="11177982"/>
            <a:ext cx="333466" cy="130574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47805" y="7119956"/>
            <a:ext cx="2156460" cy="2606040"/>
          </a:xfrm>
          <a:custGeom>
            <a:avLst/>
            <a:gdLst/>
            <a:ahLst/>
            <a:cxnLst/>
            <a:rect l="l" t="t" r="r" b="b"/>
            <a:pathLst>
              <a:path w="2156459" h="2606040">
                <a:moveTo>
                  <a:pt x="2156295" y="1713865"/>
                </a:moveTo>
                <a:lnTo>
                  <a:pt x="1551178" y="233464"/>
                </a:lnTo>
                <a:lnTo>
                  <a:pt x="2156282" y="14808"/>
                </a:lnTo>
                <a:lnTo>
                  <a:pt x="2156282" y="0"/>
                </a:lnTo>
                <a:lnTo>
                  <a:pt x="1542719" y="221767"/>
                </a:lnTo>
                <a:lnTo>
                  <a:pt x="1542135" y="221602"/>
                </a:lnTo>
                <a:lnTo>
                  <a:pt x="1540116" y="221996"/>
                </a:lnTo>
                <a:lnTo>
                  <a:pt x="1538579" y="223075"/>
                </a:lnTo>
                <a:lnTo>
                  <a:pt x="2971" y="1334287"/>
                </a:lnTo>
                <a:lnTo>
                  <a:pt x="1104" y="1335951"/>
                </a:lnTo>
                <a:lnTo>
                  <a:pt x="12" y="1338313"/>
                </a:lnTo>
                <a:lnTo>
                  <a:pt x="0" y="1343266"/>
                </a:lnTo>
                <a:lnTo>
                  <a:pt x="1155" y="1345552"/>
                </a:lnTo>
                <a:lnTo>
                  <a:pt x="3251" y="1346720"/>
                </a:lnTo>
                <a:lnTo>
                  <a:pt x="2156295" y="2605621"/>
                </a:lnTo>
                <a:lnTo>
                  <a:pt x="2156295" y="2589250"/>
                </a:lnTo>
                <a:lnTo>
                  <a:pt x="19494" y="1339875"/>
                </a:lnTo>
                <a:lnTo>
                  <a:pt x="1539163" y="240207"/>
                </a:lnTo>
                <a:lnTo>
                  <a:pt x="2156295" y="1749602"/>
                </a:lnTo>
                <a:lnTo>
                  <a:pt x="2156295" y="17138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296478" y="1655483"/>
            <a:ext cx="3808095" cy="9653270"/>
            <a:chOff x="16296478" y="1655483"/>
            <a:chExt cx="3808095" cy="9653270"/>
          </a:xfrm>
        </p:grpSpPr>
        <p:sp>
          <p:nvSpPr>
            <p:cNvPr id="7" name="object 7"/>
            <p:cNvSpPr/>
            <p:nvPr/>
          </p:nvSpPr>
          <p:spPr>
            <a:xfrm>
              <a:off x="16296476" y="1655489"/>
              <a:ext cx="3808095" cy="9653270"/>
            </a:xfrm>
            <a:custGeom>
              <a:avLst/>
              <a:gdLst/>
              <a:ahLst/>
              <a:cxnLst/>
              <a:rect l="l" t="t" r="r" b="b"/>
              <a:pathLst>
                <a:path w="3808094" h="9653270">
                  <a:moveTo>
                    <a:pt x="3807612" y="0"/>
                  </a:moveTo>
                  <a:lnTo>
                    <a:pt x="2874975" y="96850"/>
                  </a:lnTo>
                  <a:lnTo>
                    <a:pt x="2873286" y="96977"/>
                  </a:lnTo>
                  <a:lnTo>
                    <a:pt x="2871470" y="98018"/>
                  </a:lnTo>
                  <a:lnTo>
                    <a:pt x="2869463" y="100876"/>
                  </a:lnTo>
                  <a:lnTo>
                    <a:pt x="2868942" y="103009"/>
                  </a:lnTo>
                  <a:lnTo>
                    <a:pt x="2869019" y="104876"/>
                  </a:lnTo>
                  <a:lnTo>
                    <a:pt x="3214090" y="3446691"/>
                  </a:lnTo>
                  <a:lnTo>
                    <a:pt x="1645666" y="4015892"/>
                  </a:lnTo>
                  <a:lnTo>
                    <a:pt x="1644573" y="4015651"/>
                  </a:lnTo>
                  <a:lnTo>
                    <a:pt x="1642173" y="4016946"/>
                  </a:lnTo>
                  <a:lnTo>
                    <a:pt x="1639557" y="4017899"/>
                  </a:lnTo>
                  <a:lnTo>
                    <a:pt x="1638109" y="4020820"/>
                  </a:lnTo>
                  <a:lnTo>
                    <a:pt x="1638134" y="4040949"/>
                  </a:lnTo>
                  <a:lnTo>
                    <a:pt x="1651063" y="6791515"/>
                  </a:lnTo>
                  <a:lnTo>
                    <a:pt x="1651063" y="6799097"/>
                  </a:lnTo>
                  <a:lnTo>
                    <a:pt x="1645373" y="6800443"/>
                  </a:lnTo>
                  <a:lnTo>
                    <a:pt x="1645373" y="6815112"/>
                  </a:lnTo>
                  <a:lnTo>
                    <a:pt x="1155471" y="7804874"/>
                  </a:lnTo>
                  <a:lnTo>
                    <a:pt x="1136624" y="7794726"/>
                  </a:lnTo>
                  <a:lnTo>
                    <a:pt x="1136624" y="7811414"/>
                  </a:lnTo>
                  <a:lnTo>
                    <a:pt x="697687" y="7903654"/>
                  </a:lnTo>
                  <a:lnTo>
                    <a:pt x="43980" y="7223138"/>
                  </a:lnTo>
                  <a:lnTo>
                    <a:pt x="1136624" y="7811414"/>
                  </a:lnTo>
                  <a:lnTo>
                    <a:pt x="1136624" y="7794726"/>
                  </a:lnTo>
                  <a:lnTo>
                    <a:pt x="73926" y="7222452"/>
                  </a:lnTo>
                  <a:lnTo>
                    <a:pt x="27698" y="7197572"/>
                  </a:lnTo>
                  <a:lnTo>
                    <a:pt x="1645373" y="6815112"/>
                  </a:lnTo>
                  <a:lnTo>
                    <a:pt x="1645373" y="6800443"/>
                  </a:lnTo>
                  <a:lnTo>
                    <a:pt x="8902" y="7187451"/>
                  </a:lnTo>
                  <a:lnTo>
                    <a:pt x="7708" y="7186803"/>
                  </a:lnTo>
                  <a:lnTo>
                    <a:pt x="4229" y="7187971"/>
                  </a:lnTo>
                  <a:lnTo>
                    <a:pt x="3733" y="7188670"/>
                  </a:lnTo>
                  <a:lnTo>
                    <a:pt x="3200" y="7188797"/>
                  </a:lnTo>
                  <a:lnTo>
                    <a:pt x="952" y="7191349"/>
                  </a:lnTo>
                  <a:lnTo>
                    <a:pt x="774" y="7192886"/>
                  </a:lnTo>
                  <a:lnTo>
                    <a:pt x="190" y="7193724"/>
                  </a:lnTo>
                  <a:lnTo>
                    <a:pt x="368" y="7195604"/>
                  </a:lnTo>
                  <a:lnTo>
                    <a:pt x="0" y="7197445"/>
                  </a:lnTo>
                  <a:lnTo>
                    <a:pt x="1625" y="7200405"/>
                  </a:lnTo>
                  <a:lnTo>
                    <a:pt x="4013" y="7201611"/>
                  </a:lnTo>
                  <a:lnTo>
                    <a:pt x="4343" y="7201802"/>
                  </a:lnTo>
                  <a:lnTo>
                    <a:pt x="688416" y="7914043"/>
                  </a:lnTo>
                  <a:lnTo>
                    <a:pt x="404634" y="9653067"/>
                  </a:lnTo>
                  <a:lnTo>
                    <a:pt x="417906" y="9653067"/>
                  </a:lnTo>
                  <a:lnTo>
                    <a:pt x="701078" y="7917866"/>
                  </a:lnTo>
                  <a:lnTo>
                    <a:pt x="768769" y="7903654"/>
                  </a:lnTo>
                  <a:lnTo>
                    <a:pt x="1147279" y="7824292"/>
                  </a:lnTo>
                  <a:lnTo>
                    <a:pt x="501269" y="9653067"/>
                  </a:lnTo>
                  <a:lnTo>
                    <a:pt x="501434" y="9653067"/>
                  </a:lnTo>
                  <a:lnTo>
                    <a:pt x="515391" y="9653067"/>
                  </a:lnTo>
                  <a:lnTo>
                    <a:pt x="515531" y="9653067"/>
                  </a:lnTo>
                  <a:lnTo>
                    <a:pt x="1160602" y="7826921"/>
                  </a:lnTo>
                  <a:lnTo>
                    <a:pt x="3069158" y="9653067"/>
                  </a:lnTo>
                  <a:lnTo>
                    <a:pt x="3089160" y="9653067"/>
                  </a:lnTo>
                  <a:lnTo>
                    <a:pt x="1180528" y="7826883"/>
                  </a:lnTo>
                  <a:lnTo>
                    <a:pt x="1179093" y="7825524"/>
                  </a:lnTo>
                  <a:lnTo>
                    <a:pt x="3807612" y="8263636"/>
                  </a:lnTo>
                  <a:lnTo>
                    <a:pt x="3807612" y="8248840"/>
                  </a:lnTo>
                  <a:lnTo>
                    <a:pt x="1168323" y="7808849"/>
                  </a:lnTo>
                  <a:lnTo>
                    <a:pt x="1660410" y="6814642"/>
                  </a:lnTo>
                  <a:lnTo>
                    <a:pt x="3807612" y="8070037"/>
                  </a:lnTo>
                  <a:lnTo>
                    <a:pt x="3807612" y="8053997"/>
                  </a:lnTo>
                  <a:lnTo>
                    <a:pt x="1687982" y="6814642"/>
                  </a:lnTo>
                  <a:lnTo>
                    <a:pt x="1669935" y="6804088"/>
                  </a:lnTo>
                  <a:lnTo>
                    <a:pt x="1687309" y="6791515"/>
                  </a:lnTo>
                  <a:lnTo>
                    <a:pt x="3194215" y="5701055"/>
                  </a:lnTo>
                  <a:lnTo>
                    <a:pt x="3195434" y="5700865"/>
                  </a:lnTo>
                  <a:lnTo>
                    <a:pt x="3242856" y="5683732"/>
                  </a:lnTo>
                  <a:lnTo>
                    <a:pt x="3807612" y="5479593"/>
                  </a:lnTo>
                  <a:lnTo>
                    <a:pt x="3807612" y="5464251"/>
                  </a:lnTo>
                  <a:lnTo>
                    <a:pt x="3200247" y="5683694"/>
                  </a:lnTo>
                  <a:lnTo>
                    <a:pt x="3200349" y="5676697"/>
                  </a:lnTo>
                  <a:lnTo>
                    <a:pt x="3227971" y="3474135"/>
                  </a:lnTo>
                  <a:lnTo>
                    <a:pt x="3807612" y="4364050"/>
                  </a:lnTo>
                  <a:lnTo>
                    <a:pt x="3807612" y="4363644"/>
                  </a:lnTo>
                  <a:lnTo>
                    <a:pt x="3807612" y="4339031"/>
                  </a:lnTo>
                  <a:lnTo>
                    <a:pt x="3239465" y="3466693"/>
                  </a:lnTo>
                  <a:lnTo>
                    <a:pt x="3807612" y="3698900"/>
                  </a:lnTo>
                  <a:lnTo>
                    <a:pt x="3807612" y="3698773"/>
                  </a:lnTo>
                  <a:lnTo>
                    <a:pt x="3807612" y="3683279"/>
                  </a:lnTo>
                  <a:lnTo>
                    <a:pt x="3807612" y="3683000"/>
                  </a:lnTo>
                  <a:lnTo>
                    <a:pt x="3278314" y="3466693"/>
                  </a:lnTo>
                  <a:lnTo>
                    <a:pt x="3232518" y="3447999"/>
                  </a:lnTo>
                  <a:lnTo>
                    <a:pt x="3807612" y="2679547"/>
                  </a:lnTo>
                  <a:lnTo>
                    <a:pt x="3807612" y="2656840"/>
                  </a:lnTo>
                  <a:lnTo>
                    <a:pt x="3226041" y="3433851"/>
                  </a:lnTo>
                  <a:lnTo>
                    <a:pt x="3214662" y="3323704"/>
                  </a:lnTo>
                  <a:lnTo>
                    <a:pt x="3214662" y="3461486"/>
                  </a:lnTo>
                  <a:lnTo>
                    <a:pt x="3186861" y="5676392"/>
                  </a:lnTo>
                  <a:lnTo>
                    <a:pt x="3182899" y="5672125"/>
                  </a:lnTo>
                  <a:lnTo>
                    <a:pt x="3182899" y="5692635"/>
                  </a:lnTo>
                  <a:lnTo>
                    <a:pt x="1664411" y="6791515"/>
                  </a:lnTo>
                  <a:lnTo>
                    <a:pt x="1651558" y="4040949"/>
                  </a:lnTo>
                  <a:lnTo>
                    <a:pt x="3182899" y="5692635"/>
                  </a:lnTo>
                  <a:lnTo>
                    <a:pt x="3182899" y="5672125"/>
                  </a:lnTo>
                  <a:lnTo>
                    <a:pt x="1657311" y="4026725"/>
                  </a:lnTo>
                  <a:lnTo>
                    <a:pt x="3214662" y="3461486"/>
                  </a:lnTo>
                  <a:lnTo>
                    <a:pt x="3214662" y="3323704"/>
                  </a:lnTo>
                  <a:lnTo>
                    <a:pt x="2882722" y="110439"/>
                  </a:lnTo>
                  <a:lnTo>
                    <a:pt x="3807612" y="14351"/>
                  </a:lnTo>
                  <a:lnTo>
                    <a:pt x="3807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48056" y="9462926"/>
              <a:ext cx="2656205" cy="1845945"/>
            </a:xfrm>
            <a:custGeom>
              <a:avLst/>
              <a:gdLst/>
              <a:ahLst/>
              <a:cxnLst/>
              <a:rect l="l" t="t" r="r" b="b"/>
              <a:pathLst>
                <a:path w="2656205" h="1845945">
                  <a:moveTo>
                    <a:pt x="7137" y="0"/>
                  </a:moveTo>
                  <a:lnTo>
                    <a:pt x="4222" y="0"/>
                  </a:lnTo>
                  <a:lnTo>
                    <a:pt x="1768" y="1270"/>
                  </a:lnTo>
                  <a:lnTo>
                    <a:pt x="0" y="5750"/>
                  </a:lnTo>
                  <a:lnTo>
                    <a:pt x="0" y="10799"/>
                  </a:lnTo>
                  <a:lnTo>
                    <a:pt x="2156" y="12788"/>
                  </a:lnTo>
                  <a:lnTo>
                    <a:pt x="1917732" y="1845629"/>
                  </a:lnTo>
                  <a:lnTo>
                    <a:pt x="2327322" y="1845629"/>
                  </a:lnTo>
                  <a:lnTo>
                    <a:pt x="2656044" y="1304549"/>
                  </a:lnTo>
                  <a:lnTo>
                    <a:pt x="2656044" y="441499"/>
                  </a:lnTo>
                  <a:lnTo>
                    <a:pt x="7538" y="45"/>
                  </a:lnTo>
                  <a:lnTo>
                    <a:pt x="7137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60038" y="10742234"/>
              <a:ext cx="344170" cy="566420"/>
            </a:xfrm>
            <a:custGeom>
              <a:avLst/>
              <a:gdLst/>
              <a:ahLst/>
              <a:cxnLst/>
              <a:rect l="l" t="t" r="r" b="b"/>
              <a:pathLst>
                <a:path w="344169" h="566420">
                  <a:moveTo>
                    <a:pt x="344061" y="0"/>
                  </a:moveTo>
                  <a:lnTo>
                    <a:pt x="0" y="566321"/>
                  </a:lnTo>
                  <a:lnTo>
                    <a:pt x="15249" y="566321"/>
                  </a:lnTo>
                  <a:lnTo>
                    <a:pt x="344061" y="25108"/>
                  </a:lnTo>
                  <a:lnTo>
                    <a:pt x="344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017239" y="10263523"/>
            <a:ext cx="3030855" cy="1045210"/>
          </a:xfrm>
          <a:custGeom>
            <a:avLst/>
            <a:gdLst/>
            <a:ahLst/>
            <a:cxnLst/>
            <a:rect l="l" t="t" r="r" b="b"/>
            <a:pathLst>
              <a:path w="3030855" h="1045209">
                <a:moveTo>
                  <a:pt x="3030372" y="7366"/>
                </a:moveTo>
                <a:lnTo>
                  <a:pt x="3029305" y="4445"/>
                </a:lnTo>
                <a:lnTo>
                  <a:pt x="3028213" y="1536"/>
                </a:lnTo>
                <a:lnTo>
                  <a:pt x="3025584" y="0"/>
                </a:lnTo>
                <a:lnTo>
                  <a:pt x="3004997" y="2159"/>
                </a:lnTo>
                <a:lnTo>
                  <a:pt x="3004997" y="15684"/>
                </a:lnTo>
                <a:lnTo>
                  <a:pt x="2154961" y="909485"/>
                </a:lnTo>
                <a:lnTo>
                  <a:pt x="1864283" y="135115"/>
                </a:lnTo>
                <a:lnTo>
                  <a:pt x="3004997" y="15684"/>
                </a:lnTo>
                <a:lnTo>
                  <a:pt x="3004997" y="2159"/>
                </a:lnTo>
                <a:lnTo>
                  <a:pt x="1856219" y="122059"/>
                </a:lnTo>
                <a:lnTo>
                  <a:pt x="1855609" y="121742"/>
                </a:lnTo>
                <a:lnTo>
                  <a:pt x="1853628" y="121831"/>
                </a:lnTo>
                <a:lnTo>
                  <a:pt x="1852752" y="122288"/>
                </a:lnTo>
                <a:lnTo>
                  <a:pt x="1852231" y="122288"/>
                </a:lnTo>
                <a:lnTo>
                  <a:pt x="1851139" y="123101"/>
                </a:lnTo>
                <a:lnTo>
                  <a:pt x="0" y="1045032"/>
                </a:lnTo>
                <a:lnTo>
                  <a:pt x="31280" y="1045032"/>
                </a:lnTo>
                <a:lnTo>
                  <a:pt x="1851190" y="138620"/>
                </a:lnTo>
                <a:lnTo>
                  <a:pt x="2074570" y="733742"/>
                </a:lnTo>
                <a:lnTo>
                  <a:pt x="2142909" y="915911"/>
                </a:lnTo>
                <a:lnTo>
                  <a:pt x="619467" y="1045032"/>
                </a:lnTo>
                <a:lnTo>
                  <a:pt x="790092" y="1045032"/>
                </a:lnTo>
                <a:lnTo>
                  <a:pt x="2151075" y="929538"/>
                </a:lnTo>
                <a:lnTo>
                  <a:pt x="2153526" y="929805"/>
                </a:lnTo>
                <a:lnTo>
                  <a:pt x="2155571" y="929106"/>
                </a:lnTo>
                <a:lnTo>
                  <a:pt x="2156091" y="928420"/>
                </a:lnTo>
                <a:lnTo>
                  <a:pt x="2156777" y="928001"/>
                </a:lnTo>
                <a:lnTo>
                  <a:pt x="2157349" y="926922"/>
                </a:lnTo>
                <a:lnTo>
                  <a:pt x="2173935" y="909485"/>
                </a:lnTo>
                <a:lnTo>
                  <a:pt x="3024936" y="15684"/>
                </a:lnTo>
                <a:lnTo>
                  <a:pt x="3027807" y="12661"/>
                </a:lnTo>
                <a:lnTo>
                  <a:pt x="3029762" y="10388"/>
                </a:lnTo>
                <a:lnTo>
                  <a:pt x="3030372" y="7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80894" y="5001799"/>
            <a:ext cx="2981325" cy="6306820"/>
          </a:xfrm>
          <a:custGeom>
            <a:avLst/>
            <a:gdLst/>
            <a:ahLst/>
            <a:cxnLst/>
            <a:rect l="l" t="t" r="r" b="b"/>
            <a:pathLst>
              <a:path w="2981325" h="6306820">
                <a:moveTo>
                  <a:pt x="2980944" y="3458667"/>
                </a:moveTo>
                <a:lnTo>
                  <a:pt x="2980169" y="3455466"/>
                </a:lnTo>
                <a:lnTo>
                  <a:pt x="2979763" y="3455060"/>
                </a:lnTo>
                <a:lnTo>
                  <a:pt x="2979750" y="3442487"/>
                </a:lnTo>
                <a:lnTo>
                  <a:pt x="2966834" y="687870"/>
                </a:lnTo>
                <a:lnTo>
                  <a:pt x="2966770" y="674751"/>
                </a:lnTo>
                <a:lnTo>
                  <a:pt x="2966720" y="3442119"/>
                </a:lnTo>
                <a:lnTo>
                  <a:pt x="2956407" y="3431933"/>
                </a:lnTo>
                <a:lnTo>
                  <a:pt x="2956407" y="3451885"/>
                </a:lnTo>
                <a:lnTo>
                  <a:pt x="1301381" y="3477272"/>
                </a:lnTo>
                <a:lnTo>
                  <a:pt x="992327" y="1510245"/>
                </a:lnTo>
                <a:lnTo>
                  <a:pt x="2956407" y="3451885"/>
                </a:lnTo>
                <a:lnTo>
                  <a:pt x="2956407" y="3431933"/>
                </a:lnTo>
                <a:lnTo>
                  <a:pt x="1012291" y="1510245"/>
                </a:lnTo>
                <a:lnTo>
                  <a:pt x="995222" y="1493405"/>
                </a:lnTo>
                <a:lnTo>
                  <a:pt x="2953766" y="687870"/>
                </a:lnTo>
                <a:lnTo>
                  <a:pt x="2966720" y="3442119"/>
                </a:lnTo>
                <a:lnTo>
                  <a:pt x="2966720" y="674674"/>
                </a:lnTo>
                <a:lnTo>
                  <a:pt x="2965856" y="672795"/>
                </a:lnTo>
                <a:lnTo>
                  <a:pt x="2965208" y="672287"/>
                </a:lnTo>
                <a:lnTo>
                  <a:pt x="2965094" y="672084"/>
                </a:lnTo>
                <a:lnTo>
                  <a:pt x="2964777" y="671931"/>
                </a:lnTo>
                <a:lnTo>
                  <a:pt x="2964065" y="671347"/>
                </a:lnTo>
                <a:lnTo>
                  <a:pt x="2962503" y="670242"/>
                </a:lnTo>
                <a:lnTo>
                  <a:pt x="2960916" y="670064"/>
                </a:lnTo>
                <a:lnTo>
                  <a:pt x="2942386" y="661504"/>
                </a:lnTo>
                <a:lnTo>
                  <a:pt x="2942386" y="677214"/>
                </a:lnTo>
                <a:lnTo>
                  <a:pt x="993978" y="1478495"/>
                </a:lnTo>
                <a:lnTo>
                  <a:pt x="1515351" y="17907"/>
                </a:lnTo>
                <a:lnTo>
                  <a:pt x="2942386" y="677214"/>
                </a:lnTo>
                <a:lnTo>
                  <a:pt x="2942386" y="661504"/>
                </a:lnTo>
                <a:lnTo>
                  <a:pt x="1549285" y="17907"/>
                </a:lnTo>
                <a:lnTo>
                  <a:pt x="1517967" y="3454"/>
                </a:lnTo>
                <a:lnTo>
                  <a:pt x="1517688" y="2628"/>
                </a:lnTo>
                <a:lnTo>
                  <a:pt x="1510665" y="0"/>
                </a:lnTo>
                <a:lnTo>
                  <a:pt x="1506791" y="2032"/>
                </a:lnTo>
                <a:lnTo>
                  <a:pt x="1313573" y="543496"/>
                </a:lnTo>
                <a:lnTo>
                  <a:pt x="976795" y="1486916"/>
                </a:lnTo>
                <a:lnTo>
                  <a:pt x="976655" y="1487081"/>
                </a:lnTo>
                <a:lnTo>
                  <a:pt x="976503" y="1487716"/>
                </a:lnTo>
                <a:lnTo>
                  <a:pt x="976325" y="1488236"/>
                </a:lnTo>
                <a:lnTo>
                  <a:pt x="975868" y="1489163"/>
                </a:lnTo>
                <a:lnTo>
                  <a:pt x="975906" y="1489494"/>
                </a:lnTo>
                <a:lnTo>
                  <a:pt x="975334" y="1491284"/>
                </a:lnTo>
                <a:lnTo>
                  <a:pt x="975042" y="1492161"/>
                </a:lnTo>
                <a:lnTo>
                  <a:pt x="976528" y="1496364"/>
                </a:lnTo>
                <a:lnTo>
                  <a:pt x="977011" y="1496555"/>
                </a:lnTo>
                <a:lnTo>
                  <a:pt x="1289011" y="3481514"/>
                </a:lnTo>
                <a:lnTo>
                  <a:pt x="4089" y="4704994"/>
                </a:lnTo>
                <a:lnTo>
                  <a:pt x="2349" y="4706264"/>
                </a:lnTo>
                <a:lnTo>
                  <a:pt x="2184" y="4706632"/>
                </a:lnTo>
                <a:lnTo>
                  <a:pt x="1485" y="4707090"/>
                </a:lnTo>
                <a:lnTo>
                  <a:pt x="1244" y="4707750"/>
                </a:lnTo>
                <a:lnTo>
                  <a:pt x="469" y="4708525"/>
                </a:lnTo>
                <a:lnTo>
                  <a:pt x="228" y="4710671"/>
                </a:lnTo>
                <a:lnTo>
                  <a:pt x="152" y="4711370"/>
                </a:lnTo>
                <a:lnTo>
                  <a:pt x="63" y="4711585"/>
                </a:lnTo>
                <a:lnTo>
                  <a:pt x="88" y="4711941"/>
                </a:lnTo>
                <a:lnTo>
                  <a:pt x="0" y="4712817"/>
                </a:lnTo>
                <a:lnTo>
                  <a:pt x="203" y="4713160"/>
                </a:lnTo>
                <a:lnTo>
                  <a:pt x="330" y="4714418"/>
                </a:lnTo>
                <a:lnTo>
                  <a:pt x="1308" y="4715599"/>
                </a:lnTo>
                <a:lnTo>
                  <a:pt x="1524" y="4716729"/>
                </a:lnTo>
                <a:lnTo>
                  <a:pt x="3302" y="4718101"/>
                </a:lnTo>
                <a:lnTo>
                  <a:pt x="1237322" y="6306756"/>
                </a:lnTo>
                <a:lnTo>
                  <a:pt x="1255102" y="6306756"/>
                </a:lnTo>
                <a:lnTo>
                  <a:pt x="20967" y="4717948"/>
                </a:lnTo>
                <a:lnTo>
                  <a:pt x="234035" y="4702378"/>
                </a:lnTo>
                <a:lnTo>
                  <a:pt x="1609077" y="4601997"/>
                </a:lnTo>
                <a:lnTo>
                  <a:pt x="2003285" y="4573282"/>
                </a:lnTo>
                <a:lnTo>
                  <a:pt x="1720303" y="6306756"/>
                </a:lnTo>
                <a:lnTo>
                  <a:pt x="1733842" y="6306756"/>
                </a:lnTo>
                <a:lnTo>
                  <a:pt x="2016721" y="4573282"/>
                </a:lnTo>
                <a:lnTo>
                  <a:pt x="2017763" y="4566869"/>
                </a:lnTo>
                <a:lnTo>
                  <a:pt x="2017928" y="4565370"/>
                </a:lnTo>
                <a:lnTo>
                  <a:pt x="2018042" y="4565015"/>
                </a:lnTo>
                <a:lnTo>
                  <a:pt x="2017979" y="4564837"/>
                </a:lnTo>
                <a:lnTo>
                  <a:pt x="2018004" y="4564710"/>
                </a:lnTo>
                <a:lnTo>
                  <a:pt x="2017420" y="4562462"/>
                </a:lnTo>
                <a:lnTo>
                  <a:pt x="2017293" y="4562310"/>
                </a:lnTo>
                <a:lnTo>
                  <a:pt x="2017255" y="4562119"/>
                </a:lnTo>
                <a:lnTo>
                  <a:pt x="2016721" y="4561522"/>
                </a:lnTo>
                <a:lnTo>
                  <a:pt x="2016188" y="4560773"/>
                </a:lnTo>
                <a:lnTo>
                  <a:pt x="2014702" y="4559071"/>
                </a:lnTo>
                <a:lnTo>
                  <a:pt x="2014359" y="4558931"/>
                </a:lnTo>
                <a:lnTo>
                  <a:pt x="1995639" y="4539450"/>
                </a:lnTo>
                <a:lnTo>
                  <a:pt x="1995639" y="4559376"/>
                </a:lnTo>
                <a:lnTo>
                  <a:pt x="34048" y="4702378"/>
                </a:lnTo>
                <a:lnTo>
                  <a:pt x="92722" y="4663897"/>
                </a:lnTo>
                <a:lnTo>
                  <a:pt x="147650" y="4627867"/>
                </a:lnTo>
                <a:lnTo>
                  <a:pt x="1321955" y="3857726"/>
                </a:lnTo>
                <a:lnTo>
                  <a:pt x="1995639" y="4559376"/>
                </a:lnTo>
                <a:lnTo>
                  <a:pt x="1995639" y="4539450"/>
                </a:lnTo>
                <a:lnTo>
                  <a:pt x="1340942" y="3857726"/>
                </a:lnTo>
                <a:lnTo>
                  <a:pt x="1329397" y="3845725"/>
                </a:lnTo>
                <a:lnTo>
                  <a:pt x="1316050" y="3664597"/>
                </a:lnTo>
                <a:lnTo>
                  <a:pt x="1316050" y="3844785"/>
                </a:lnTo>
                <a:lnTo>
                  <a:pt x="195986" y="4579505"/>
                </a:lnTo>
                <a:lnTo>
                  <a:pt x="67297" y="4663897"/>
                </a:lnTo>
                <a:lnTo>
                  <a:pt x="1290535" y="3499307"/>
                </a:lnTo>
                <a:lnTo>
                  <a:pt x="1316050" y="3844785"/>
                </a:lnTo>
                <a:lnTo>
                  <a:pt x="1316050" y="3664597"/>
                </a:lnTo>
                <a:lnTo>
                  <a:pt x="1303870" y="3499307"/>
                </a:lnTo>
                <a:lnTo>
                  <a:pt x="1303299" y="3491788"/>
                </a:lnTo>
                <a:lnTo>
                  <a:pt x="2240699" y="3477272"/>
                </a:lnTo>
                <a:lnTo>
                  <a:pt x="2973667" y="3465919"/>
                </a:lnTo>
                <a:lnTo>
                  <a:pt x="2976473" y="3465919"/>
                </a:lnTo>
                <a:lnTo>
                  <a:pt x="2978924" y="3464026"/>
                </a:lnTo>
                <a:lnTo>
                  <a:pt x="2979813" y="3461321"/>
                </a:lnTo>
                <a:lnTo>
                  <a:pt x="2980944" y="3458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62562" y="9705955"/>
            <a:ext cx="4073525" cy="1602740"/>
          </a:xfrm>
          <a:custGeom>
            <a:avLst/>
            <a:gdLst/>
            <a:ahLst/>
            <a:cxnLst/>
            <a:rect l="l" t="t" r="r" b="b"/>
            <a:pathLst>
              <a:path w="4073525" h="1602740">
                <a:moveTo>
                  <a:pt x="4073093" y="1602600"/>
                </a:moveTo>
                <a:lnTo>
                  <a:pt x="2843111" y="19138"/>
                </a:lnTo>
                <a:lnTo>
                  <a:pt x="2831947" y="4787"/>
                </a:lnTo>
                <a:lnTo>
                  <a:pt x="2829572" y="927"/>
                </a:lnTo>
                <a:lnTo>
                  <a:pt x="2826867" y="0"/>
                </a:lnTo>
                <a:lnTo>
                  <a:pt x="2825140" y="419"/>
                </a:lnTo>
                <a:lnTo>
                  <a:pt x="2823159" y="508"/>
                </a:lnTo>
                <a:lnTo>
                  <a:pt x="2821851" y="1333"/>
                </a:lnTo>
                <a:lnTo>
                  <a:pt x="2810205" y="4673"/>
                </a:lnTo>
                <a:lnTo>
                  <a:pt x="2810205" y="19304"/>
                </a:lnTo>
                <a:lnTo>
                  <a:pt x="2373706" y="719442"/>
                </a:lnTo>
                <a:lnTo>
                  <a:pt x="2341194" y="715924"/>
                </a:lnTo>
                <a:lnTo>
                  <a:pt x="2341194" y="730758"/>
                </a:lnTo>
                <a:lnTo>
                  <a:pt x="31051" y="1464754"/>
                </a:lnTo>
                <a:lnTo>
                  <a:pt x="880071" y="572109"/>
                </a:lnTo>
                <a:lnTo>
                  <a:pt x="903058" y="574611"/>
                </a:lnTo>
                <a:lnTo>
                  <a:pt x="2341194" y="730758"/>
                </a:lnTo>
                <a:lnTo>
                  <a:pt x="2341194" y="715924"/>
                </a:lnTo>
                <a:lnTo>
                  <a:pt x="1014666" y="572109"/>
                </a:lnTo>
                <a:lnTo>
                  <a:pt x="915339" y="561365"/>
                </a:lnTo>
                <a:lnTo>
                  <a:pt x="2810205" y="19304"/>
                </a:lnTo>
                <a:lnTo>
                  <a:pt x="2810205" y="4673"/>
                </a:lnTo>
                <a:lnTo>
                  <a:pt x="877912" y="557301"/>
                </a:lnTo>
                <a:lnTo>
                  <a:pt x="876401" y="557136"/>
                </a:lnTo>
                <a:lnTo>
                  <a:pt x="874369" y="557809"/>
                </a:lnTo>
                <a:lnTo>
                  <a:pt x="873798" y="558444"/>
                </a:lnTo>
                <a:lnTo>
                  <a:pt x="873125" y="558622"/>
                </a:lnTo>
                <a:lnTo>
                  <a:pt x="871969" y="560400"/>
                </a:lnTo>
                <a:lnTo>
                  <a:pt x="3771" y="1473441"/>
                </a:lnTo>
                <a:lnTo>
                  <a:pt x="3543" y="1473517"/>
                </a:lnTo>
                <a:lnTo>
                  <a:pt x="1638" y="1475486"/>
                </a:lnTo>
                <a:lnTo>
                  <a:pt x="1587" y="1475701"/>
                </a:lnTo>
                <a:lnTo>
                  <a:pt x="419" y="1476870"/>
                </a:lnTo>
                <a:lnTo>
                  <a:pt x="0" y="1480553"/>
                </a:lnTo>
                <a:lnTo>
                  <a:pt x="685" y="1482026"/>
                </a:lnTo>
                <a:lnTo>
                  <a:pt x="1054" y="1483169"/>
                </a:lnTo>
                <a:lnTo>
                  <a:pt x="1422" y="1483614"/>
                </a:lnTo>
                <a:lnTo>
                  <a:pt x="2501" y="1485798"/>
                </a:lnTo>
                <a:lnTo>
                  <a:pt x="4356" y="1486941"/>
                </a:lnTo>
                <a:lnTo>
                  <a:pt x="107530" y="1602600"/>
                </a:lnTo>
                <a:lnTo>
                  <a:pt x="125920" y="1602600"/>
                </a:lnTo>
                <a:lnTo>
                  <a:pt x="19583" y="1483410"/>
                </a:lnTo>
                <a:lnTo>
                  <a:pt x="78155" y="1464805"/>
                </a:lnTo>
                <a:lnTo>
                  <a:pt x="840257" y="1222667"/>
                </a:lnTo>
                <a:lnTo>
                  <a:pt x="2366975" y="737654"/>
                </a:lnTo>
                <a:lnTo>
                  <a:pt x="2124011" y="1602600"/>
                </a:lnTo>
                <a:lnTo>
                  <a:pt x="2124151" y="1602600"/>
                </a:lnTo>
                <a:lnTo>
                  <a:pt x="2137829" y="1602600"/>
                </a:lnTo>
                <a:lnTo>
                  <a:pt x="2380742" y="738225"/>
                </a:lnTo>
                <a:lnTo>
                  <a:pt x="3680117" y="1602600"/>
                </a:lnTo>
                <a:lnTo>
                  <a:pt x="3706355" y="1602600"/>
                </a:lnTo>
                <a:lnTo>
                  <a:pt x="3706520" y="1602600"/>
                </a:lnTo>
                <a:lnTo>
                  <a:pt x="2407005" y="738149"/>
                </a:lnTo>
                <a:lnTo>
                  <a:pt x="2386673" y="724636"/>
                </a:lnTo>
                <a:lnTo>
                  <a:pt x="2389759" y="719696"/>
                </a:lnTo>
                <a:lnTo>
                  <a:pt x="2826334" y="19418"/>
                </a:lnTo>
                <a:lnTo>
                  <a:pt x="4056151" y="1602600"/>
                </a:lnTo>
                <a:lnTo>
                  <a:pt x="4073093" y="160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85350" y="1751285"/>
            <a:ext cx="3039745" cy="3935729"/>
          </a:xfrm>
          <a:custGeom>
            <a:avLst/>
            <a:gdLst/>
            <a:ahLst/>
            <a:cxnLst/>
            <a:rect l="l" t="t" r="r" b="b"/>
            <a:pathLst>
              <a:path w="3039744" h="3935729">
                <a:moveTo>
                  <a:pt x="3039224" y="3357524"/>
                </a:moveTo>
                <a:lnTo>
                  <a:pt x="3038957" y="3354717"/>
                </a:lnTo>
                <a:lnTo>
                  <a:pt x="3038919" y="3354374"/>
                </a:lnTo>
                <a:lnTo>
                  <a:pt x="3039046" y="3353790"/>
                </a:lnTo>
                <a:lnTo>
                  <a:pt x="3038779" y="3353092"/>
                </a:lnTo>
                <a:lnTo>
                  <a:pt x="3037535" y="3340963"/>
                </a:lnTo>
                <a:lnTo>
                  <a:pt x="3024174" y="3211677"/>
                </a:lnTo>
                <a:lnTo>
                  <a:pt x="3024174" y="3340697"/>
                </a:lnTo>
                <a:lnTo>
                  <a:pt x="3017685" y="3335883"/>
                </a:lnTo>
                <a:lnTo>
                  <a:pt x="3017685" y="3353866"/>
                </a:lnTo>
                <a:lnTo>
                  <a:pt x="1463738" y="3917683"/>
                </a:lnTo>
                <a:lnTo>
                  <a:pt x="1640903" y="2330056"/>
                </a:lnTo>
                <a:lnTo>
                  <a:pt x="3017685" y="3353866"/>
                </a:lnTo>
                <a:lnTo>
                  <a:pt x="3017685" y="3335883"/>
                </a:lnTo>
                <a:lnTo>
                  <a:pt x="1664855" y="2330056"/>
                </a:lnTo>
                <a:lnTo>
                  <a:pt x="1644129" y="2314664"/>
                </a:lnTo>
                <a:lnTo>
                  <a:pt x="2682557" y="32931"/>
                </a:lnTo>
                <a:lnTo>
                  <a:pt x="3024174" y="3340697"/>
                </a:lnTo>
                <a:lnTo>
                  <a:pt x="3024174" y="3211677"/>
                </a:lnTo>
                <a:lnTo>
                  <a:pt x="2695714" y="32931"/>
                </a:lnTo>
                <a:lnTo>
                  <a:pt x="2693047" y="7112"/>
                </a:lnTo>
                <a:lnTo>
                  <a:pt x="2692565" y="3962"/>
                </a:lnTo>
                <a:lnTo>
                  <a:pt x="2690291" y="1536"/>
                </a:lnTo>
                <a:lnTo>
                  <a:pt x="2687561" y="914"/>
                </a:lnTo>
                <a:lnTo>
                  <a:pt x="2684856" y="0"/>
                </a:lnTo>
                <a:lnTo>
                  <a:pt x="2681833" y="1828"/>
                </a:lnTo>
                <a:lnTo>
                  <a:pt x="2680652" y="4787"/>
                </a:lnTo>
                <a:lnTo>
                  <a:pt x="1630972" y="2311349"/>
                </a:lnTo>
                <a:lnTo>
                  <a:pt x="1630629" y="2311514"/>
                </a:lnTo>
                <a:lnTo>
                  <a:pt x="1630197" y="2312225"/>
                </a:lnTo>
                <a:lnTo>
                  <a:pt x="1627390" y="2313851"/>
                </a:lnTo>
                <a:lnTo>
                  <a:pt x="1627390" y="2330259"/>
                </a:lnTo>
                <a:lnTo>
                  <a:pt x="1450276" y="3917315"/>
                </a:lnTo>
                <a:lnTo>
                  <a:pt x="22733" y="3257969"/>
                </a:lnTo>
                <a:lnTo>
                  <a:pt x="1627390" y="2330259"/>
                </a:lnTo>
                <a:lnTo>
                  <a:pt x="1627390" y="2313851"/>
                </a:lnTo>
                <a:lnTo>
                  <a:pt x="4279" y="3252165"/>
                </a:lnTo>
                <a:lnTo>
                  <a:pt x="2171" y="3253473"/>
                </a:lnTo>
                <a:lnTo>
                  <a:pt x="1955" y="3253867"/>
                </a:lnTo>
                <a:lnTo>
                  <a:pt x="1320" y="3254311"/>
                </a:lnTo>
                <a:lnTo>
                  <a:pt x="749" y="3256127"/>
                </a:lnTo>
                <a:lnTo>
                  <a:pt x="0" y="3258489"/>
                </a:lnTo>
                <a:lnTo>
                  <a:pt x="685" y="3260064"/>
                </a:lnTo>
                <a:lnTo>
                  <a:pt x="673" y="3261703"/>
                </a:lnTo>
                <a:lnTo>
                  <a:pt x="2108" y="3264014"/>
                </a:lnTo>
                <a:lnTo>
                  <a:pt x="2921" y="3264433"/>
                </a:lnTo>
                <a:lnTo>
                  <a:pt x="4279" y="3265487"/>
                </a:lnTo>
                <a:lnTo>
                  <a:pt x="5321" y="3265614"/>
                </a:lnTo>
                <a:lnTo>
                  <a:pt x="1452257" y="3934104"/>
                </a:lnTo>
                <a:lnTo>
                  <a:pt x="1452587" y="3934422"/>
                </a:lnTo>
                <a:lnTo>
                  <a:pt x="1453857" y="3934853"/>
                </a:lnTo>
                <a:lnTo>
                  <a:pt x="1456397" y="3935171"/>
                </a:lnTo>
                <a:lnTo>
                  <a:pt x="1457858" y="3935006"/>
                </a:lnTo>
                <a:lnTo>
                  <a:pt x="1459052" y="3934218"/>
                </a:lnTo>
                <a:lnTo>
                  <a:pt x="1459433" y="3933888"/>
                </a:lnTo>
                <a:lnTo>
                  <a:pt x="1504099" y="3917683"/>
                </a:lnTo>
                <a:lnTo>
                  <a:pt x="3032531" y="3362985"/>
                </a:lnTo>
                <a:lnTo>
                  <a:pt x="3033255" y="3363061"/>
                </a:lnTo>
                <a:lnTo>
                  <a:pt x="3034690" y="3362909"/>
                </a:lnTo>
                <a:lnTo>
                  <a:pt x="3035909" y="3361804"/>
                </a:lnTo>
                <a:lnTo>
                  <a:pt x="3038081" y="3360204"/>
                </a:lnTo>
                <a:lnTo>
                  <a:pt x="3039224" y="3357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77535" y="7225298"/>
            <a:ext cx="224631" cy="24802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51660" y="9356699"/>
            <a:ext cx="205784" cy="22688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84468" y="10295866"/>
            <a:ext cx="175230" cy="193501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900406" y="6422841"/>
            <a:ext cx="126467" cy="139618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43320" y="8338049"/>
            <a:ext cx="221836" cy="24494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08533" y="8410885"/>
            <a:ext cx="136697" cy="150948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29736" y="8768863"/>
            <a:ext cx="147796" cy="163178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928541" y="9497145"/>
            <a:ext cx="127032" cy="140236"/>
          </a:xfrm>
          <a:prstGeom prst="rect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62627" y="11067557"/>
            <a:ext cx="214098" cy="236380"/>
          </a:xfrm>
          <a:prstGeom prst="rect">
            <a:avLst/>
          </a:pr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967427" y="10190129"/>
            <a:ext cx="145566" cy="160749"/>
          </a:xfrm>
          <a:prstGeom prst="rect">
            <a:avLst/>
          </a:prstGeom>
          <a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436827" y="10319512"/>
            <a:ext cx="205501" cy="226914"/>
          </a:xfrm>
          <a:prstGeom prst="rect">
            <a:avLst/>
          </a:prstGeom>
          <a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13106" y="9630282"/>
            <a:ext cx="150309" cy="165984"/>
          </a:xfrm>
          <a:prstGeom prst="rect">
            <a:avLst/>
          </a:prstGeom>
          <a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08055" y="4916321"/>
            <a:ext cx="169408" cy="187072"/>
          </a:xfrm>
          <a:prstGeom prst="rect">
            <a:avLst/>
          </a:prstGeom>
          <a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871654" y="5602091"/>
            <a:ext cx="139461" cy="154005"/>
          </a:xfrm>
          <a:prstGeom prst="rect">
            <a:avLst/>
          </a:prstGeom>
          <a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8001189" y="3936068"/>
            <a:ext cx="240665" cy="265430"/>
            <a:chOff x="18001189" y="3936068"/>
            <a:chExt cx="240665" cy="265430"/>
          </a:xfrm>
        </p:grpSpPr>
        <p:sp>
          <p:nvSpPr>
            <p:cNvPr id="29" name="object 29"/>
            <p:cNvSpPr/>
            <p:nvPr/>
          </p:nvSpPr>
          <p:spPr>
            <a:xfrm>
              <a:off x="18027209" y="3964863"/>
              <a:ext cx="187983" cy="207585"/>
            </a:xfrm>
            <a:prstGeom prst="rect">
              <a:avLst/>
            </a:prstGeom>
            <a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001189" y="3936068"/>
              <a:ext cx="240665" cy="265430"/>
            </a:xfrm>
            <a:custGeom>
              <a:avLst/>
              <a:gdLst/>
              <a:ahLst/>
              <a:cxnLst/>
              <a:rect l="l" t="t" r="r" b="b"/>
              <a:pathLst>
                <a:path w="240665" h="265429">
                  <a:moveTo>
                    <a:pt x="135535" y="0"/>
                  </a:moveTo>
                  <a:lnTo>
                    <a:pt x="87591" y="4952"/>
                  </a:lnTo>
                  <a:lnTo>
                    <a:pt x="46100" y="28889"/>
                  </a:lnTo>
                  <a:lnTo>
                    <a:pt x="15443" y="67998"/>
                  </a:lnTo>
                  <a:lnTo>
                    <a:pt x="0" y="118467"/>
                  </a:lnTo>
                  <a:lnTo>
                    <a:pt x="3449" y="171181"/>
                  </a:lnTo>
                  <a:lnTo>
                    <a:pt x="24278" y="216362"/>
                  </a:lnTo>
                  <a:lnTo>
                    <a:pt x="59126" y="249272"/>
                  </a:lnTo>
                  <a:lnTo>
                    <a:pt x="104635" y="265175"/>
                  </a:lnTo>
                  <a:lnTo>
                    <a:pt x="152579" y="260222"/>
                  </a:lnTo>
                  <a:lnTo>
                    <a:pt x="193956" y="236348"/>
                  </a:lnTo>
                  <a:lnTo>
                    <a:pt x="107588" y="236348"/>
                  </a:lnTo>
                  <a:lnTo>
                    <a:pt x="71981" y="223891"/>
                  </a:lnTo>
                  <a:lnTo>
                    <a:pt x="44718" y="198149"/>
                  </a:lnTo>
                  <a:lnTo>
                    <a:pt x="28446" y="162762"/>
                  </a:lnTo>
                  <a:lnTo>
                    <a:pt x="25810" y="121368"/>
                  </a:lnTo>
                  <a:lnTo>
                    <a:pt x="37949" y="81885"/>
                  </a:lnTo>
                  <a:lnTo>
                    <a:pt x="61990" y="51298"/>
                  </a:lnTo>
                  <a:lnTo>
                    <a:pt x="94492" y="32594"/>
                  </a:lnTo>
                  <a:lnTo>
                    <a:pt x="132016" y="28763"/>
                  </a:lnTo>
                  <a:lnTo>
                    <a:pt x="194503" y="28763"/>
                  </a:lnTo>
                  <a:lnTo>
                    <a:pt x="180883" y="15885"/>
                  </a:lnTo>
                  <a:lnTo>
                    <a:pt x="135535" y="0"/>
                  </a:lnTo>
                  <a:close/>
                </a:path>
                <a:path w="240665" h="265429">
                  <a:moveTo>
                    <a:pt x="194503" y="28763"/>
                  </a:moveTo>
                  <a:lnTo>
                    <a:pt x="132016" y="28763"/>
                  </a:lnTo>
                  <a:lnTo>
                    <a:pt x="167632" y="41220"/>
                  </a:lnTo>
                  <a:lnTo>
                    <a:pt x="194897" y="66960"/>
                  </a:lnTo>
                  <a:lnTo>
                    <a:pt x="211170" y="102341"/>
                  </a:lnTo>
                  <a:lnTo>
                    <a:pt x="213815" y="143723"/>
                  </a:lnTo>
                  <a:lnTo>
                    <a:pt x="201712" y="183213"/>
                  </a:lnTo>
                  <a:lnTo>
                    <a:pt x="177731" y="213815"/>
                  </a:lnTo>
                  <a:lnTo>
                    <a:pt x="145235" y="232527"/>
                  </a:lnTo>
                  <a:lnTo>
                    <a:pt x="107588" y="236348"/>
                  </a:lnTo>
                  <a:lnTo>
                    <a:pt x="193956" y="236348"/>
                  </a:lnTo>
                  <a:lnTo>
                    <a:pt x="224727" y="197167"/>
                  </a:lnTo>
                  <a:lnTo>
                    <a:pt x="240170" y="146686"/>
                  </a:lnTo>
                  <a:lnTo>
                    <a:pt x="236570" y="93971"/>
                  </a:lnTo>
                  <a:lnTo>
                    <a:pt x="215684" y="48790"/>
                  </a:lnTo>
                  <a:lnTo>
                    <a:pt x="194503" y="28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9443994" y="5025365"/>
            <a:ext cx="147796" cy="163178"/>
          </a:xfrm>
          <a:prstGeom prst="rect">
            <a:avLst/>
          </a:prstGeom>
          <a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92518" y="1671655"/>
            <a:ext cx="158885" cy="175439"/>
          </a:xfrm>
          <a:prstGeom prst="rect">
            <a:avLst/>
          </a:prstGeom>
          <a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077104" y="7384446"/>
            <a:ext cx="2027555" cy="2246630"/>
          </a:xfrm>
          <a:custGeom>
            <a:avLst/>
            <a:gdLst/>
            <a:ahLst/>
            <a:cxnLst/>
            <a:rect l="l" t="t" r="r" b="b"/>
            <a:pathLst>
              <a:path w="2027555" h="2246629">
                <a:moveTo>
                  <a:pt x="1438211" y="23012"/>
                </a:moveTo>
                <a:lnTo>
                  <a:pt x="1428877" y="0"/>
                </a:lnTo>
                <a:lnTo>
                  <a:pt x="0" y="1140371"/>
                </a:lnTo>
                <a:lnTo>
                  <a:pt x="21856" y="1153388"/>
                </a:lnTo>
                <a:lnTo>
                  <a:pt x="1438211" y="23012"/>
                </a:lnTo>
                <a:close/>
              </a:path>
              <a:path w="2027555" h="2246629">
                <a:moveTo>
                  <a:pt x="1503527" y="184099"/>
                </a:moveTo>
                <a:lnTo>
                  <a:pt x="1494205" y="161086"/>
                </a:lnTo>
                <a:lnTo>
                  <a:pt x="153035" y="1231455"/>
                </a:lnTo>
                <a:lnTo>
                  <a:pt x="174904" y="1244460"/>
                </a:lnTo>
                <a:lnTo>
                  <a:pt x="1503527" y="184099"/>
                </a:lnTo>
                <a:close/>
              </a:path>
              <a:path w="2027555" h="2246629">
                <a:moveTo>
                  <a:pt x="1568881" y="345211"/>
                </a:moveTo>
                <a:lnTo>
                  <a:pt x="1559547" y="322199"/>
                </a:lnTo>
                <a:lnTo>
                  <a:pt x="306120" y="1322539"/>
                </a:lnTo>
                <a:lnTo>
                  <a:pt x="327990" y="1335544"/>
                </a:lnTo>
                <a:lnTo>
                  <a:pt x="1568881" y="345211"/>
                </a:lnTo>
                <a:close/>
              </a:path>
              <a:path w="2027555" h="2246629">
                <a:moveTo>
                  <a:pt x="1634121" y="506310"/>
                </a:moveTo>
                <a:lnTo>
                  <a:pt x="1624787" y="483298"/>
                </a:lnTo>
                <a:lnTo>
                  <a:pt x="459105" y="1413624"/>
                </a:lnTo>
                <a:lnTo>
                  <a:pt x="480961" y="1426629"/>
                </a:lnTo>
                <a:lnTo>
                  <a:pt x="1634121" y="506310"/>
                </a:lnTo>
                <a:close/>
              </a:path>
              <a:path w="2027555" h="2246629">
                <a:moveTo>
                  <a:pt x="1699475" y="667410"/>
                </a:moveTo>
                <a:lnTo>
                  <a:pt x="1690154" y="644398"/>
                </a:lnTo>
                <a:lnTo>
                  <a:pt x="612190" y="1504708"/>
                </a:lnTo>
                <a:lnTo>
                  <a:pt x="634047" y="1517713"/>
                </a:lnTo>
                <a:lnTo>
                  <a:pt x="1699475" y="667410"/>
                </a:lnTo>
                <a:close/>
              </a:path>
              <a:path w="2027555" h="2246629">
                <a:moveTo>
                  <a:pt x="1764855" y="828497"/>
                </a:moveTo>
                <a:lnTo>
                  <a:pt x="1755508" y="805484"/>
                </a:lnTo>
                <a:lnTo>
                  <a:pt x="765276" y="1595793"/>
                </a:lnTo>
                <a:lnTo>
                  <a:pt x="787133" y="1608797"/>
                </a:lnTo>
                <a:lnTo>
                  <a:pt x="1764855" y="828497"/>
                </a:lnTo>
                <a:close/>
              </a:path>
              <a:path w="2027555" h="2246629">
                <a:moveTo>
                  <a:pt x="1830082" y="989609"/>
                </a:moveTo>
                <a:lnTo>
                  <a:pt x="1820760" y="966597"/>
                </a:lnTo>
                <a:lnTo>
                  <a:pt x="918248" y="1686877"/>
                </a:lnTo>
                <a:lnTo>
                  <a:pt x="940117" y="1699882"/>
                </a:lnTo>
                <a:lnTo>
                  <a:pt x="1830082" y="989609"/>
                </a:lnTo>
                <a:close/>
              </a:path>
              <a:path w="2027555" h="2246629">
                <a:moveTo>
                  <a:pt x="1895449" y="1150708"/>
                </a:moveTo>
                <a:lnTo>
                  <a:pt x="1886115" y="1127696"/>
                </a:lnTo>
                <a:lnTo>
                  <a:pt x="1071333" y="1777961"/>
                </a:lnTo>
                <a:lnTo>
                  <a:pt x="1093190" y="1790966"/>
                </a:lnTo>
                <a:lnTo>
                  <a:pt x="1895449" y="1150708"/>
                </a:lnTo>
                <a:close/>
              </a:path>
              <a:path w="2027555" h="2246629">
                <a:moveTo>
                  <a:pt x="1960803" y="1311808"/>
                </a:moveTo>
                <a:lnTo>
                  <a:pt x="1951469" y="1288796"/>
                </a:lnTo>
                <a:lnTo>
                  <a:pt x="1224419" y="1869033"/>
                </a:lnTo>
                <a:lnTo>
                  <a:pt x="1246276" y="1882051"/>
                </a:lnTo>
                <a:lnTo>
                  <a:pt x="1960803" y="1311808"/>
                </a:lnTo>
                <a:close/>
              </a:path>
              <a:path w="2027555" h="2246629">
                <a:moveTo>
                  <a:pt x="2026043" y="1472907"/>
                </a:moveTo>
                <a:lnTo>
                  <a:pt x="2016721" y="1449882"/>
                </a:lnTo>
                <a:lnTo>
                  <a:pt x="1377391" y="1960118"/>
                </a:lnTo>
                <a:lnTo>
                  <a:pt x="1399260" y="1973122"/>
                </a:lnTo>
                <a:lnTo>
                  <a:pt x="2026043" y="1472907"/>
                </a:lnTo>
                <a:close/>
              </a:path>
              <a:path w="2027555" h="2246629">
                <a:moveTo>
                  <a:pt x="2026983" y="2081377"/>
                </a:moveTo>
                <a:lnTo>
                  <a:pt x="1836534" y="2233371"/>
                </a:lnTo>
                <a:lnTo>
                  <a:pt x="1858403" y="2246388"/>
                </a:lnTo>
                <a:lnTo>
                  <a:pt x="2026983" y="2111845"/>
                </a:lnTo>
                <a:lnTo>
                  <a:pt x="2026983" y="2081377"/>
                </a:lnTo>
                <a:close/>
              </a:path>
              <a:path w="2027555" h="2246629">
                <a:moveTo>
                  <a:pt x="2026983" y="1868220"/>
                </a:moveTo>
                <a:lnTo>
                  <a:pt x="1683562" y="2142299"/>
                </a:lnTo>
                <a:lnTo>
                  <a:pt x="1705432" y="2155304"/>
                </a:lnTo>
                <a:lnTo>
                  <a:pt x="2026983" y="1898675"/>
                </a:lnTo>
                <a:lnTo>
                  <a:pt x="2026983" y="1868220"/>
                </a:lnTo>
                <a:close/>
              </a:path>
              <a:path w="2027555" h="2246629">
                <a:moveTo>
                  <a:pt x="2026996" y="1654949"/>
                </a:moveTo>
                <a:lnTo>
                  <a:pt x="1530477" y="2051215"/>
                </a:lnTo>
                <a:lnTo>
                  <a:pt x="1552346" y="2064219"/>
                </a:lnTo>
                <a:lnTo>
                  <a:pt x="2026996" y="1685404"/>
                </a:lnTo>
                <a:lnTo>
                  <a:pt x="2026996" y="165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66739" y="9679083"/>
            <a:ext cx="37465" cy="43180"/>
          </a:xfrm>
          <a:custGeom>
            <a:avLst/>
            <a:gdLst/>
            <a:ahLst/>
            <a:cxnLst/>
            <a:rect l="l" t="t" r="r" b="b"/>
            <a:pathLst>
              <a:path w="37465" h="43179">
                <a:moveTo>
                  <a:pt x="37358" y="0"/>
                </a:moveTo>
                <a:lnTo>
                  <a:pt x="0" y="29814"/>
                </a:lnTo>
                <a:lnTo>
                  <a:pt x="21863" y="42819"/>
                </a:lnTo>
                <a:lnTo>
                  <a:pt x="37358" y="30453"/>
                </a:lnTo>
                <a:lnTo>
                  <a:pt x="37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73992" y="9570978"/>
            <a:ext cx="2027555" cy="1737995"/>
          </a:xfrm>
          <a:custGeom>
            <a:avLst/>
            <a:gdLst/>
            <a:ahLst/>
            <a:cxnLst/>
            <a:rect l="l" t="t" r="r" b="b"/>
            <a:pathLst>
              <a:path w="2027555" h="1737995">
                <a:moveTo>
                  <a:pt x="2017533" y="0"/>
                </a:moveTo>
                <a:lnTo>
                  <a:pt x="2005528" y="209"/>
                </a:lnTo>
                <a:lnTo>
                  <a:pt x="1968198" y="1646"/>
                </a:lnTo>
                <a:lnTo>
                  <a:pt x="1806044" y="10525"/>
                </a:lnTo>
                <a:lnTo>
                  <a:pt x="0" y="132390"/>
                </a:lnTo>
                <a:lnTo>
                  <a:pt x="1256544" y="1737577"/>
                </a:lnTo>
                <a:lnTo>
                  <a:pt x="1739720" y="1737577"/>
                </a:lnTo>
                <a:lnTo>
                  <a:pt x="1980884" y="282223"/>
                </a:lnTo>
                <a:lnTo>
                  <a:pt x="2018298" y="55671"/>
                </a:lnTo>
                <a:lnTo>
                  <a:pt x="2025700" y="10518"/>
                </a:lnTo>
                <a:lnTo>
                  <a:pt x="2027268" y="678"/>
                </a:lnTo>
                <a:lnTo>
                  <a:pt x="2024843" y="147"/>
                </a:lnTo>
                <a:lnTo>
                  <a:pt x="2017533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39139" y="4066054"/>
            <a:ext cx="1588770" cy="1633855"/>
          </a:xfrm>
          <a:custGeom>
            <a:avLst/>
            <a:gdLst/>
            <a:ahLst/>
            <a:cxnLst/>
            <a:rect l="l" t="t" r="r" b="b"/>
            <a:pathLst>
              <a:path w="1588769" h="1633854">
                <a:moveTo>
                  <a:pt x="171492" y="0"/>
                </a:moveTo>
                <a:lnTo>
                  <a:pt x="166030" y="84133"/>
                </a:lnTo>
                <a:lnTo>
                  <a:pt x="159684" y="152437"/>
                </a:lnTo>
                <a:lnTo>
                  <a:pt x="146541" y="284776"/>
                </a:lnTo>
                <a:lnTo>
                  <a:pt x="123657" y="504839"/>
                </a:lnTo>
                <a:lnTo>
                  <a:pt x="74871" y="957825"/>
                </a:lnTo>
                <a:lnTo>
                  <a:pt x="0" y="1633856"/>
                </a:lnTo>
                <a:lnTo>
                  <a:pt x="1588747" y="1033622"/>
                </a:lnTo>
                <a:lnTo>
                  <a:pt x="171492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271535" y="8456663"/>
            <a:ext cx="1681480" cy="400685"/>
          </a:xfrm>
          <a:custGeom>
            <a:avLst/>
            <a:gdLst/>
            <a:ahLst/>
            <a:cxnLst/>
            <a:rect l="l" t="t" r="r" b="b"/>
            <a:pathLst>
              <a:path w="1681480" h="400684">
                <a:moveTo>
                  <a:pt x="1681425" y="0"/>
                </a:moveTo>
                <a:lnTo>
                  <a:pt x="0" y="38784"/>
                </a:lnTo>
                <a:lnTo>
                  <a:pt x="19297" y="400322"/>
                </a:lnTo>
                <a:lnTo>
                  <a:pt x="1681425" y="0"/>
                </a:lnTo>
                <a:close/>
              </a:path>
            </a:pathLst>
          </a:custGeom>
          <a:solidFill>
            <a:srgbClr val="FFFFF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53722" y="10284631"/>
            <a:ext cx="1932939" cy="807085"/>
          </a:xfrm>
          <a:custGeom>
            <a:avLst/>
            <a:gdLst/>
            <a:ahLst/>
            <a:cxnLst/>
            <a:rect l="l" t="t" r="r" b="b"/>
            <a:pathLst>
              <a:path w="1932940" h="807084">
                <a:moveTo>
                  <a:pt x="995972" y="3759"/>
                </a:moveTo>
                <a:lnTo>
                  <a:pt x="962520" y="0"/>
                </a:lnTo>
                <a:lnTo>
                  <a:pt x="123545" y="669569"/>
                </a:lnTo>
                <a:lnTo>
                  <a:pt x="0" y="798626"/>
                </a:lnTo>
                <a:lnTo>
                  <a:pt x="995972" y="3759"/>
                </a:lnTo>
                <a:close/>
              </a:path>
              <a:path w="1932940" h="807084">
                <a:moveTo>
                  <a:pt x="1230261" y="30060"/>
                </a:moveTo>
                <a:lnTo>
                  <a:pt x="1196809" y="26301"/>
                </a:lnTo>
                <a:lnTo>
                  <a:pt x="218744" y="806869"/>
                </a:lnTo>
                <a:lnTo>
                  <a:pt x="282117" y="786765"/>
                </a:lnTo>
                <a:lnTo>
                  <a:pt x="1230261" y="30060"/>
                </a:lnTo>
                <a:close/>
              </a:path>
              <a:path w="1932940" h="807084">
                <a:moveTo>
                  <a:pt x="1464411" y="56362"/>
                </a:moveTo>
                <a:lnTo>
                  <a:pt x="1430959" y="52603"/>
                </a:lnTo>
                <a:lnTo>
                  <a:pt x="662305" y="666064"/>
                </a:lnTo>
                <a:lnTo>
                  <a:pt x="725665" y="645947"/>
                </a:lnTo>
                <a:lnTo>
                  <a:pt x="1464411" y="56362"/>
                </a:lnTo>
                <a:close/>
              </a:path>
              <a:path w="1932940" h="807084">
                <a:moveTo>
                  <a:pt x="1698663" y="82664"/>
                </a:moveTo>
                <a:lnTo>
                  <a:pt x="1665211" y="78917"/>
                </a:lnTo>
                <a:lnTo>
                  <a:pt x="1105954" y="525246"/>
                </a:lnTo>
                <a:lnTo>
                  <a:pt x="1169314" y="505129"/>
                </a:lnTo>
                <a:lnTo>
                  <a:pt x="1698663" y="82664"/>
                </a:lnTo>
                <a:close/>
              </a:path>
              <a:path w="1932940" h="807084">
                <a:moveTo>
                  <a:pt x="1932940" y="108978"/>
                </a:moveTo>
                <a:lnTo>
                  <a:pt x="1899475" y="105219"/>
                </a:lnTo>
                <a:lnTo>
                  <a:pt x="1549603" y="384441"/>
                </a:lnTo>
                <a:lnTo>
                  <a:pt x="1612976" y="364324"/>
                </a:lnTo>
                <a:lnTo>
                  <a:pt x="1932940" y="1089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246885" y="10416139"/>
            <a:ext cx="173990" cy="112395"/>
          </a:xfrm>
          <a:custGeom>
            <a:avLst/>
            <a:gdLst/>
            <a:ahLst/>
            <a:cxnLst/>
            <a:rect l="l" t="t" r="r" b="b"/>
            <a:pathLst>
              <a:path w="173990" h="112395">
                <a:moveTo>
                  <a:pt x="140487" y="0"/>
                </a:moveTo>
                <a:lnTo>
                  <a:pt x="0" y="112122"/>
                </a:lnTo>
                <a:lnTo>
                  <a:pt x="63359" y="92007"/>
                </a:lnTo>
                <a:lnTo>
                  <a:pt x="173942" y="3759"/>
                </a:lnTo>
                <a:lnTo>
                  <a:pt x="140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172251" y="1668696"/>
            <a:ext cx="932180" cy="3286125"/>
          </a:xfrm>
          <a:custGeom>
            <a:avLst/>
            <a:gdLst/>
            <a:ahLst/>
            <a:cxnLst/>
            <a:rect l="l" t="t" r="r" b="b"/>
            <a:pathLst>
              <a:path w="932180" h="3286125">
                <a:moveTo>
                  <a:pt x="54483" y="90957"/>
                </a:moveTo>
                <a:lnTo>
                  <a:pt x="10566" y="95542"/>
                </a:lnTo>
                <a:lnTo>
                  <a:pt x="0" y="103974"/>
                </a:lnTo>
                <a:lnTo>
                  <a:pt x="2882" y="132130"/>
                </a:lnTo>
                <a:lnTo>
                  <a:pt x="54483" y="90957"/>
                </a:lnTo>
                <a:close/>
              </a:path>
              <a:path w="932180" h="3286125">
                <a:moveTo>
                  <a:pt x="362089" y="58737"/>
                </a:moveTo>
                <a:lnTo>
                  <a:pt x="318147" y="63334"/>
                </a:lnTo>
                <a:lnTo>
                  <a:pt x="20294" y="301066"/>
                </a:lnTo>
                <a:lnTo>
                  <a:pt x="23177" y="329222"/>
                </a:lnTo>
                <a:lnTo>
                  <a:pt x="362089" y="58737"/>
                </a:lnTo>
                <a:close/>
              </a:path>
              <a:path w="932180" h="3286125">
                <a:moveTo>
                  <a:pt x="669594" y="26530"/>
                </a:moveTo>
                <a:lnTo>
                  <a:pt x="625665" y="31127"/>
                </a:lnTo>
                <a:lnTo>
                  <a:pt x="40500" y="498157"/>
                </a:lnTo>
                <a:lnTo>
                  <a:pt x="43383" y="526300"/>
                </a:lnTo>
                <a:lnTo>
                  <a:pt x="669594" y="26530"/>
                </a:lnTo>
                <a:close/>
              </a:path>
              <a:path w="932180" h="3286125">
                <a:moveTo>
                  <a:pt x="713244" y="2946412"/>
                </a:moveTo>
                <a:lnTo>
                  <a:pt x="323532" y="3257435"/>
                </a:lnTo>
                <a:lnTo>
                  <a:pt x="326415" y="3285591"/>
                </a:lnTo>
                <a:lnTo>
                  <a:pt x="656513" y="3022155"/>
                </a:lnTo>
                <a:lnTo>
                  <a:pt x="713244" y="2946412"/>
                </a:lnTo>
                <a:close/>
              </a:path>
              <a:path w="932180" h="3286125">
                <a:moveTo>
                  <a:pt x="931837" y="2558732"/>
                </a:moveTo>
                <a:lnTo>
                  <a:pt x="303314" y="3060357"/>
                </a:lnTo>
                <a:lnTo>
                  <a:pt x="306209" y="3088500"/>
                </a:lnTo>
                <a:lnTo>
                  <a:pt x="931837" y="2589199"/>
                </a:lnTo>
                <a:lnTo>
                  <a:pt x="931837" y="2558732"/>
                </a:lnTo>
                <a:close/>
              </a:path>
              <a:path w="932180" h="3286125">
                <a:moveTo>
                  <a:pt x="931837" y="2345512"/>
                </a:moveTo>
                <a:lnTo>
                  <a:pt x="283108" y="2863253"/>
                </a:lnTo>
                <a:lnTo>
                  <a:pt x="286004" y="2891396"/>
                </a:lnTo>
                <a:lnTo>
                  <a:pt x="931837" y="2375966"/>
                </a:lnTo>
                <a:lnTo>
                  <a:pt x="931837" y="2345512"/>
                </a:lnTo>
                <a:close/>
              </a:path>
              <a:path w="932180" h="3286125">
                <a:moveTo>
                  <a:pt x="931837" y="2132279"/>
                </a:moveTo>
                <a:lnTo>
                  <a:pt x="262902" y="2666149"/>
                </a:lnTo>
                <a:lnTo>
                  <a:pt x="265785" y="2694317"/>
                </a:lnTo>
                <a:lnTo>
                  <a:pt x="931837" y="2162746"/>
                </a:lnTo>
                <a:lnTo>
                  <a:pt x="931837" y="2132279"/>
                </a:lnTo>
                <a:close/>
              </a:path>
              <a:path w="932180" h="3286125">
                <a:moveTo>
                  <a:pt x="931837" y="1705851"/>
                </a:moveTo>
                <a:lnTo>
                  <a:pt x="222478" y="2271979"/>
                </a:lnTo>
                <a:lnTo>
                  <a:pt x="225374" y="2300135"/>
                </a:lnTo>
                <a:lnTo>
                  <a:pt x="931837" y="1736305"/>
                </a:lnTo>
                <a:lnTo>
                  <a:pt x="931837" y="1705851"/>
                </a:lnTo>
                <a:close/>
              </a:path>
              <a:path w="932180" h="3286125">
                <a:moveTo>
                  <a:pt x="931837" y="1279410"/>
                </a:moveTo>
                <a:lnTo>
                  <a:pt x="182067" y="1877796"/>
                </a:lnTo>
                <a:lnTo>
                  <a:pt x="184950" y="1905952"/>
                </a:lnTo>
                <a:lnTo>
                  <a:pt x="931837" y="1309878"/>
                </a:lnTo>
                <a:lnTo>
                  <a:pt x="931837" y="1279410"/>
                </a:lnTo>
                <a:close/>
              </a:path>
              <a:path w="932180" h="3286125">
                <a:moveTo>
                  <a:pt x="931837" y="1066114"/>
                </a:moveTo>
                <a:lnTo>
                  <a:pt x="161747" y="1680718"/>
                </a:lnTo>
                <a:lnTo>
                  <a:pt x="164642" y="1708861"/>
                </a:lnTo>
                <a:lnTo>
                  <a:pt x="931837" y="1096568"/>
                </a:lnTo>
                <a:lnTo>
                  <a:pt x="931837" y="1066114"/>
                </a:lnTo>
                <a:close/>
              </a:path>
              <a:path w="932180" h="3286125">
                <a:moveTo>
                  <a:pt x="931837" y="852893"/>
                </a:moveTo>
                <a:lnTo>
                  <a:pt x="141541" y="1483626"/>
                </a:lnTo>
                <a:lnTo>
                  <a:pt x="144437" y="1511769"/>
                </a:lnTo>
                <a:lnTo>
                  <a:pt x="931837" y="883348"/>
                </a:lnTo>
                <a:lnTo>
                  <a:pt x="931837" y="852893"/>
                </a:lnTo>
                <a:close/>
              </a:path>
              <a:path w="932180" h="3286125">
                <a:moveTo>
                  <a:pt x="931837" y="639648"/>
                </a:moveTo>
                <a:lnTo>
                  <a:pt x="121335" y="1286510"/>
                </a:lnTo>
                <a:lnTo>
                  <a:pt x="124218" y="1314665"/>
                </a:lnTo>
                <a:lnTo>
                  <a:pt x="931837" y="670115"/>
                </a:lnTo>
                <a:lnTo>
                  <a:pt x="931837" y="639648"/>
                </a:lnTo>
                <a:close/>
              </a:path>
              <a:path w="932180" h="3286125">
                <a:moveTo>
                  <a:pt x="931837" y="426440"/>
                </a:moveTo>
                <a:lnTo>
                  <a:pt x="101130" y="1089418"/>
                </a:lnTo>
                <a:lnTo>
                  <a:pt x="104013" y="1117587"/>
                </a:lnTo>
                <a:lnTo>
                  <a:pt x="931837" y="456907"/>
                </a:lnTo>
                <a:lnTo>
                  <a:pt x="931837" y="426440"/>
                </a:lnTo>
                <a:close/>
              </a:path>
              <a:path w="932180" h="3286125">
                <a:moveTo>
                  <a:pt x="931837" y="213233"/>
                </a:moveTo>
                <a:lnTo>
                  <a:pt x="80911" y="892352"/>
                </a:lnTo>
                <a:lnTo>
                  <a:pt x="83807" y="920496"/>
                </a:lnTo>
                <a:lnTo>
                  <a:pt x="931837" y="243700"/>
                </a:lnTo>
                <a:lnTo>
                  <a:pt x="931837" y="213233"/>
                </a:lnTo>
                <a:close/>
              </a:path>
              <a:path w="932180" h="3286125">
                <a:moveTo>
                  <a:pt x="931849" y="1919084"/>
                </a:moveTo>
                <a:lnTo>
                  <a:pt x="242697" y="2469083"/>
                </a:lnTo>
                <a:lnTo>
                  <a:pt x="245579" y="2497239"/>
                </a:lnTo>
                <a:lnTo>
                  <a:pt x="931849" y="1949538"/>
                </a:lnTo>
                <a:lnTo>
                  <a:pt x="931849" y="1919084"/>
                </a:lnTo>
                <a:close/>
              </a:path>
              <a:path w="932180" h="3286125">
                <a:moveTo>
                  <a:pt x="931849" y="1492618"/>
                </a:moveTo>
                <a:lnTo>
                  <a:pt x="202272" y="2074875"/>
                </a:lnTo>
                <a:lnTo>
                  <a:pt x="205168" y="2103031"/>
                </a:lnTo>
                <a:lnTo>
                  <a:pt x="931849" y="1523072"/>
                </a:lnTo>
                <a:lnTo>
                  <a:pt x="931849" y="1492618"/>
                </a:lnTo>
                <a:close/>
              </a:path>
              <a:path w="932180" h="3286125">
                <a:moveTo>
                  <a:pt x="931849" y="0"/>
                </a:moveTo>
                <a:lnTo>
                  <a:pt x="60706" y="695248"/>
                </a:lnTo>
                <a:lnTo>
                  <a:pt x="63601" y="723392"/>
                </a:lnTo>
                <a:lnTo>
                  <a:pt x="931849" y="30454"/>
                </a:lnTo>
                <a:lnTo>
                  <a:pt x="93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545045" y="4376302"/>
            <a:ext cx="14069605" cy="75597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4800" b="1">
                <a:solidFill>
                  <a:srgbClr val="FFFFFF"/>
                </a:solidFill>
                <a:latin typeface="Avenir Next"/>
                <a:cs typeface="Arial"/>
              </a:rPr>
              <a:t>MESSAGE CENTER PROJECT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A91A396-E6FD-0947-8D56-4BBA5004CB5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45047" y="1274489"/>
            <a:ext cx="3593632" cy="381000"/>
          </a:xfrm>
          <a:prstGeom prst="rect">
            <a:avLst/>
          </a:prstGeom>
        </p:spPr>
      </p:pic>
      <p:sp>
        <p:nvSpPr>
          <p:cNvPr id="49" name="object 51">
            <a:extLst>
              <a:ext uri="{FF2B5EF4-FFF2-40B4-BE49-F238E27FC236}">
                <a16:creationId xmlns:a16="http://schemas.microsoft.com/office/drawing/2014/main" id="{F5476CBF-1F3C-FF45-8F2B-B2FD2B958663}"/>
              </a:ext>
            </a:extLst>
          </p:cNvPr>
          <p:cNvSpPr txBox="1"/>
          <p:nvPr/>
        </p:nvSpPr>
        <p:spPr>
          <a:xfrm>
            <a:off x="1545046" y="5395853"/>
            <a:ext cx="7287804" cy="448200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800">
                <a:solidFill>
                  <a:srgbClr val="FFFFFF"/>
                </a:solidFill>
                <a:latin typeface="Avenir Next Ultra Light"/>
                <a:cs typeface="Arial"/>
              </a:rPr>
              <a:t>Embedded Fresher Training – July 8</a:t>
            </a:r>
            <a:r>
              <a:rPr lang="en-US" sz="2800" baseline="30000">
                <a:solidFill>
                  <a:srgbClr val="FFFFFF"/>
                </a:solidFill>
                <a:latin typeface="Avenir Next Ultra Light"/>
                <a:cs typeface="Arial"/>
              </a:rPr>
              <a:t>th</a:t>
            </a:r>
            <a:r>
              <a:rPr lang="en-US" sz="2800">
                <a:solidFill>
                  <a:srgbClr val="FFFFFF"/>
                </a:solidFill>
                <a:latin typeface="Avenir Next Ultra Light"/>
                <a:cs typeface="Arial"/>
              </a:rPr>
              <a:t>, 2022</a:t>
            </a:r>
            <a:endParaRPr sz="2800">
              <a:latin typeface="Avenir Next Ultra Light"/>
              <a:cs typeface="Arial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171989"/>
            <a:ext cx="4029703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Low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level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AA3E387D-4E69-DAE7-BA53-02D1C15A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34" y="3385656"/>
            <a:ext cx="13590484" cy="7024417"/>
          </a:xfrm>
          <a:prstGeom prst="rect">
            <a:avLst/>
          </a:prstGeom>
        </p:spPr>
      </p:pic>
      <p:sp>
        <p:nvSpPr>
          <p:cNvPr id="6" name="Chỗ dành sẵn cho Văn bản 3">
            <a:extLst>
              <a:ext uri="{FF2B5EF4-FFF2-40B4-BE49-F238E27FC236}">
                <a16:creationId xmlns:a16="http://schemas.microsoft.com/office/drawing/2014/main" id="{DBF0CC03-987B-B24E-F6A0-0C159C6FBBCF}"/>
              </a:ext>
            </a:extLst>
          </p:cNvPr>
          <p:cNvSpPr txBox="1">
            <a:spLocks/>
          </p:cNvSpPr>
          <p:nvPr/>
        </p:nvSpPr>
        <p:spPr>
          <a:xfrm>
            <a:off x="9099652" y="2775896"/>
            <a:ext cx="2786150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b="1" kern="0" err="1">
                <a:latin typeface="Arial"/>
                <a:cs typeface="Arial"/>
              </a:rPr>
              <a:t>Class</a:t>
            </a:r>
            <a:r>
              <a:rPr lang="vi-VN" sz="3000" b="1" kern="0">
                <a:latin typeface="Arial"/>
                <a:cs typeface="Arial"/>
              </a:rPr>
              <a:t> </a:t>
            </a:r>
            <a:r>
              <a:rPr lang="vi-VN" sz="3000" b="1" kern="0" err="1">
                <a:latin typeface="Arial"/>
                <a:cs typeface="Arial"/>
              </a:rPr>
              <a:t>diagram</a:t>
            </a:r>
            <a:endParaRPr lang="vi-VN" sz="3000" b="1" kern="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11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305177"/>
            <a:ext cx="3896465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Low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level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Chỗ dành sẵn cho Văn bản 3">
            <a:extLst>
              <a:ext uri="{FF2B5EF4-FFF2-40B4-BE49-F238E27FC236}">
                <a16:creationId xmlns:a16="http://schemas.microsoft.com/office/drawing/2014/main" id="{ED7BD1C6-906C-3CD3-18E0-9220E5F65D1A}"/>
              </a:ext>
            </a:extLst>
          </p:cNvPr>
          <p:cNvSpPr txBox="1">
            <a:spLocks/>
          </p:cNvSpPr>
          <p:nvPr/>
        </p:nvSpPr>
        <p:spPr>
          <a:xfrm>
            <a:off x="1601605" y="3315900"/>
            <a:ext cx="3555968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b="1" kern="0" err="1">
                <a:latin typeface="Arial"/>
                <a:cs typeface="Arial"/>
              </a:rPr>
              <a:t>Sequence</a:t>
            </a:r>
            <a:r>
              <a:rPr lang="vi-VN" sz="3000" b="1" kern="0">
                <a:latin typeface="Arial"/>
                <a:cs typeface="Arial"/>
              </a:rPr>
              <a:t> </a:t>
            </a:r>
            <a:r>
              <a:rPr lang="vi-VN" sz="3000" b="1" kern="0" err="1">
                <a:latin typeface="Arial"/>
                <a:cs typeface="Arial"/>
              </a:rPr>
              <a:t>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2400" r="1885" b="1586"/>
          <a:stretch/>
        </p:blipFill>
        <p:spPr>
          <a:xfrm>
            <a:off x="6315077" y="804072"/>
            <a:ext cx="7086600" cy="1039732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CCE5-225A-F746-A275-2224521CD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9FD7-F52E-E54F-86E8-B53BAE9BFF3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97E57-B677-7648-9254-7FAF5F432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algn="l"/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13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275580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400">
                <a:solidFill>
                  <a:srgbClr val="000000"/>
                </a:solidFill>
                <a:latin typeface="Arial"/>
                <a:cs typeface="Arial"/>
              </a:rPr>
              <a:t>Project tree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6" name="Sơ đồ 6">
            <a:extLst>
              <a:ext uri="{FF2B5EF4-FFF2-40B4-BE49-F238E27FC236}">
                <a16:creationId xmlns:a16="http://schemas.microsoft.com/office/drawing/2014/main" id="{43487E68-5A3E-34A2-2746-009905607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545874"/>
              </p:ext>
            </p:extLst>
          </p:nvPr>
        </p:nvGraphicFramePr>
        <p:xfrm>
          <a:off x="2793342" y="2794418"/>
          <a:ext cx="13258800" cy="65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F4464B04-3CF4-813A-BF86-13C3083149D9}"/>
              </a:ext>
            </a:extLst>
          </p:cNvPr>
          <p:cNvSpPr txBox="1"/>
          <p:nvPr/>
        </p:nvSpPr>
        <p:spPr>
          <a:xfrm>
            <a:off x="880827" y="9939665"/>
            <a:ext cx="863526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200" err="1">
                <a:latin typeface="Arial"/>
                <a:cs typeface="Arial"/>
              </a:rPr>
              <a:t>Github</a:t>
            </a:r>
            <a:r>
              <a:rPr lang="vi-VN" sz="2200">
                <a:latin typeface="Arial"/>
                <a:cs typeface="Arial"/>
              </a:rPr>
              <a:t>: </a:t>
            </a:r>
            <a:r>
              <a:rPr lang="vi-VN" sz="2200">
                <a:latin typeface="Arial"/>
                <a:ea typeface="+mn-lt"/>
                <a:cs typeface="Arial"/>
                <a:hlinkClick r:id="rId7"/>
              </a:rPr>
              <a:t>Tommy-ttan/message-project-Humax (github.com)</a:t>
            </a:r>
            <a:endParaRPr lang="vi-VN" sz="2200">
              <a:latin typeface="Arial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CCE5-225A-F746-A275-2224521CD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9FD7-F52E-E54F-86E8-B53BAE9BFF3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97E57-B677-7648-9254-7FAF5F432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algn="l"/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15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186788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Client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log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54" y="3579152"/>
            <a:ext cx="4437383" cy="6835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33" y="3589485"/>
            <a:ext cx="5538477" cy="6831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2081" y="3584971"/>
            <a:ext cx="4701908" cy="6825702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79B228C-69B0-1299-7CE2-83343F4F8563}"/>
              </a:ext>
            </a:extLst>
          </p:cNvPr>
          <p:cNvSpPr txBox="1"/>
          <p:nvPr/>
        </p:nvSpPr>
        <p:spPr>
          <a:xfrm>
            <a:off x="3510654" y="3044681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sz="2600" err="1">
                <a:latin typeface="Arial"/>
                <a:cs typeface="Arial"/>
              </a:rPr>
              <a:t>Both</a:t>
            </a:r>
            <a:endParaRPr lang="vi-VN" sz="2600">
              <a:latin typeface="Arial"/>
              <a:cs typeface="Arial"/>
            </a:endParaRPr>
          </a:p>
        </p:txBody>
      </p:sp>
      <p:sp>
        <p:nvSpPr>
          <p:cNvPr id="10" name="Hộp Văn bản 2">
            <a:extLst>
              <a:ext uri="{FF2B5EF4-FFF2-40B4-BE49-F238E27FC236}">
                <a16:creationId xmlns:a16="http://schemas.microsoft.com/office/drawing/2014/main" id="{B79B228C-69B0-1299-7CE2-83343F4F8563}"/>
              </a:ext>
            </a:extLst>
          </p:cNvPr>
          <p:cNvSpPr txBox="1"/>
          <p:nvPr/>
        </p:nvSpPr>
        <p:spPr>
          <a:xfrm>
            <a:off x="8892279" y="3059577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600" smtClean="0">
                <a:latin typeface="Arial"/>
                <a:cs typeface="Arial"/>
              </a:rPr>
              <a:t>Talker</a:t>
            </a:r>
            <a:endParaRPr lang="vi-VN" sz="2600">
              <a:latin typeface="Arial"/>
              <a:cs typeface="Arial"/>
            </a:endParaRPr>
          </a:p>
        </p:txBody>
      </p:sp>
      <p:sp>
        <p:nvSpPr>
          <p:cNvPr id="11" name="Hộp Văn bản 2">
            <a:extLst>
              <a:ext uri="{FF2B5EF4-FFF2-40B4-BE49-F238E27FC236}">
                <a16:creationId xmlns:a16="http://schemas.microsoft.com/office/drawing/2014/main" id="{B79B228C-69B0-1299-7CE2-83343F4F8563}"/>
              </a:ext>
            </a:extLst>
          </p:cNvPr>
          <p:cNvSpPr txBox="1"/>
          <p:nvPr/>
        </p:nvSpPr>
        <p:spPr>
          <a:xfrm>
            <a:off x="14850167" y="2985505"/>
            <a:ext cx="274320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600" smtClean="0">
                <a:latin typeface="Arial"/>
                <a:cs typeface="Arial"/>
              </a:rPr>
              <a:t>Listener</a:t>
            </a:r>
            <a:endParaRPr lang="vi-VN" sz="2600">
              <a:latin typeface="Arial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16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605" y="2393969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400">
                <a:solidFill>
                  <a:srgbClr val="000000"/>
                </a:solidFill>
                <a:latin typeface="Arial"/>
                <a:cs typeface="Arial"/>
              </a:rPr>
              <a:t>Server log</a:t>
            </a:r>
            <a:endParaRPr lang="vi-VN" sz="340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073" y="3612920"/>
            <a:ext cx="10040751" cy="556337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CCE5-225A-F746-A275-2224521CD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9FD7-F52E-E54F-86E8-B53BAE9BFF3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BD1B6-B9CA-D447-B4AC-3CA4F6197D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algn="l"/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16619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not deploy in virtual machines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client apps do not exit automatically when the server shuts down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maximum number of clients has not been quantified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221" y="4435475"/>
            <a:ext cx="669798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spc="120">
                <a:solidFill>
                  <a:srgbClr val="FFFFFF"/>
                </a:solidFill>
              </a:rPr>
              <a:t>THANK</a:t>
            </a:r>
            <a:r>
              <a:rPr sz="7200" spc="-615">
                <a:solidFill>
                  <a:srgbClr val="FFFFFF"/>
                </a:solidFill>
              </a:rPr>
              <a:t> </a:t>
            </a:r>
            <a:r>
              <a:rPr sz="7200" spc="165">
                <a:solidFill>
                  <a:srgbClr val="FFFFFF"/>
                </a:solidFill>
              </a:rPr>
              <a:t>YOU!</a:t>
            </a:r>
            <a:endParaRPr sz="7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9E02-77BF-8A4E-9C06-B14FDF18E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29E1B-B140-8049-B0E0-84F692751D27}"/>
              </a:ext>
            </a:extLst>
          </p:cNvPr>
          <p:cNvSpPr txBox="1"/>
          <p:nvPr/>
        </p:nvSpPr>
        <p:spPr>
          <a:xfrm>
            <a:off x="2015885" y="5085907"/>
            <a:ext cx="13062190" cy="36944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01</a:t>
            </a:r>
            <a:r>
              <a:rPr lang="en-US" altLang="ko-KR" sz="3200">
                <a:latin typeface="Arial"/>
                <a:ea typeface="Open Sans"/>
                <a:cs typeface="Segoe UI Semilight"/>
              </a:rPr>
              <a:t> Planning and Requirement Analysis</a:t>
            </a:r>
          </a:p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02</a:t>
            </a:r>
            <a:r>
              <a:rPr lang="en-US" altLang="ko-KR" sz="3200">
                <a:latin typeface="Arial"/>
                <a:ea typeface="Open Sans"/>
                <a:cs typeface="Segoe UI Semilight"/>
              </a:rPr>
              <a:t> Design</a:t>
            </a:r>
            <a:endParaRPr lang="en-US" sz="320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03 </a:t>
            </a:r>
            <a:r>
              <a:rPr lang="en-US" sz="3200">
                <a:latin typeface="Arial"/>
                <a:ea typeface="Open Sans"/>
                <a:cs typeface="Segoe UI Semilight"/>
              </a:rPr>
              <a:t>Development</a:t>
            </a:r>
            <a:endParaRPr lang="en-US" altLang="ko-KR" sz="3200">
              <a:latin typeface="Arial"/>
              <a:ea typeface="Open Sans" panose="020B0606030504020204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009EDB"/>
                </a:solidFill>
                <a:latin typeface="Arial"/>
                <a:ea typeface="Open Sans"/>
                <a:cs typeface="Segoe UI Semibold"/>
              </a:rPr>
              <a:t>04</a:t>
            </a:r>
            <a:r>
              <a:rPr lang="en-US" altLang="ko-KR" sz="3200">
                <a:latin typeface="Arial"/>
                <a:ea typeface="Open Sans"/>
                <a:cs typeface="Segoe UI Semilight"/>
              </a:rPr>
              <a:t> Testing</a:t>
            </a:r>
          </a:p>
          <a:p>
            <a:pPr>
              <a:lnSpc>
                <a:spcPct val="150000"/>
              </a:lnSpc>
            </a:pPr>
            <a:r>
              <a:rPr lang="en-US" sz="3200">
                <a:solidFill>
                  <a:srgbClr val="009EDB"/>
                </a:solidFill>
                <a:latin typeface="Arial"/>
                <a:ea typeface="+mn-lt"/>
                <a:cs typeface="+mn-lt"/>
              </a:rPr>
              <a:t>05</a:t>
            </a:r>
            <a:r>
              <a:rPr lang="en-US" sz="3200">
                <a:latin typeface="Arial"/>
                <a:ea typeface="+mn-lt"/>
                <a:cs typeface="+mn-lt"/>
              </a:rPr>
              <a:t> Problems</a:t>
            </a:r>
            <a:endParaRPr lang="en-US" sz="3200">
              <a:latin typeface="Arial"/>
            </a:endParaRPr>
          </a:p>
        </p:txBody>
      </p:sp>
      <p:cxnSp>
        <p:nvCxnSpPr>
          <p:cNvPr id="6" name="직선 연결선 3">
            <a:extLst>
              <a:ext uri="{FF2B5EF4-FFF2-40B4-BE49-F238E27FC236}">
                <a16:creationId xmlns:a16="http://schemas.microsoft.com/office/drawing/2014/main" id="{15B807C6-D611-C143-93E5-6112DBCD58E1}"/>
              </a:ext>
            </a:extLst>
          </p:cNvPr>
          <p:cNvCxnSpPr/>
          <p:nvPr/>
        </p:nvCxnSpPr>
        <p:spPr>
          <a:xfrm>
            <a:off x="1484062" y="4664075"/>
            <a:ext cx="9636018" cy="0"/>
          </a:xfrm>
          <a:prstGeom prst="line">
            <a:avLst/>
          </a:prstGeom>
          <a:ln>
            <a:solidFill>
              <a:srgbClr val="285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5"/>
          </p:nvPr>
        </p:nvSpPr>
        <p:spPr>
          <a:xfrm>
            <a:off x="469319" y="10600352"/>
            <a:ext cx="6433312" cy="276999"/>
          </a:xfrm>
        </p:spPr>
        <p:txBody>
          <a:bodyPr/>
          <a:lstStyle/>
          <a:p>
            <a:pPr algn="l"/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CCE5-225A-F746-A275-2224521CD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9FD7-F52E-E54F-86E8-B53BAE9BFF3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90571" y="4949765"/>
            <a:ext cx="14072870" cy="3384516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>
                <a:latin typeface="Arial"/>
                <a:cs typeface="Arial"/>
              </a:rPr>
              <a:t>Customer requirements: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No Login, No Database, No History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Select a role when app starts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Apps do not poll for incoming data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No limited number of App connected to Message Center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97E57-B677-7648-9254-7FAF5F432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algn="l"/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560049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B50E86AD-5D2E-AE08-9414-FF32D6F0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7413864" cy="4631450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>
                <a:latin typeface="Arial"/>
                <a:cs typeface="Arial"/>
              </a:rPr>
              <a:t>Customer requirements:</a:t>
            </a:r>
            <a:endParaRPr lang="en-US" sz="300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No Login, No Database, No History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Select a role when app starts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Apps do not poll for incoming data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US" sz="3000">
                <a:latin typeface="Arial"/>
                <a:cs typeface="Arial"/>
              </a:rPr>
              <a:t>No limited number of App connected to Message Center</a:t>
            </a:r>
          </a:p>
          <a:p>
            <a:pPr marL="342900" indent="-342900">
              <a:buFont typeface="Arial"/>
              <a:buChar char="•"/>
            </a:pPr>
            <a:endParaRPr lang="vi-VN" sz="30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9" name="Hình ảnh 19">
            <a:extLst>
              <a:ext uri="{FF2B5EF4-FFF2-40B4-BE49-F238E27FC236}">
                <a16:creationId xmlns:a16="http://schemas.microsoft.com/office/drawing/2014/main" id="{C72B3F81-BDE0-1889-61E0-DF87DEBA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074" y="2196920"/>
            <a:ext cx="9571263" cy="690808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617792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B50E86AD-5D2E-AE08-9414-FF32D6F0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127593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latin typeface="Arial"/>
                <a:cs typeface="Arial"/>
              </a:rPr>
              <a:t>Technical</a:t>
            </a:r>
            <a:r>
              <a:rPr lang="vi-VN" sz="3400">
                <a:latin typeface="Arial"/>
                <a:cs typeface="Arial"/>
              </a:rPr>
              <a:t> </a:t>
            </a:r>
            <a:r>
              <a:rPr lang="vi-VN" sz="3400" err="1">
                <a:latin typeface="Arial"/>
                <a:cs typeface="Arial"/>
              </a:rPr>
              <a:t>requirements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18" name="Bảng 18">
            <a:extLst>
              <a:ext uri="{FF2B5EF4-FFF2-40B4-BE49-F238E27FC236}">
                <a16:creationId xmlns:a16="http://schemas.microsoft.com/office/drawing/2014/main" id="{F1BB12E8-F754-43E7-3E64-D9C3DCBB8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14250"/>
              </p:ext>
            </p:extLst>
          </p:nvPr>
        </p:nvGraphicFramePr>
        <p:xfrm>
          <a:off x="1653965" y="3055831"/>
          <a:ext cx="16119685" cy="715694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145348">
                  <a:extLst>
                    <a:ext uri="{9D8B030D-6E8A-4147-A177-3AD203B41FA5}">
                      <a16:colId xmlns:a16="http://schemas.microsoft.com/office/drawing/2014/main" val="2524698502"/>
                    </a:ext>
                  </a:extLst>
                </a:gridCol>
                <a:gridCol w="8974337">
                  <a:extLst>
                    <a:ext uri="{9D8B030D-6E8A-4147-A177-3AD203B41FA5}">
                      <a16:colId xmlns:a16="http://schemas.microsoft.com/office/drawing/2014/main" val="574828536"/>
                    </a:ext>
                  </a:extLst>
                </a:gridCol>
              </a:tblGrid>
              <a:tr h="725663">
                <a:tc>
                  <a:txBody>
                    <a:bodyPr/>
                    <a:lstStyle/>
                    <a:p>
                      <a:pPr algn="ctr"/>
                      <a:r>
                        <a:rPr lang="vi-VN" sz="2600"/>
                        <a:t>Server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600"/>
                        <a:t>Client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945"/>
                  </a:ext>
                </a:extLst>
              </a:tr>
              <a:tr h="62011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able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receive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from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clients</a:t>
                      </a:r>
                      <a:endParaRPr lang="vi-VN" sz="2600" err="1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no </a:t>
                      </a:r>
                      <a:r>
                        <a:rPr lang="vi-VN" sz="2600" u="none" strike="noStrike" noProof="0" err="1"/>
                        <a:t>limited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number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of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clients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connected</a:t>
                      </a:r>
                      <a:r>
                        <a:rPr lang="vi-VN" sz="2600" u="none" strike="noStrike" noProof="0"/>
                        <a:t> to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no </a:t>
                      </a:r>
                      <a:r>
                        <a:rPr lang="vi-VN" sz="2600" u="none" strike="noStrike" noProof="0" err="1"/>
                        <a:t>database</a:t>
                      </a:r>
                      <a:r>
                        <a:rPr lang="vi-VN" sz="2600" u="none" strike="noStrike" noProof="0"/>
                        <a:t>, no </a:t>
                      </a:r>
                      <a:r>
                        <a:rPr lang="vi-VN" sz="2600" u="none" strike="noStrike" noProof="0" err="1"/>
                        <a:t>history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be </a:t>
                      </a:r>
                      <a:r>
                        <a:rPr lang="vi-VN" sz="2600" u="none" strike="noStrike" noProof="0" err="1"/>
                        <a:t>aware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of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new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client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use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multi-thread</a:t>
                      </a:r>
                      <a:endParaRPr lang="vi-VN" sz="2600"/>
                    </a:p>
                    <a:p>
                      <a:pPr lvl="0">
                        <a:buNone/>
                      </a:pPr>
                      <a:endParaRPr lang="vi-VN" sz="2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able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connect</a:t>
                      </a:r>
                      <a:r>
                        <a:rPr lang="vi-VN" sz="2600" u="none" strike="noStrike" noProof="0"/>
                        <a:t> to the </a:t>
                      </a:r>
                      <a:r>
                        <a:rPr lang="vi-VN" sz="2600" u="none" strike="noStrike" noProof="0" err="1"/>
                        <a:t>server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no </a:t>
                      </a:r>
                      <a:r>
                        <a:rPr lang="vi-VN" sz="2600" u="none" strike="noStrike" noProof="0" err="1"/>
                        <a:t>login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able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select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role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when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app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starts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has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log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out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option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3 </a:t>
                      </a:r>
                      <a:r>
                        <a:rPr lang="vi-VN" sz="2600" u="none" strike="noStrike" noProof="0" err="1"/>
                        <a:t>roles</a:t>
                      </a:r>
                      <a:r>
                        <a:rPr lang="vi-VN" sz="2600" u="none" strike="noStrike" noProof="0"/>
                        <a:t>: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listener</a:t>
                      </a:r>
                      <a:r>
                        <a:rPr lang="vi-VN" sz="2600" u="none" strike="noStrike" noProof="0"/>
                        <a:t>:</a:t>
                      </a:r>
                      <a:endParaRPr lang="vi-VN" sz="2600"/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only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receive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messages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from</a:t>
                      </a:r>
                      <a:r>
                        <a:rPr lang="vi-VN" sz="2600" u="none" strike="noStrike" noProof="0"/>
                        <a:t> the </a:t>
                      </a:r>
                      <a:r>
                        <a:rPr lang="vi-VN" sz="2600" u="none" strike="noStrike" noProof="0" err="1"/>
                        <a:t>time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of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connecting</a:t>
                      </a:r>
                      <a:r>
                        <a:rPr lang="vi-VN" sz="2600" u="none" strike="noStrike" noProof="0"/>
                        <a:t> to the </a:t>
                      </a:r>
                      <a:r>
                        <a:rPr lang="vi-VN" sz="2600" u="none" strike="noStrike" noProof="0" err="1"/>
                        <a:t>server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successfully</a:t>
                      </a:r>
                      <a:endParaRPr lang="vi-VN" sz="2600" u="none" strike="noStrike" noProof="0"/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Not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able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poll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server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for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incoming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data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talker</a:t>
                      </a:r>
                      <a:r>
                        <a:rPr lang="vi-VN" sz="2600" u="none" strike="noStrike" noProof="0"/>
                        <a:t>: </a:t>
                      </a:r>
                      <a:r>
                        <a:rPr lang="vi-VN" sz="2600" u="none" strike="noStrike" noProof="0" err="1"/>
                        <a:t>only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messages</a:t>
                      </a:r>
                      <a:r>
                        <a:rPr lang="vi-VN" sz="2600" u="none" strike="noStrike" noProof="0"/>
                        <a:t> to </a:t>
                      </a:r>
                      <a:r>
                        <a:rPr lang="vi-VN" sz="2600" u="none" strike="noStrike" noProof="0" err="1"/>
                        <a:t>server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listener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talker</a:t>
                      </a:r>
                      <a:r>
                        <a:rPr lang="vi-VN" sz="2600" u="none" strike="noStrike" noProof="0"/>
                        <a:t>: do </a:t>
                      </a:r>
                      <a:r>
                        <a:rPr lang="vi-VN" sz="2600" u="none" strike="noStrike" noProof="0" err="1"/>
                        <a:t>both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things</a:t>
                      </a:r>
                      <a:endParaRPr lang="vi-VN" sz="26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/>
                        <a:t>UI: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use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command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line</a:t>
                      </a:r>
                      <a:endParaRPr lang="vi-VN" sz="2600"/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vi-VN" sz="2600" u="none" strike="noStrike" noProof="0" err="1"/>
                        <a:t>received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section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and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input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message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section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are</a:t>
                      </a:r>
                      <a:r>
                        <a:rPr lang="vi-VN" sz="2600" u="none" strike="noStrike" noProof="0"/>
                        <a:t> </a:t>
                      </a:r>
                      <a:r>
                        <a:rPr lang="vi-VN" sz="2600" u="none" strike="noStrike" noProof="0" err="1"/>
                        <a:t>seperated</a:t>
                      </a:r>
                      <a:endParaRPr lang="vi-VN" sz="2600"/>
                    </a:p>
                    <a:p>
                      <a:pPr lvl="0">
                        <a:buNone/>
                      </a:pPr>
                      <a:endParaRPr lang="vi-VN" sz="26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10117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26CE2-CF2B-BE4C-84F5-4695F47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664255"/>
            <a:ext cx="18093690" cy="900246"/>
          </a:xfrm>
        </p:spPr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DF187-2BD8-C74E-8416-E95F50202C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2" y="10560049"/>
            <a:ext cx="4623943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B50E86AD-5D2E-AE08-9414-FF32D6F0F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102743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latin typeface="+mn-lt"/>
              </a:rPr>
              <a:t>Technical</a:t>
            </a:r>
            <a:r>
              <a:rPr lang="vi-VN" sz="3400">
                <a:latin typeface="+mn-lt"/>
              </a:rPr>
              <a:t> </a:t>
            </a:r>
            <a:r>
              <a:rPr lang="vi-VN" sz="3400" err="1">
                <a:latin typeface="+mn-lt"/>
              </a:rPr>
              <a:t>requirements</a:t>
            </a:r>
            <a:endParaRPr lang="vi-VN" sz="3400" err="1">
              <a:solidFill>
                <a:srgbClr val="0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199241"/>
                  </p:ext>
                </p:extLst>
              </p:nvPr>
            </p:nvGraphicFramePr>
            <p:xfrm>
              <a:off x="1528761" y="2764156"/>
              <a:ext cx="16459202" cy="7310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8764">
                      <a:extLst>
                        <a:ext uri="{9D8B030D-6E8A-4147-A177-3AD203B41FA5}">
                          <a16:colId xmlns:a16="http://schemas.microsoft.com/office/drawing/2014/main" val="822131152"/>
                        </a:ext>
                      </a:extLst>
                    </a:gridCol>
                    <a:gridCol w="6708100">
                      <a:extLst>
                        <a:ext uri="{9D8B030D-6E8A-4147-A177-3AD203B41FA5}">
                          <a16:colId xmlns:a16="http://schemas.microsoft.com/office/drawing/2014/main" val="2495233387"/>
                        </a:ext>
                      </a:extLst>
                    </a:gridCol>
                    <a:gridCol w="8222338">
                      <a:extLst>
                        <a:ext uri="{9D8B030D-6E8A-4147-A177-3AD203B41FA5}">
                          <a16:colId xmlns:a16="http://schemas.microsoft.com/office/drawing/2014/main" val="3579623066"/>
                        </a:ext>
                      </a:extLst>
                    </a:gridCol>
                  </a:tblGrid>
                  <a:tr h="4864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24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Advantages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Disadvantages</a:t>
                          </a:r>
                          <a:endParaRPr lang="vi-VN" sz="2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751662"/>
                      </a:ext>
                    </a:extLst>
                  </a:tr>
                  <a:tr h="21990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Stream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provides reliable, sequenced and two-way communications between a client and server.</a:t>
                          </a: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w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hen the message is sent, the system always has an acknowledgment to inform the sender about the status of the transmission.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Since there is only one IP address between the server and the client, a new-come client must wait for the other to accept the connection </a:t>
                          </a:r>
                          <a:endParaRPr lang="vi-VN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u="none" strike="noStrike" noProof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b="0" i="0" u="none" strike="noStrike" noProof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Can use multi-thread to accept multiple clients </a:t>
                          </a:r>
                          <a:endParaRPr lang="vi-VN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6625936"/>
                      </a:ext>
                    </a:extLst>
                  </a:tr>
                  <a:tr h="18540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Datagram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The process of connecting and transferring data is extremely simple.</a:t>
                          </a: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The transmission of data takes place quickly.</a:t>
                          </a:r>
                          <a:endParaRPr lang="en-US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transmitted information may be repeated or transmitted in the wrong order, so the received information is not reliable. 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u="none" strike="noStrike" noProof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 </m:t>
                              </m:r>
                            </m:oMath>
                          </a14:m>
                          <a:r>
                            <a:rPr lang="en-US" sz="2400" b="0" i="0" u="none" strike="noStrike" noProof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Not 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suitable for chat app software</a:t>
                          </a:r>
                          <a:endParaRPr lang="en-US" sz="2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1699760"/>
                      </a:ext>
                    </a:extLst>
                  </a:tr>
                  <a:tr h="27705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Unix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transmission is fast, light and precise.</a:t>
                          </a:r>
                          <a:endParaRPr lang="vi-VN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 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 applications that are not on the same server, the Unix Socket cannot be connected.</a:t>
                          </a:r>
                        </a:p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On Unix Socket, the issue of file permissions sometimes occurs, affecting the operation during the user's use.</a:t>
                          </a:r>
                          <a:endParaRPr lang="en-US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u="none" strike="noStrike" noProof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400" b="0" i="0" u="none" strike="noStrike" noProof="0" smtClean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cannot communicate between multiple machines in 1 network</a:t>
                          </a:r>
                          <a:endParaRPr lang="en-US" sz="2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4953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199241"/>
                  </p:ext>
                </p:extLst>
              </p:nvPr>
            </p:nvGraphicFramePr>
            <p:xfrm>
              <a:off x="1528761" y="2764156"/>
              <a:ext cx="16459202" cy="73101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28764">
                      <a:extLst>
                        <a:ext uri="{9D8B030D-6E8A-4147-A177-3AD203B41FA5}">
                          <a16:colId xmlns:a16="http://schemas.microsoft.com/office/drawing/2014/main" val="822131152"/>
                        </a:ext>
                      </a:extLst>
                    </a:gridCol>
                    <a:gridCol w="6708100">
                      <a:extLst>
                        <a:ext uri="{9D8B030D-6E8A-4147-A177-3AD203B41FA5}">
                          <a16:colId xmlns:a16="http://schemas.microsoft.com/office/drawing/2014/main" val="2495233387"/>
                        </a:ext>
                      </a:extLst>
                    </a:gridCol>
                    <a:gridCol w="8222338">
                      <a:extLst>
                        <a:ext uri="{9D8B030D-6E8A-4147-A177-3AD203B41FA5}">
                          <a16:colId xmlns:a16="http://schemas.microsoft.com/office/drawing/2014/main" val="3579623066"/>
                        </a:ext>
                      </a:extLst>
                    </a:gridCol>
                  </a:tblGrid>
                  <a:tr h="4864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24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Advantages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Disadvantages</a:t>
                          </a:r>
                          <a:endParaRPr lang="vi-VN" sz="2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751662"/>
                      </a:ext>
                    </a:extLst>
                  </a:tr>
                  <a:tr h="21990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Stream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provides reliable, sequenced and two-way communications between a client and server.</a:t>
                          </a: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w</a:t>
                          </a: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hen the message is sent, the system always has an acknowledgment to inform the sender about the status of the transmission.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7" t="-24377" r="-297" b="-210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625936"/>
                      </a:ext>
                    </a:extLst>
                  </a:tr>
                  <a:tr h="18540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Datagram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The process of connecting and transferring data is extremely simple.</a:t>
                          </a:r>
                        </a:p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The transmission of data takes place quickly.</a:t>
                          </a:r>
                          <a:endParaRPr lang="en-US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7" t="-147697" r="-297" b="-150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699760"/>
                      </a:ext>
                    </a:extLst>
                  </a:tr>
                  <a:tr h="27705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Unix Socket</a:t>
                          </a:r>
                          <a:endParaRPr lang="en-US" sz="2400" b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0" i="0" u="none" strike="noStrike" noProof="0"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The transmission is fast, light and precise.</a:t>
                          </a:r>
                          <a:endParaRPr lang="vi-VN" sz="2400" b="0" i="0" u="none" strike="noStrike" noProof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97" t="-165495" r="-297" b="-4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953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9AA2D515-3516-C0C0-2D24-A217DD8F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63" y="3201069"/>
            <a:ext cx="13015647" cy="594586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3" name="Hình ảnh 5">
            <a:extLst>
              <a:ext uri="{FF2B5EF4-FFF2-40B4-BE49-F238E27FC236}">
                <a16:creationId xmlns:a16="http://schemas.microsoft.com/office/drawing/2014/main" id="{4FC50E9A-62D5-C941-8E62-15A24523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03" y="3483767"/>
            <a:ext cx="3086550" cy="6952531"/>
          </a:xfrm>
          <a:prstGeom prst="rect">
            <a:avLst/>
          </a:prstGeom>
        </p:spPr>
      </p:pic>
      <p:pic>
        <p:nvPicPr>
          <p:cNvPr id="6" name="Hình ảnh 7">
            <a:extLst>
              <a:ext uri="{FF2B5EF4-FFF2-40B4-BE49-F238E27FC236}">
                <a16:creationId xmlns:a16="http://schemas.microsoft.com/office/drawing/2014/main" id="{CF3DE148-997C-55AE-E679-096247DB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390" y="2663318"/>
            <a:ext cx="6235626" cy="8436961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305177"/>
            <a:ext cx="3304297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High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level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</a:p>
        </p:txBody>
      </p:sp>
      <p:sp>
        <p:nvSpPr>
          <p:cNvPr id="8" name="Chỗ dành sẵn cho Văn bản 3">
            <a:extLst>
              <a:ext uri="{FF2B5EF4-FFF2-40B4-BE49-F238E27FC236}">
                <a16:creationId xmlns:a16="http://schemas.microsoft.com/office/drawing/2014/main" id="{632EF7D8-E1D9-861A-2AA9-F395393FFC1D}"/>
              </a:ext>
            </a:extLst>
          </p:cNvPr>
          <p:cNvSpPr txBox="1">
            <a:spLocks/>
          </p:cNvSpPr>
          <p:nvPr/>
        </p:nvSpPr>
        <p:spPr>
          <a:xfrm>
            <a:off x="6470821" y="2857140"/>
            <a:ext cx="3304297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b="1" kern="0">
                <a:latin typeface="Arial"/>
                <a:cs typeface="Arial"/>
              </a:rPr>
              <a:t>Server</a:t>
            </a:r>
          </a:p>
        </p:txBody>
      </p:sp>
      <p:sp>
        <p:nvSpPr>
          <p:cNvPr id="9" name="Mũi tên: Phải 8">
            <a:extLst>
              <a:ext uri="{FF2B5EF4-FFF2-40B4-BE49-F238E27FC236}">
                <a16:creationId xmlns:a16="http://schemas.microsoft.com/office/drawing/2014/main" id="{4EB1A1B3-E6AB-0CC1-92BF-3F73C531E4BE}"/>
              </a:ext>
            </a:extLst>
          </p:cNvPr>
          <p:cNvSpPr/>
          <p:nvPr/>
        </p:nvSpPr>
        <p:spPr>
          <a:xfrm>
            <a:off x="8911431" y="6433536"/>
            <a:ext cx="1568879" cy="680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5240" rIns="0" bIns="0" rtlCol="0" anchor="t">
            <a:spAutoFit/>
          </a:bodyPr>
          <a:lstStyle/>
          <a:p>
            <a:r>
              <a:rPr lang="en-US"/>
              <a:t>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3" name="Hình ảnh 5">
            <a:extLst>
              <a:ext uri="{FF2B5EF4-FFF2-40B4-BE49-F238E27FC236}">
                <a16:creationId xmlns:a16="http://schemas.microsoft.com/office/drawing/2014/main" id="{7A677367-BC5F-AB6C-A4C4-DBFBABA1B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39" y="3666886"/>
            <a:ext cx="5526644" cy="6464276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F8ADD9AF-12ED-CEB5-EE82-6BE17412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069" y="2154632"/>
            <a:ext cx="6977456" cy="8892650"/>
          </a:xfrm>
          <a:prstGeom prst="rect">
            <a:avLst/>
          </a:prstGeo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6C0B6BE-77B0-FFA1-6C13-663F8B5C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205" y="2201586"/>
            <a:ext cx="18093690" cy="523220"/>
          </a:xfrm>
        </p:spPr>
        <p:txBody>
          <a:bodyPr wrap="square" lIns="0" tIns="0" rIns="0" bIns="0" anchor="t">
            <a:spAutoFit/>
          </a:bodyPr>
          <a:lstStyle/>
          <a:p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High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level</a:t>
            </a:r>
            <a:r>
              <a:rPr lang="vi-VN" sz="3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sz="3400" err="1">
                <a:solidFill>
                  <a:srgbClr val="000000"/>
                </a:solidFill>
                <a:latin typeface="Arial"/>
                <a:cs typeface="Arial"/>
              </a:rPr>
              <a:t>design</a:t>
            </a:r>
            <a:endParaRPr lang="vi-VN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Chỗ dành sẵn cho Văn bản 3">
            <a:extLst>
              <a:ext uri="{FF2B5EF4-FFF2-40B4-BE49-F238E27FC236}">
                <a16:creationId xmlns:a16="http://schemas.microsoft.com/office/drawing/2014/main" id="{FE704053-FE81-A7F1-4BBF-63201FE721C9}"/>
              </a:ext>
            </a:extLst>
          </p:cNvPr>
          <p:cNvSpPr txBox="1">
            <a:spLocks/>
          </p:cNvSpPr>
          <p:nvPr/>
        </p:nvSpPr>
        <p:spPr>
          <a:xfrm>
            <a:off x="4428414" y="3138314"/>
            <a:ext cx="3304297" cy="461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400">
                <a:latin typeface="Avenir Next" panose="020B05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vi-VN" sz="3000" b="1" kern="0" err="1">
                <a:latin typeface="Arial"/>
                <a:cs typeface="Arial"/>
              </a:rPr>
              <a:t>Client</a:t>
            </a:r>
            <a:endParaRPr lang="vi-VN" err="1"/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E5FDAA6B-E39E-4D8E-A34E-4FBAF22B7283}"/>
              </a:ext>
            </a:extLst>
          </p:cNvPr>
          <p:cNvSpPr/>
          <p:nvPr/>
        </p:nvSpPr>
        <p:spPr>
          <a:xfrm>
            <a:off x="7964228" y="5752798"/>
            <a:ext cx="1568879" cy="680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Automative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414</Words>
  <Application>Microsoft Office PowerPoint</Application>
  <PresentationFormat>Custom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Avenir Next</vt:lpstr>
      <vt:lpstr>Avenir Next Ultra Light</vt:lpstr>
      <vt:lpstr>Calibri</vt:lpstr>
      <vt:lpstr>Cambria Math</vt:lpstr>
      <vt:lpstr>Open Sans</vt:lpstr>
      <vt:lpstr>Segoe UI Semibold</vt:lpstr>
      <vt:lpstr>Segoe UI Semilight</vt:lpstr>
      <vt:lpstr>Office Theme</vt:lpstr>
      <vt:lpstr>PowerPoint Presentation</vt:lpstr>
      <vt:lpstr>Contents</vt:lpstr>
      <vt:lpstr>Analysis</vt:lpstr>
      <vt:lpstr>Analysis</vt:lpstr>
      <vt:lpstr>Analysis</vt:lpstr>
      <vt:lpstr>Analysis</vt:lpstr>
      <vt:lpstr>Design</vt:lpstr>
      <vt:lpstr>Design</vt:lpstr>
      <vt:lpstr>Design</vt:lpstr>
      <vt:lpstr>Design</vt:lpstr>
      <vt:lpstr>Design</vt:lpstr>
      <vt:lpstr>Development</vt:lpstr>
      <vt:lpstr>Development</vt:lpstr>
      <vt:lpstr>Testing</vt:lpstr>
      <vt:lpstr>Testing</vt:lpstr>
      <vt:lpstr>Testing</vt:lpstr>
      <vt:lpstr>Problems</vt:lpstr>
      <vt:lpstr>Problems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HVNbrochure_Aug26</dc:title>
  <cp:lastModifiedBy>Kynl_VietDH</cp:lastModifiedBy>
  <cp:revision>6</cp:revision>
  <cp:lastPrinted>2020-08-26T09:34:52Z</cp:lastPrinted>
  <dcterms:created xsi:type="dcterms:W3CDTF">2020-08-26T07:50:54Z</dcterms:created>
  <dcterms:modified xsi:type="dcterms:W3CDTF">2022-07-07T10:01:39Z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2020-08-26T00:00:00Z</vt:filetime>
  </property>
  <property fmtid="{D5CDD505-2E9C-101B-9397-08002B2CF9AE}" pid="3" name="Creator">
    <vt:lpwstr>Adobe Illustrator 24.2 (Macintosh)</vt:lpwstr>
  </property>
  <property fmtid="{D5CDD505-2E9C-101B-9397-08002B2CF9AE}" pid="4" name="LastSaved">
    <vt:filetime>2020-08-26T00:00:00Z</vt:filetime>
  </property>
</Properties>
</file>