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"/>
  </p:notesMasterIdLst>
  <p:sldIdLst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697690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738702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7906030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7E7F6E2-05D8-C32D-2B28-C28EEE3B3DB4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0694035" name=""/>
          <p:cNvSpPr/>
          <p:nvPr/>
        </p:nvSpPr>
        <p:spPr bwMode="auto">
          <a:xfrm rot="20174623" flipH="0" flipV="0">
            <a:off x="3766856" y="2319950"/>
            <a:ext cx="1480618" cy="271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7215445" y="782747"/>
            <a:ext cx="0" cy="4573886"/>
          </a:xfrm>
          <a:prstGeom prst="line">
            <a:avLst/>
          </a:prstGeom>
          <a:ln w="1269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6639508" name=""/>
          <p:cNvSpPr/>
          <p:nvPr/>
        </p:nvSpPr>
        <p:spPr bwMode="auto">
          <a:xfrm rot="20172904" flipH="0" flipV="0">
            <a:off x="5395321" y="3576895"/>
            <a:ext cx="312391" cy="754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045795" name=""/>
          <p:cNvSpPr/>
          <p:nvPr/>
        </p:nvSpPr>
        <p:spPr bwMode="auto">
          <a:xfrm rot="20172904" flipH="0" flipV="0">
            <a:off x="3845920" y="4245462"/>
            <a:ext cx="312390" cy="754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5604199" y="3394074"/>
            <a:ext cx="1625599" cy="800099"/>
          </a:xfrm>
          <a:prstGeom prst="line">
            <a:avLst/>
          </a:prstGeom>
          <a:ln w="6350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966875" name=""/>
          <p:cNvCxnSpPr>
            <a:cxnSpLocks/>
          </p:cNvCxnSpPr>
          <p:nvPr/>
        </p:nvCxnSpPr>
        <p:spPr bwMode="auto">
          <a:xfrm flipH="0" flipV="1">
            <a:off x="4747924" y="1470023"/>
            <a:ext cx="1625598" cy="800098"/>
          </a:xfrm>
          <a:prstGeom prst="line">
            <a:avLst/>
          </a:prstGeom>
          <a:ln w="6350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87022" name=""/>
          <p:cNvCxnSpPr>
            <a:cxnSpLocks/>
          </p:cNvCxnSpPr>
          <p:nvPr/>
        </p:nvCxnSpPr>
        <p:spPr bwMode="auto">
          <a:xfrm flipH="0" flipV="1">
            <a:off x="6373523" y="1054099"/>
            <a:ext cx="845052" cy="415923"/>
          </a:xfrm>
          <a:prstGeom prst="line">
            <a:avLst/>
          </a:prstGeom>
          <a:ln w="6350" cap="flat" cmpd="sng" algn="ctr">
            <a:solidFill>
              <a:srgbClr val="00B05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4750124" y="2260599"/>
            <a:ext cx="857250" cy="1927224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597438" name=""/>
          <p:cNvSpPr txBox="1"/>
          <p:nvPr/>
        </p:nvSpPr>
        <p:spPr bwMode="auto">
          <a:xfrm rot="3908271" flipH="0" flipV="0">
            <a:off x="4680613" y="3202895"/>
            <a:ext cx="1414674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Sens dist</a:t>
            </a:r>
            <a:endParaRPr sz="1200"/>
          </a:p>
        </p:txBody>
      </p:sp>
      <p:cxnSp>
        <p:nvCxnSpPr>
          <p:cNvPr id="881322093" name=""/>
          <p:cNvCxnSpPr>
            <a:cxnSpLocks/>
          </p:cNvCxnSpPr>
          <p:nvPr/>
        </p:nvCxnSpPr>
        <p:spPr bwMode="auto">
          <a:xfrm flipH="0" flipV="0">
            <a:off x="6361325" y="1466849"/>
            <a:ext cx="857250" cy="1927224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1657684" name=""/>
          <p:cNvSpPr/>
          <p:nvPr/>
        </p:nvSpPr>
        <p:spPr bwMode="auto">
          <a:xfrm rot="4346652" flipH="0" flipV="0">
            <a:off x="6089360" y="1168128"/>
            <a:ext cx="568324" cy="517524"/>
          </a:xfrm>
          <a:prstGeom prst="arc">
            <a:avLst>
              <a:gd name="adj1" fmla="val 16200000"/>
              <a:gd name="adj2" fmla="val 0"/>
            </a:avLst>
          </a:prstGeom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57614645" name=""/>
          <p:cNvSpPr/>
          <p:nvPr/>
        </p:nvSpPr>
        <p:spPr bwMode="auto">
          <a:xfrm flipH="0" flipV="0">
            <a:off x="6470974" y="1479549"/>
            <a:ext cx="60324" cy="60324"/>
          </a:xfrm>
          <a:prstGeom prst="flowChartConnector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675737" name=""/>
          <p:cNvSpPr txBox="1"/>
          <p:nvPr/>
        </p:nvSpPr>
        <p:spPr bwMode="auto">
          <a:xfrm rot="20031097" flipH="0" flipV="0">
            <a:off x="5045686" y="1105830"/>
            <a:ext cx="1417553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dist 2</a:t>
            </a:r>
            <a:endParaRPr sz="1200"/>
          </a:p>
        </p:txBody>
      </p:sp>
      <p:sp>
        <p:nvSpPr>
          <p:cNvPr id="1956245758" name=""/>
          <p:cNvSpPr txBox="1"/>
          <p:nvPr/>
        </p:nvSpPr>
        <p:spPr bwMode="auto">
          <a:xfrm rot="20031097" flipH="0" flipV="0">
            <a:off x="5834551" y="3730139"/>
            <a:ext cx="1418632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dist 1</a:t>
            </a:r>
            <a:endParaRPr sz="1200"/>
          </a:p>
        </p:txBody>
      </p:sp>
      <p:sp>
        <p:nvSpPr>
          <p:cNvPr id="1577263352" name=""/>
          <p:cNvSpPr/>
          <p:nvPr/>
        </p:nvSpPr>
        <p:spPr bwMode="auto">
          <a:xfrm rot="3834600" flipH="0" flipV="0">
            <a:off x="5755891" y="126901"/>
            <a:ext cx="314325" cy="2686243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369249694" name=""/>
          <p:cNvSpPr txBox="1"/>
          <p:nvPr/>
        </p:nvSpPr>
        <p:spPr bwMode="auto">
          <a:xfrm rot="20031097" flipH="0" flipV="0">
            <a:off x="6544739" y="1230023"/>
            <a:ext cx="509103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diff</a:t>
            </a:r>
            <a:endParaRPr sz="1200"/>
          </a:p>
        </p:txBody>
      </p:sp>
      <p:sp>
        <p:nvSpPr>
          <p:cNvPr id="1099750066" name=""/>
          <p:cNvSpPr/>
          <p:nvPr/>
        </p:nvSpPr>
        <p:spPr bwMode="auto">
          <a:xfrm rot="10799990" flipH="0" flipV="0">
            <a:off x="6845513" y="626008"/>
            <a:ext cx="746124" cy="714375"/>
          </a:xfrm>
          <a:prstGeom prst="arc">
            <a:avLst>
              <a:gd name="adj1" fmla="val 16200000"/>
              <a:gd name="adj2" fmla="val 19429773"/>
            </a:avLst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265989176" name=""/>
          <p:cNvSpPr txBox="1"/>
          <p:nvPr/>
        </p:nvSpPr>
        <p:spPr bwMode="auto">
          <a:xfrm rot="0" flipH="0" flipV="0">
            <a:off x="6972998" y="1065703"/>
            <a:ext cx="268117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>
                <a:latin typeface="DejaVu Sans"/>
                <a:ea typeface="DejaVu Sans"/>
                <a:cs typeface="DejaVu Sans"/>
              </a:rPr>
              <a:t>φ</a:t>
            </a:r>
            <a:endParaRPr sz="1200"/>
          </a:p>
        </p:txBody>
      </p:sp>
      <p:sp>
        <p:nvSpPr>
          <p:cNvPr id="499802229" name=""/>
          <p:cNvSpPr/>
          <p:nvPr/>
        </p:nvSpPr>
        <p:spPr bwMode="auto">
          <a:xfrm rot="10799990" flipH="0" flipV="0">
            <a:off x="6845153" y="2976033"/>
            <a:ext cx="746123" cy="714375"/>
          </a:xfrm>
          <a:prstGeom prst="arc">
            <a:avLst>
              <a:gd name="adj1" fmla="val 16200000"/>
              <a:gd name="adj2" fmla="val 19429773"/>
            </a:avLst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653681373" name=""/>
          <p:cNvSpPr txBox="1"/>
          <p:nvPr/>
        </p:nvSpPr>
        <p:spPr bwMode="auto">
          <a:xfrm rot="0" flipH="0" flipV="0">
            <a:off x="6985647" y="3429000"/>
            <a:ext cx="26847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>
                <a:latin typeface="DejaVu Sans"/>
                <a:ea typeface="DejaVu Sans"/>
                <a:cs typeface="DejaVu Sans"/>
              </a:rPr>
              <a:t>φ</a:t>
            </a:r>
            <a:endParaRPr sz="1200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5606791" y="4190999"/>
            <a:ext cx="1613958" cy="0"/>
          </a:xfrm>
          <a:prstGeom prst="line">
            <a:avLst/>
          </a:prstGeom>
          <a:ln w="6350" cap="flat" cmpd="sng" algn="ctr">
            <a:solidFill>
              <a:schemeClr val="accent4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2614436" name=""/>
          <p:cNvSpPr/>
          <p:nvPr/>
        </p:nvSpPr>
        <p:spPr bwMode="auto">
          <a:xfrm rot="16478907" flipH="0" flipV="0">
            <a:off x="6904273" y="3957616"/>
            <a:ext cx="568323" cy="517523"/>
          </a:xfrm>
          <a:prstGeom prst="arc">
            <a:avLst>
              <a:gd name="adj1" fmla="val 16200000"/>
              <a:gd name="adj2" fmla="val 0"/>
            </a:avLst>
          </a:prstGeom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572671933" name=""/>
          <p:cNvSpPr/>
          <p:nvPr/>
        </p:nvSpPr>
        <p:spPr bwMode="auto">
          <a:xfrm rot="12183443" flipH="0" flipV="0">
            <a:off x="7073964" y="4049166"/>
            <a:ext cx="60324" cy="60324"/>
          </a:xfrm>
          <a:prstGeom prst="flowChartConnector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9017274" name=""/>
          <p:cNvSpPr txBox="1"/>
          <p:nvPr/>
        </p:nvSpPr>
        <p:spPr bwMode="auto">
          <a:xfrm flipH="0" flipV="0">
            <a:off x="7805470" y="924485"/>
            <a:ext cx="3066785" cy="16935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diff = dist2-dist1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>
              <a:defRPr/>
            </a:pPr>
            <a:endParaRPr/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φ=atan(</m:t>
                      </m:r>
                      <m:f>
                        <m:fPr>
                          <m:ctrlPr>
                            <a:rPr sz="1800" b="0" i="0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sz="1800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Sensor dist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sz="1800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diff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>
              <a:defRPr/>
            </a:pPr>
            <a:endParaRPr lang="en-US" sz="1800" u="none" strike="noStrike" cap="none" spc="0">
              <a:solidFill>
                <a:schemeClr val="tx1"/>
              </a:solidFill>
              <a:latin typeface="Cambria Math"/>
              <a:ea typeface="Cambria Math"/>
              <a:cs typeface="Cambria Math"/>
            </a:endParaRPr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realDist = sin(</m:t>
                      </m:r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φ) * dist1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48047277" name=""/>
          <p:cNvSpPr txBox="1"/>
          <p:nvPr/>
        </p:nvSpPr>
        <p:spPr bwMode="auto">
          <a:xfrm flipH="0" flipV="0">
            <a:off x="6066273" y="4179425"/>
            <a:ext cx="103785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left"/>
                    </m:oMathParaPr>
                    <m:oMath>
                      <m:r>
                        <m:rPr>
                          <m:sty m:val="p"/>
                        </m:rPr>
                        <a:rPr lang="en-US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realDist </m:t>
                      </m:r>
                    </m:oMath>
                  </m:oMathPara>
                </a14:m>
              </mc:Choice>
              <mc:Fallback/>
            </mc:AlternateContent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388030160" name=""/>
          <p:cNvCxnSpPr>
            <a:cxnSpLocks/>
          </p:cNvCxnSpPr>
          <p:nvPr/>
        </p:nvCxnSpPr>
        <p:spPr bwMode="auto">
          <a:xfrm flipH="0" flipV="0">
            <a:off x="7215445" y="782747"/>
            <a:ext cx="0" cy="4573886"/>
          </a:xfrm>
          <a:prstGeom prst="line">
            <a:avLst/>
          </a:prstGeom>
          <a:ln w="1269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3188504" name=""/>
          <p:cNvSpPr/>
          <p:nvPr/>
        </p:nvSpPr>
        <p:spPr bwMode="auto">
          <a:xfrm rot="1798491" flipH="0" flipV="0">
            <a:off x="4611609" y="3007402"/>
            <a:ext cx="312391" cy="754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5188864" name=""/>
          <p:cNvSpPr/>
          <p:nvPr/>
        </p:nvSpPr>
        <p:spPr bwMode="auto">
          <a:xfrm rot="1798491" flipH="0" flipV="0">
            <a:off x="3074177" y="2125200"/>
            <a:ext cx="312390" cy="754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85338706" name=""/>
          <p:cNvCxnSpPr>
            <a:cxnSpLocks/>
          </p:cNvCxnSpPr>
          <p:nvPr/>
        </p:nvCxnSpPr>
        <p:spPr bwMode="auto">
          <a:xfrm flipH="0" flipV="0">
            <a:off x="6326698" y="4366788"/>
            <a:ext cx="908704" cy="485775"/>
          </a:xfrm>
          <a:prstGeom prst="line">
            <a:avLst/>
          </a:prstGeom>
          <a:ln w="6350" cap="flat" cmpd="sng" algn="ctr">
            <a:solidFill>
              <a:schemeClr val="accent6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85984" name=""/>
          <p:cNvCxnSpPr>
            <a:cxnSpLocks/>
          </p:cNvCxnSpPr>
          <p:nvPr/>
        </p:nvCxnSpPr>
        <p:spPr bwMode="auto">
          <a:xfrm flipH="0" flipV="0">
            <a:off x="5663837" y="1949013"/>
            <a:ext cx="1571564" cy="766556"/>
          </a:xfrm>
          <a:prstGeom prst="line">
            <a:avLst/>
          </a:prstGeom>
          <a:ln w="6350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423264" name=""/>
          <p:cNvCxnSpPr>
            <a:cxnSpLocks/>
          </p:cNvCxnSpPr>
          <p:nvPr/>
        </p:nvCxnSpPr>
        <p:spPr bwMode="auto">
          <a:xfrm flipH="1" flipV="0">
            <a:off x="4767804" y="1949013"/>
            <a:ext cx="896032" cy="1533112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0976819" name=""/>
          <p:cNvSpPr txBox="1"/>
          <p:nvPr/>
        </p:nvSpPr>
        <p:spPr bwMode="auto">
          <a:xfrm rot="7161032" flipH="0" flipV="0">
            <a:off x="4659615" y="2644316"/>
            <a:ext cx="1415034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Sens dist</a:t>
            </a:r>
            <a:endParaRPr sz="1200"/>
          </a:p>
        </p:txBody>
      </p:sp>
      <p:cxnSp>
        <p:nvCxnSpPr>
          <p:cNvPr id="1954679549" name=""/>
          <p:cNvCxnSpPr>
            <a:cxnSpLocks/>
          </p:cNvCxnSpPr>
          <p:nvPr/>
        </p:nvCxnSpPr>
        <p:spPr bwMode="auto">
          <a:xfrm flipH="1" flipV="0">
            <a:off x="6337599" y="2715570"/>
            <a:ext cx="884092" cy="165121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2697067" name=""/>
          <p:cNvSpPr/>
          <p:nvPr/>
        </p:nvSpPr>
        <p:spPr bwMode="auto">
          <a:xfrm rot="2158114" flipH="0" flipV="0">
            <a:off x="6046972" y="4054328"/>
            <a:ext cx="568324" cy="517524"/>
          </a:xfrm>
          <a:prstGeom prst="arc">
            <a:avLst>
              <a:gd name="adj1" fmla="val 16200000"/>
              <a:gd name="adj2" fmla="val 0"/>
            </a:avLst>
          </a:prstGeom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159644696" name=""/>
          <p:cNvSpPr/>
          <p:nvPr/>
        </p:nvSpPr>
        <p:spPr bwMode="auto">
          <a:xfrm flipH="0" flipV="0">
            <a:off x="6455465" y="4276572"/>
            <a:ext cx="60324" cy="60324"/>
          </a:xfrm>
          <a:prstGeom prst="flowChartConnector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8596137" name=""/>
          <p:cNvSpPr txBox="1"/>
          <p:nvPr/>
        </p:nvSpPr>
        <p:spPr bwMode="auto">
          <a:xfrm rot="1552245" flipH="0" flipV="0">
            <a:off x="6119641" y="2074357"/>
            <a:ext cx="768644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dist 2</a:t>
            </a:r>
            <a:endParaRPr sz="1200"/>
          </a:p>
        </p:txBody>
      </p:sp>
      <p:sp>
        <p:nvSpPr>
          <p:cNvPr id="211747181" name=""/>
          <p:cNvSpPr txBox="1"/>
          <p:nvPr/>
        </p:nvSpPr>
        <p:spPr bwMode="auto">
          <a:xfrm rot="1732486" flipH="0" flipV="0">
            <a:off x="5124052" y="4578657"/>
            <a:ext cx="1418632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dist 1</a:t>
            </a:r>
            <a:endParaRPr sz="1200"/>
          </a:p>
        </p:txBody>
      </p:sp>
      <p:sp>
        <p:nvSpPr>
          <p:cNvPr id="904877507" name=""/>
          <p:cNvSpPr/>
          <p:nvPr/>
        </p:nvSpPr>
        <p:spPr bwMode="auto">
          <a:xfrm rot="17942906" flipH="0" flipV="0">
            <a:off x="5792006" y="3086550"/>
            <a:ext cx="314325" cy="2686243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88574194" name=""/>
          <p:cNvSpPr txBox="1"/>
          <p:nvPr/>
        </p:nvSpPr>
        <p:spPr bwMode="auto">
          <a:xfrm rot="1721073" flipH="0" flipV="0">
            <a:off x="6550471" y="4358087"/>
            <a:ext cx="509103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diff</a:t>
            </a:r>
            <a:endParaRPr sz="1200"/>
          </a:p>
        </p:txBody>
      </p:sp>
      <p:sp>
        <p:nvSpPr>
          <p:cNvPr id="73466520" name=""/>
          <p:cNvSpPr/>
          <p:nvPr/>
        </p:nvSpPr>
        <p:spPr bwMode="auto">
          <a:xfrm rot="18372350" flipH="0" flipV="0">
            <a:off x="6829508" y="4522017"/>
            <a:ext cx="746123" cy="714375"/>
          </a:xfrm>
          <a:prstGeom prst="arc">
            <a:avLst>
              <a:gd name="adj1" fmla="val 16200000"/>
              <a:gd name="adj2" fmla="val 19429773"/>
            </a:avLst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1476243" name=""/>
          <p:cNvSpPr txBox="1"/>
          <p:nvPr/>
        </p:nvSpPr>
        <p:spPr bwMode="auto">
          <a:xfrm rot="0" flipH="0" flipV="0">
            <a:off x="6983257" y="4524317"/>
            <a:ext cx="26847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>
                <a:latin typeface="DejaVu Sans"/>
                <a:ea typeface="DejaVu Sans"/>
                <a:cs typeface="DejaVu Sans"/>
              </a:rPr>
              <a:t>φ</a:t>
            </a:r>
            <a:endParaRPr sz="1200"/>
          </a:p>
        </p:txBody>
      </p:sp>
      <p:cxnSp>
        <p:nvCxnSpPr>
          <p:cNvPr id="359370611" name=""/>
          <p:cNvCxnSpPr>
            <a:cxnSpLocks/>
          </p:cNvCxnSpPr>
          <p:nvPr/>
        </p:nvCxnSpPr>
        <p:spPr bwMode="auto">
          <a:xfrm flipH="0" flipV="1">
            <a:off x="4767804" y="3490488"/>
            <a:ext cx="2467597" cy="0"/>
          </a:xfrm>
          <a:prstGeom prst="line">
            <a:avLst/>
          </a:prstGeom>
          <a:ln w="6350" cap="flat" cmpd="sng" algn="ctr">
            <a:solidFill>
              <a:schemeClr val="accent4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9586828" name=""/>
          <p:cNvSpPr/>
          <p:nvPr/>
        </p:nvSpPr>
        <p:spPr bwMode="auto">
          <a:xfrm rot="16478907" flipH="0" flipV="0">
            <a:off x="6918926" y="3257105"/>
            <a:ext cx="568323" cy="517523"/>
          </a:xfrm>
          <a:prstGeom prst="arc">
            <a:avLst>
              <a:gd name="adj1" fmla="val 16200000"/>
              <a:gd name="adj2" fmla="val 0"/>
            </a:avLst>
          </a:prstGeom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538253685" name=""/>
          <p:cNvSpPr/>
          <p:nvPr/>
        </p:nvSpPr>
        <p:spPr bwMode="auto">
          <a:xfrm rot="12183443" flipH="0" flipV="0">
            <a:off x="7088616" y="3348655"/>
            <a:ext cx="60324" cy="60324"/>
          </a:xfrm>
          <a:prstGeom prst="flowChartConnector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612966" name=""/>
          <p:cNvSpPr txBox="1"/>
          <p:nvPr/>
        </p:nvSpPr>
        <p:spPr bwMode="auto">
          <a:xfrm flipH="0" flipV="0">
            <a:off x="7805470" y="924485"/>
            <a:ext cx="3066785" cy="16935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diff = dist2-dist1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>
              <a:defRPr/>
            </a:pPr>
            <a:endParaRPr/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φ=atan(</m:t>
                      </m:r>
                      <m:f>
                        <m:fPr>
                          <m:ctrlPr>
                            <a:rPr sz="1800" b="0" i="0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sz="1800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Sensor dist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sz="1800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diff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>
              <a:defRPr/>
            </a:pPr>
            <a:endParaRPr lang="en-US" sz="1800" u="none" strike="noStrike" cap="none" spc="0">
              <a:solidFill>
                <a:schemeClr val="tx1"/>
              </a:solidFill>
              <a:latin typeface="Cambria Math"/>
              <a:ea typeface="Cambria Math"/>
              <a:cs typeface="Cambria Math"/>
            </a:endParaRPr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realDist = sin(</m:t>
                      </m:r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φ) * dist1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268223450" name=""/>
          <p:cNvSpPr txBox="1"/>
          <p:nvPr/>
        </p:nvSpPr>
        <p:spPr bwMode="auto">
          <a:xfrm flipH="0" flipV="0">
            <a:off x="5996863" y="3223768"/>
            <a:ext cx="103785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realDist </m:t>
                      </m:r>
                    </m:oMath>
                  </m:oMathPara>
                </a14:m>
              </mc:Choice>
              <mc:Fallback/>
            </mc:AlternateContent>
            <a:endParaRPr sz="1400"/>
          </a:p>
        </p:txBody>
      </p:sp>
      <p:sp>
        <p:nvSpPr>
          <p:cNvPr id="963627912" name=""/>
          <p:cNvSpPr/>
          <p:nvPr/>
        </p:nvSpPr>
        <p:spPr bwMode="auto">
          <a:xfrm rot="1800176" flipH="0" flipV="0">
            <a:off x="3603345" y="993793"/>
            <a:ext cx="1480618" cy="271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83058621" name=""/>
          <p:cNvCxnSpPr>
            <a:cxnSpLocks/>
          </p:cNvCxnSpPr>
          <p:nvPr/>
        </p:nvCxnSpPr>
        <p:spPr bwMode="auto">
          <a:xfrm flipH="0" flipV="0">
            <a:off x="4767804" y="3482126"/>
            <a:ext cx="1569794" cy="884661"/>
          </a:xfrm>
          <a:prstGeom prst="line">
            <a:avLst/>
          </a:prstGeom>
          <a:ln w="6350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2024-04-09T20:44:50Z</dcterms:modified>
  <cp:category/>
  <cp:contentStatus/>
  <cp:version/>
</cp:coreProperties>
</file>