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4" r:id="rId5"/>
    <p:sldId id="265" r:id="rId6"/>
    <p:sldId id="258" r:id="rId7"/>
    <p:sldId id="257" r:id="rId8"/>
    <p:sldId id="260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83D9-4588-4DAA-8979-1A3EE22A3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CC1CC7-B5D1-4859-A7D5-5D443AD8E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42336-AB1B-48DC-98F5-CBA4966A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A10FF-C604-45F0-AEA5-9F040C7A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2E13B-4882-4C59-AC8F-6E3EC61E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37410-EE50-40CB-AFE3-AE0FC27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82C8D-8354-45F2-A22D-BCE9B686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FA734-8428-4F00-8008-64F529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7138-D8A9-4842-ACD3-A0D6AC28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08BC-D52D-4AE3-9188-69FAB715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93F92-53B5-43F0-BF5C-4BF7855A6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18F88-596F-463A-92FD-6EAA4E4D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A5D09-7A38-4BFA-A855-1C25E7CE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9B8E-B802-4311-BD5B-CE62BEEA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5ACA8-18C0-4B78-A05F-7314C186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8E4A-C0A2-4E82-BBBA-A5CA7B18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371C0-B08A-408A-8E37-7A4B38A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2BAAA-5864-4430-A793-6BF548A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1AE18-613B-4B00-BFCF-B2AB587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5A677-29D0-45C4-B281-84E0FC26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8006-4286-404E-B6E5-BAE667A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33F15-A8B5-4503-99B8-B4B93C1F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A7FED-EEC8-474A-AFB1-01D148FD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9EF9-443E-47D8-B1BC-93761E6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6DC6D-E5DF-4A37-8F2B-D43C8637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8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C0A9-9032-41E8-B71D-384726E6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AED-198E-497D-A4B3-821F20570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F9118-1012-41DF-9073-82C3FCF8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8A631-192B-476B-9977-E37A04B8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DF5C6-4446-4246-9A02-AD1C43FE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25A9B-962B-4BD1-BAEB-C753627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7D6F3-FCB5-41EE-B0FF-F3C00E01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ABD7-7999-4C3F-BA21-FA6E1D1D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EF3E2-E1DA-435F-BAFF-8280ED05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4FCF1-6924-48F6-B1FE-17BE9B3B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AC11FE-2D2C-4D3E-BE1B-EB980BF1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6ADFA-B034-4A4C-9D3C-C9AE63D6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F47941-7C04-4CF6-8BCD-EB8A58A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338312-E678-489A-9C21-E0D8345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2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1F4E0-6723-458F-8DCE-ADE7D29B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E3ED38-9632-41AB-BD65-031749E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16B48-B821-48CA-B6DD-6E3883E3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E6E33B-3E8F-4B3F-9EC2-FF988836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7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D6D6B-A6E4-4764-97E5-1561B258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FDC03-76E6-4D7A-AF1C-B83795D5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5E340-BB9F-47DD-A8FC-2E333242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86FAE-6326-44E5-A34E-D4482AED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2FFC9-72A9-4D1F-A169-0C4E14C9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3115B-C1A9-4BD8-8B06-23ECFE39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CA4BC-C8B7-4156-8C22-CAB274DB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4DF3A-B2B8-470B-87E2-075F6C0F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4D0AA-E2CE-415F-9034-620DE219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7170A-BAD8-4055-9622-2CA2C514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62CD7C-048C-464E-BC9D-A9A9A4F9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6F94F-29CF-4584-AC2F-06C705C2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7827C-5A8C-47C4-A78B-36165880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62BFC5-95D2-42E7-8C2A-59D227E8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6FA99-F8E2-4FD1-A4F8-E4D3F7D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C7CCE-E22D-437E-B33B-23E93E2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9FCE0-CF2F-4A97-8475-8E5E22DA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4205F-ED5B-4DC9-A97B-76BDE2DB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CB26-79F8-4D9B-A493-3F237C4C123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F22EB-1850-4D3B-BA20-A15134ED5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0DCF2-79FA-4D00-8F12-CC4D5C18B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B21-530A-4DAA-A5F0-108E0CA1E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6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steven/Project_2_Making_Functional-im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3ED5BF-901C-4FAD-BA6A-9EB69D82F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DAF9F87-A586-460C-B129-BD8758A9F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函数作图软件介绍</a:t>
            </a:r>
          </a:p>
        </p:txBody>
      </p:sp>
    </p:spTree>
    <p:extLst>
      <p:ext uri="{BB962C8B-B14F-4D97-AF65-F5344CB8AC3E}">
        <p14:creationId xmlns:p14="http://schemas.microsoft.com/office/powerpoint/2010/main" val="208694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FA572A-2AEE-4D29-8F78-BC5BEDB0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" t="15006" r="11162" b="7021"/>
          <a:stretch/>
        </p:blipFill>
        <p:spPr>
          <a:xfrm>
            <a:off x="1047482" y="756634"/>
            <a:ext cx="10097036" cy="534473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849DF6E-3116-41EC-A02C-1BD38F6F3687}"/>
              </a:ext>
            </a:extLst>
          </p:cNvPr>
          <p:cNvSpPr/>
          <p:nvPr/>
        </p:nvSpPr>
        <p:spPr>
          <a:xfrm>
            <a:off x="9727842" y="1326523"/>
            <a:ext cx="1416676" cy="110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y=x^2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7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15567D-2FF6-40E3-9280-87F43280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7" r="1233" b="7021"/>
          <a:stretch/>
        </p:blipFill>
        <p:spPr>
          <a:xfrm>
            <a:off x="978796" y="426258"/>
            <a:ext cx="11024314" cy="572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F9EAF6-C703-470D-BE33-B961522D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4575" r="3296" b="6991"/>
          <a:stretch/>
        </p:blipFill>
        <p:spPr>
          <a:xfrm>
            <a:off x="65249" y="772732"/>
            <a:ext cx="12126751" cy="5512159"/>
          </a:xfrm>
        </p:spPr>
      </p:pic>
    </p:spTree>
    <p:extLst>
      <p:ext uri="{BB962C8B-B14F-4D97-AF65-F5344CB8AC3E}">
        <p14:creationId xmlns:p14="http://schemas.microsoft.com/office/powerpoint/2010/main" val="22477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CCD7E-7D8C-4234-90FF-8AADF7F5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5" r="1151" b="5215"/>
          <a:stretch/>
        </p:blipFill>
        <p:spPr>
          <a:xfrm>
            <a:off x="90152" y="450761"/>
            <a:ext cx="12003110" cy="5666704"/>
          </a:xfrm>
        </p:spPr>
      </p:pic>
    </p:spTree>
    <p:extLst>
      <p:ext uri="{BB962C8B-B14F-4D97-AF65-F5344CB8AC3E}">
        <p14:creationId xmlns:p14="http://schemas.microsoft.com/office/powerpoint/2010/main" val="79732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6C0C-4D7A-4E99-8D1D-A0AF968F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417158" cy="7424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*对已经实现功能的说明。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C0E24-4B00-42B2-A55F-FCAFAF77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r>
              <a:rPr lang="zh-CN" altLang="en-US" dirty="0"/>
              <a:t>用户可以输入一行任意不含特殊符号的多项式，程序将自动读入并转移成相应数学函数（用到了</a:t>
            </a:r>
            <a:r>
              <a:rPr lang="en-US" altLang="zh-CN" dirty="0" err="1"/>
              <a:t>cmath</a:t>
            </a:r>
            <a:r>
              <a:rPr lang="zh-CN" altLang="en-US" dirty="0"/>
              <a:t>标准库）</a:t>
            </a:r>
            <a:endParaRPr lang="en-US" altLang="zh-CN" dirty="0"/>
          </a:p>
          <a:p>
            <a:r>
              <a:rPr lang="zh-CN" altLang="en-US" dirty="0"/>
              <a:t>对输入的函数以一定自变量范围输出有限个坐标点，并用</a:t>
            </a:r>
            <a:r>
              <a:rPr lang="en-US" altLang="zh-CN" dirty="0" err="1"/>
              <a:t>svg</a:t>
            </a:r>
            <a:r>
              <a:rPr lang="zh-CN" altLang="en-US" dirty="0"/>
              <a:t>连接，形成二维函数图像。</a:t>
            </a:r>
            <a:endParaRPr lang="en-US" altLang="zh-CN" dirty="0"/>
          </a:p>
          <a:p>
            <a:r>
              <a:rPr lang="zh-CN" altLang="en-US" dirty="0"/>
              <a:t>对函数图像进行拉伸，压缩变换，使其达到最佳状态。</a:t>
            </a:r>
            <a:endParaRPr lang="en-US" altLang="zh-CN" dirty="0"/>
          </a:p>
          <a:p>
            <a:r>
              <a:rPr lang="zh-CN" altLang="en-US" dirty="0"/>
              <a:t>三维图像的基本制作。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486B-D96D-4E77-BB7F-B0D2344E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22454" cy="6007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*对于三维函数图像生成的说明。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10AFB-74FC-4B33-A71A-6B0C093E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135"/>
            <a:ext cx="10515600" cy="40648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实践证明，只需固定</a:t>
            </a:r>
            <a:r>
              <a:rPr lang="en-US" altLang="zh-CN" dirty="0"/>
              <a:t>y</a:t>
            </a:r>
            <a:r>
              <a:rPr lang="zh-CN" altLang="en-US" dirty="0"/>
              <a:t>的值，在平行于</a:t>
            </a:r>
            <a:r>
              <a:rPr lang="en-US" altLang="zh-CN" dirty="0" err="1"/>
              <a:t>xoz</a:t>
            </a:r>
            <a:r>
              <a:rPr lang="zh-CN" altLang="en-US" dirty="0"/>
              <a:t>的平面上作出函数的曲线，便能较好地形成曲面。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坐标偏移采取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三维坐标为：（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则相应的二维坐标为：</a:t>
            </a:r>
            <a:r>
              <a:rPr lang="en-US" altLang="zh-CN" dirty="0">
                <a:sym typeface="Wingdings" panose="05000000000000000000" pitchFamily="2" charset="2"/>
              </a:rPr>
              <a:t>(  a-b/sqrt(2)  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c-b/sqrt(2)  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6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B21F-F64A-44B3-A577-6530FE72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39141" cy="7167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*相比各大画图软件，我们的优势在哪里？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3F259-7872-4833-96CC-995D2D89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无需下载软件，只需安装一个能运行</a:t>
            </a:r>
            <a:r>
              <a:rPr lang="en-US" altLang="zh-CN" dirty="0"/>
              <a:t>C++</a:t>
            </a:r>
            <a:r>
              <a:rPr lang="zh-CN" altLang="en-US" dirty="0"/>
              <a:t>的软件（如：</a:t>
            </a:r>
            <a:r>
              <a:rPr lang="en-US" altLang="zh-CN" dirty="0"/>
              <a:t>Dev-C++</a:t>
            </a:r>
            <a:r>
              <a:rPr lang="zh-CN" altLang="en-US" dirty="0"/>
              <a:t>；</a:t>
            </a:r>
            <a:r>
              <a:rPr lang="en-US" altLang="zh-CN" dirty="0"/>
              <a:t>VS Code</a:t>
            </a:r>
            <a:r>
              <a:rPr lang="zh-CN" altLang="en-US" dirty="0"/>
              <a:t>）。运行程序，输入数学函数，将自动生成一个</a:t>
            </a:r>
            <a:r>
              <a:rPr lang="en-US" altLang="zh-CN" dirty="0"/>
              <a:t>html</a:t>
            </a:r>
            <a:r>
              <a:rPr lang="zh-CN" altLang="en-US" dirty="0"/>
              <a:t>文件，打开文件便能在浏览器中看到相应函数图像了，所以我们完全免费。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虽然没有几何画板纷繁复杂的功能，我们致力于简洁与简单，做出的三维图像仅供大家直观地理解图像的形状，在做一些有关立体几何的题目时，可以帮助大家理解。（后续会想办法加入图像转动换面的功能，不过会优先实现三维作图的基础功能）</a:t>
            </a:r>
          </a:p>
        </p:txBody>
      </p:sp>
    </p:spTree>
    <p:extLst>
      <p:ext uri="{BB962C8B-B14F-4D97-AF65-F5344CB8AC3E}">
        <p14:creationId xmlns:p14="http://schemas.microsoft.com/office/powerpoint/2010/main" val="287606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E234E-2FA5-4C39-B0C7-067991C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5230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*对于任务的说明。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68C6A-85BB-4FFC-BABE-3073C3A7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进行函数图像的自动调整，经过适当的压缩或者拉伸使图像达到合适状态。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调整程序使之具有普遍作图能力。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调整读取输入的函数，使之能读入三元方程。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>
                <a:hlinkClick r:id="rId2"/>
              </a:rPr>
              <a:t>Github</a:t>
            </a:r>
            <a:r>
              <a:rPr lang="zh-CN" altLang="en-US" dirty="0"/>
              <a:t>上编辑我们的程序介绍。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跟踪程序开发进程，记录下我们的每一次进步，并制作完善的项目报告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（以上刚好为</a:t>
            </a:r>
            <a:r>
              <a:rPr lang="en-US" altLang="zh-CN" dirty="0"/>
              <a:t>5</a:t>
            </a:r>
            <a:r>
              <a:rPr lang="zh-CN" altLang="en-US" dirty="0"/>
              <a:t>位组员的任务分工，排名不分先后，分配将采取自愿与分配相结合的原则，希望大家团结协作，共同完成目标。）</a:t>
            </a:r>
          </a:p>
        </p:txBody>
      </p:sp>
    </p:spTree>
    <p:extLst>
      <p:ext uri="{BB962C8B-B14F-4D97-AF65-F5344CB8AC3E}">
        <p14:creationId xmlns:p14="http://schemas.microsoft.com/office/powerpoint/2010/main" val="338322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419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函数作图软件介绍</vt:lpstr>
      <vt:lpstr>PowerPoint 演示文稿</vt:lpstr>
      <vt:lpstr>PowerPoint 演示文稿</vt:lpstr>
      <vt:lpstr>PowerPoint 演示文稿</vt:lpstr>
      <vt:lpstr>PowerPoint 演示文稿</vt:lpstr>
      <vt:lpstr>*对已经实现功能的说明。</vt:lpstr>
      <vt:lpstr>*对于三维函数图像生成的说明。</vt:lpstr>
      <vt:lpstr>*相比各大画图软件，我们的优势在哪里？</vt:lpstr>
      <vt:lpstr>*对于任务的说明。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朗 周</dc:creator>
  <cp:lastModifiedBy>朗 周</cp:lastModifiedBy>
  <cp:revision>35</cp:revision>
  <dcterms:created xsi:type="dcterms:W3CDTF">2019-03-26T09:14:59Z</dcterms:created>
  <dcterms:modified xsi:type="dcterms:W3CDTF">2019-05-21T03:24:39Z</dcterms:modified>
</cp:coreProperties>
</file>