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ata-science-bowl-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Kaggle</a:t>
            </a:r>
            <a:r>
              <a:rPr lang="en-US" altLang="zh-CN" dirty="0" smtClean="0"/>
              <a:t>	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1026" name="Picture 2" descr="BAH L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523"/>
            <a:ext cx="5339334" cy="66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Science Bowl 2017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数据集说明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1300</a:t>
            </a:r>
            <a:r>
              <a:rPr lang="zh-CN" altLang="en-US" dirty="0" smtClean="0"/>
              <a:t>多人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高危病人</a:t>
            </a:r>
            <a:r>
              <a:rPr lang="en-US" altLang="zh-CN" dirty="0" smtClean="0"/>
              <a:t>CT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DICOM</a:t>
            </a:r>
            <a:r>
              <a:rPr kumimoji="1" lang="zh-CN" altLang="en-US" dirty="0" smtClean="0"/>
              <a:t>格式</a:t>
            </a:r>
            <a:endParaRPr lang="en-US" altLang="zh-CN" dirty="0" smtClean="0"/>
          </a:p>
          <a:p>
            <a:pPr marL="128016" indent="0">
              <a:buNone/>
            </a:pPr>
            <a:r>
              <a:rPr lang="en-US" altLang="zh-CN" dirty="0">
                <a:hlinkClick r:id="rId2"/>
              </a:rPr>
              <a:t>https://www.kaggle.com/c/data-science-bowl-2017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67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环境构筑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1.IDE</a:t>
            </a:r>
            <a:r>
              <a:rPr lang="ja-JP" altLang="en-US" dirty="0"/>
              <a:t>：</a:t>
            </a:r>
            <a:r>
              <a:rPr lang="en-US" altLang="ja-JP" dirty="0" err="1"/>
              <a:t>PyCharm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2.python</a:t>
            </a:r>
          </a:p>
          <a:p>
            <a:pPr marL="82296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版本：</a:t>
            </a:r>
            <a:r>
              <a:rPr lang="en-US" altLang="ja-JP" dirty="0"/>
              <a:t>Python 3.5.2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3.tensorflow</a:t>
            </a:r>
          </a:p>
          <a:p>
            <a:pPr marL="82296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最新版</a:t>
            </a:r>
            <a:r>
              <a:rPr lang="en-US" altLang="ja-JP" dirty="0"/>
              <a:t>1.0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4.tflearn</a:t>
            </a:r>
          </a:p>
          <a:p>
            <a:pPr marL="82296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版本：最新版本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9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单机实验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完成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自带教程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手写数字识别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CIFAR10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学习如下</a:t>
            </a:r>
            <a:r>
              <a:rPr lang="en-US" altLang="zh-CN" dirty="0" smtClean="0"/>
              <a:t>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AlexNet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ZFNet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VGG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/>
              <a:t>GoogleNet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7231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1856</TotalTime>
  <Words>44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Kaggle </vt:lpstr>
      <vt:lpstr>Data Science Bowl 2017</vt:lpstr>
      <vt:lpstr>环境构筑</vt:lpstr>
      <vt:lpstr>单机实验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Python基礎</dc:title>
  <dc:creator>Administrator</dc:creator>
  <cp:lastModifiedBy>Administrator</cp:lastModifiedBy>
  <cp:revision>86</cp:revision>
  <dcterms:created xsi:type="dcterms:W3CDTF">2016-10-23T12:31:50Z</dcterms:created>
  <dcterms:modified xsi:type="dcterms:W3CDTF">2017-03-26T02:25:18Z</dcterms:modified>
</cp:coreProperties>
</file>