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8b6b3b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68b6b3b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68b6b3bc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68b6b3b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68b6b3bc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68b6b3bc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8b6b3bc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68b6b3bc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8b6b3bc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8b6b3bc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68b6b3bc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68b6b3bc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8b6b3bc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68b6b3bc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8b6b3bc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68b6b3bc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8b6b3bc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68b6b3bc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8b6b3bc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8b6b3bc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8b6b3b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8b6b3b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68b6b3bc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68b6b3bc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68b6b3bc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68b6b3bc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68b6b3bc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68b6b3bc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8b6b3b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8b6b3b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68b6b3b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68b6b3b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8b6b3b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8b6b3b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8b6b3b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8b6b3b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8b6b3b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8b6b3b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68b6b3b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68b6b3b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8b6b3bc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68b6b3bc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Branches -</a:t>
            </a:r>
            <a:r>
              <a:rPr lang="en-GB" sz="1800">
                <a:solidFill>
                  <a:schemeClr val="dk2"/>
                </a:solidFill>
              </a:rPr>
              <a:t>Change local branch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checkout &lt;branch_name&gt;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status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lang="en-GB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add &lt;file_name&gt; &lt;file_name&gt;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add 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commit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commit -m 'your message here''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commit -a</a:t>
            </a:r>
            <a:r>
              <a:rPr lang="en-GB"/>
              <a:t> *danger*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config --global core.editor vim|nano|emacs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Team operations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20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etch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 fetch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Merge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merge &lt;branch&gt;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Pull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pull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Workflow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Branching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master</a:t>
            </a:r>
            <a:r>
              <a:rPr lang="en-GB"/>
              <a:t> is the canonical copy of the code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develop</a:t>
            </a:r>
            <a:r>
              <a:rPr lang="en-GB"/>
              <a:t> the testing/working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feature-xyz</a:t>
            </a:r>
            <a:r>
              <a:rPr lang="en-GB"/>
              <a:t> a local development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work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checkout develop # move to the develop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pull # make sure I have the latest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checkout -b feature-awesome-changes # create a new local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push --set-upstream origin feature-awesome-changes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on the code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until I hit one of the following milestones: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have added some code, it compiles and tests pass (note: not necessarily feature complete)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have to leave the code for a meeting, lunch etc...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have added code, it is feature complete, compiles and tests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 commit, and I push to the remote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65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status -s # check the changes, anything unexpected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add . # add the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commit -m 'Useful message that tells my teammates what changed and a brief why' # make the commit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push # send the changes to the remote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Git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Decentralised Version Control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Track Changes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Commit and push, little and often - it is cheap.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Merging the changes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Peer Review/Pull Request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CI/CD checks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Tests/Linters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 Approved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merged into the develop branch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Tags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Status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</a:t>
            </a:r>
            <a:r>
              <a:rPr lang="en-GB"/>
              <a:t>ntracked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Unmodified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Modified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Staged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101 Operations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lone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Gets a copy of a new remote repository on your local machine.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clone git@github.com:Tommy647/git_basics.git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ranches - </a:t>
            </a:r>
            <a:r>
              <a:rPr lang="en-GB" sz="1800">
                <a:solidFill>
                  <a:schemeClr val="dk2"/>
                </a:solidFill>
              </a:rPr>
              <a:t>View current and List known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branch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view with (known) remote branches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branch --remote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current branch is marked with `*`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Branches - </a:t>
            </a:r>
            <a:r>
              <a:rPr lang="en-GB" sz="1800">
                <a:solidFill>
                  <a:schemeClr val="dk2"/>
                </a:solidFill>
              </a:rPr>
              <a:t>Create new local branch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create a new local branch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git checkout -b &lt;BRANCH_NAME&gt;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Create a new local branch, from an existing remote branch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create a local copy of a remote branch we can just check it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git checkout &lt;BRANCH_NAME&gt;</a:t>
            </a:r>
            <a:r>
              <a:rPr lang="en-GB"/>
              <a:t> -- note no `-b`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this command errors, your local git instance may need to get the latest data from the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