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50A2-7837-46B6-B543-CD2ADD977277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3D4B-AA11-4280-BDDA-C85733E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8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50A2-7837-46B6-B543-CD2ADD977277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3D4B-AA11-4280-BDDA-C85733E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50A2-7837-46B6-B543-CD2ADD977277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3D4B-AA11-4280-BDDA-C85733E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50A2-7837-46B6-B543-CD2ADD977277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3D4B-AA11-4280-BDDA-C85733E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50A2-7837-46B6-B543-CD2ADD977277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3D4B-AA11-4280-BDDA-C85733E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9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50A2-7837-46B6-B543-CD2ADD977277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3D4B-AA11-4280-BDDA-C85733E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50A2-7837-46B6-B543-CD2ADD977277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3D4B-AA11-4280-BDDA-C85733E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50A2-7837-46B6-B543-CD2ADD977277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3D4B-AA11-4280-BDDA-C85733E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9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50A2-7837-46B6-B543-CD2ADD977277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3D4B-AA11-4280-BDDA-C85733E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50A2-7837-46B6-B543-CD2ADD977277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3D4B-AA11-4280-BDDA-C85733E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50A2-7837-46B6-B543-CD2ADD977277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3D4B-AA11-4280-BDDA-C85733E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50A2-7837-46B6-B543-CD2ADD977277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03D4B-AA11-4280-BDDA-C85733E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1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my696942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my6969420/AppliedCapstoneProject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my6969420/AppliedCapstoneProject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my6969420/AppliedCapstoneProject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Tommy6969420/AppliedCapstone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Tommy6969420/AppliedCapstoneProject/blob/mai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Tommy6969420/AppliedCapstoneProject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3564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Anil </a:t>
            </a: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Timalsina</a:t>
            </a:r>
            <a:endParaRPr lang="en-IN" sz="2400" spc="-175" dirty="0" smtClean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 smtClean="0">
                <a:latin typeface="Arial"/>
                <a:cs typeface="Arial"/>
                <a:hlinkClick r:id="rId2"/>
              </a:rPr>
              <a:t>https://github.com/Tommy6969420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22/07/2024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3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71872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https://github.com/Tommy6969420/AppliedCapstoneProject/blob/main/Data%20wrangling%20.ipynb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3522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91945" y="1737360"/>
            <a:ext cx="9963150" cy="462113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 smtClean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 smtClean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 smtClean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 smtClean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 smtClean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 smtClean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 smtClean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 smtClean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 smtClean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 smtClean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 smtClean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 smtClean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 smtClean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 smtClean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 smtClean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 smtClean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 smtClean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 smtClean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 smtClean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 smtClean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 smtClean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 smtClean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 smtClean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 smtClean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 smtClean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 smtClean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 smtClean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 smtClean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 smtClean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 smtClean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 smtClean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 smtClean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 smtClean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 smtClean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 smtClean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 smtClean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 smtClean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 smtClean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 smtClean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 smtClean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 smtClean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US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https://github.com/Tommy6969420/AppliedCapstoneProject/blob/main/EDA%20with%20Visualization.ipynb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364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4313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https://github.com/Tommy6969420/AppliedCapstoneProject/blob/main/EDA%20with%20SQL.ipynb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7503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4882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https://github.com/Tommy6969420/AppliedCapstoneProject/blob/main/Interactive%20Visual%20Analytics%20with%20Folium.ipynb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7794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https://github.com/Tommy6969420/AppliedCapstoneProject/blob/main/spacex_dash_app.py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1062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US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https://github.com/Tommy6969420/AppliedCapstoneProject/blob/main/Machine%20Learning%20Prediction.ipynb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4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4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4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4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4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4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4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4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4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4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4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4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4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4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4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838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54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516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39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71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50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115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4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827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0406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40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709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0700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73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06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689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315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011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318636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159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1602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054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065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000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095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71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608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003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96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3174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502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5499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890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64375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12869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https://github.com/Tommy6969420/AppliedCapstoneProject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9177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052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1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69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4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1023037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4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176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4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4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52489"/>
            <a:ext cx="1373505" cy="68993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4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215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4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320012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 smtClean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https://github.com/Tommy6969420/AppliedCapstoneProject/blob/main/Data%20Collection%20Api%20.ipynb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438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0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0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31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0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0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17301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0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0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974517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 smtClean="0">
                <a:latin typeface="Carlito"/>
                <a:cs typeface="Carlito"/>
                <a:hlinkClick r:id="rId17"/>
              </a:rPr>
              <a:t>https://github.com/Tommy6969420/AppliedCapstoneProject/blob/main/Data%20Collection%20with%20Web%20Scraping.ipynb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016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2562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Calibri</vt:lpstr>
      <vt:lpstr>Calibri Light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thegodanil</dc:creator>
  <cp:lastModifiedBy>thegodanil</cp:lastModifiedBy>
  <cp:revision>16</cp:revision>
  <dcterms:created xsi:type="dcterms:W3CDTF">2024-07-22T14:43:33Z</dcterms:created>
  <dcterms:modified xsi:type="dcterms:W3CDTF">2024-07-22T15:53:59Z</dcterms:modified>
</cp:coreProperties>
</file>